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428" r:id="rId2"/>
    <p:sldId id="499" r:id="rId3"/>
    <p:sldId id="510" r:id="rId4"/>
    <p:sldId id="511" r:id="rId5"/>
    <p:sldId id="512" r:id="rId6"/>
    <p:sldId id="482" r:id="rId7"/>
  </p:sldIdLst>
  <p:sldSz cx="12192000" cy="6858000"/>
  <p:notesSz cx="6858000" cy="9144000"/>
  <p:embeddedFontLst>
    <p:embeddedFont>
      <p:font typeface="Montserrat" pitchFamily="2" charset="77"/>
      <p:regular r:id="rId10"/>
      <p:bold r:id="rId11"/>
      <p:italic r:id="rId12"/>
      <p:boldItalic r:id="rId13"/>
    </p:embeddedFont>
    <p:embeddedFont>
      <p:font typeface="Montserrat Light" pitchFamily="2" charset="77"/>
      <p:regular r:id="rId14"/>
      <p:italic r:id="rId15"/>
    </p:embeddedFont>
    <p:embeddedFont>
      <p:font typeface="Montserrat Medium" pitchFamily="2" charset="77"/>
      <p:regular r:id="rId16"/>
      <p:italic r:id="rId17"/>
    </p:embeddedFont>
    <p:embeddedFont>
      <p:font typeface="Montserrat SemiBold" pitchFamily="2" charset="77"/>
      <p:regular r:id="rId18"/>
      <p:bold r:id="rId19"/>
      <p:italic r:id="rId20"/>
      <p:boldItalic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posal" id="{3DA706B3-106E-FE47-A951-1972ED187F00}">
          <p14:sldIdLst>
            <p14:sldId id="428"/>
            <p14:sldId id="499"/>
            <p14:sldId id="510"/>
            <p14:sldId id="511"/>
            <p14:sldId id="512"/>
            <p14:sldId id="4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24C"/>
    <a:srgbClr val="F9F9F9"/>
    <a:srgbClr val="ECECEC"/>
    <a:srgbClr val="FEB712"/>
    <a:srgbClr val="EBE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9"/>
    <p:restoredTop sz="95205"/>
  </p:normalViewPr>
  <p:slideViewPr>
    <p:cSldViewPr snapToGrid="0">
      <p:cViewPr varScale="1">
        <p:scale>
          <a:sx n="116" d="100"/>
          <a:sy n="116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39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F52BEA-012B-AFCD-A003-29BD5458D9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C98F89-EA3F-6F39-BF47-1E0734F782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652F-0236-C545-A313-F42A70878958}" type="datetimeFigureOut">
              <a:rPr lang="en-US" smtClean="0"/>
              <a:t>6/13/26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D6EA07-1900-0611-0EAE-D4A24BBF0D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59AF2-C288-D18C-7419-4240DC172B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42446-AEBD-B043-B46F-D2EF83876F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248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F41CC-23F3-3E4D-B84F-42FF7E963524}" type="datetimeFigureOut">
              <a:rPr lang="en-US" smtClean="0"/>
              <a:t>6/13/26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714A3-F6C9-0A4A-8553-B148CF30B8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37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Drag an image from your computer. The dimensions must be at least 1920 x 1080 – preferably larger.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2714A3-F6C9-0A4A-8553-B148CF30B8C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67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2714A3-F6C9-0A4A-8553-B148CF30B8C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59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767BD-9036-BF80-AD4F-DE0AB572A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1B253-0D79-080B-5989-33216BFB1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D4FBA-3F75-55CA-692E-6ACBDFB28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57EF-9765-5316-4AC5-B62373866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2714A3-F6C9-0A4A-8553-B148CF30B8C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17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6BC4D-1306-486F-C0F5-3DF1B0B9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B0A519-F023-9008-5473-B5EAFFC32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1F3CC6-6DA2-74D6-76EF-927825BC4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AA4C-4CC6-BA33-329E-C4D727907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2714A3-F6C9-0A4A-8553-B148CF30B8C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51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2714A3-F6C9-0A4A-8553-B148CF30B8C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69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image" Target="../media/image1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Ma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8C8445-8BBB-0DDE-E4CA-6A25980567F2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1">
              <a:alpha val="702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5337F-31D0-6B4F-FF4D-C06933359B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5853" y="2601750"/>
            <a:ext cx="6352673" cy="1089529"/>
          </a:xfrm>
        </p:spPr>
        <p:txBody>
          <a:bodyPr lIns="0" anchor="t">
            <a:spAutoFit/>
          </a:bodyPr>
          <a:lstStyle>
            <a:lvl1pPr algn="l">
              <a:defRPr sz="3600" b="1" cap="all" baseline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2D8C2-7B18-965D-8708-4A317B0BC6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853" y="5864352"/>
            <a:ext cx="6352673" cy="259891"/>
          </a:xfrm>
        </p:spPr>
        <p:txBody>
          <a:bodyPr lIns="0">
            <a:noAutofit/>
          </a:bodyPr>
          <a:lstStyle>
            <a:lvl1pPr marL="0" indent="0" algn="l">
              <a:buNone/>
              <a:defRPr sz="1500" b="1" i="0" cap="all" spc="220" baseline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00B447-E7EB-C025-737B-9FDB8C64D9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5854" y="1636295"/>
            <a:ext cx="755544" cy="74647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E985ED0-ADFE-3156-6429-35D2139B22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4443663" y="2717290"/>
            <a:ext cx="7772400" cy="14234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AC7B6D-594D-6961-7CCF-9B779949F2BB}"/>
              </a:ext>
            </a:extLst>
          </p:cNvPr>
          <p:cNvSpPr/>
          <p:nvPr userDrawn="1"/>
        </p:nvSpPr>
        <p:spPr>
          <a:xfrm>
            <a:off x="8373979" y="0"/>
            <a:ext cx="3818021" cy="70067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98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 Content R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12393-6357-FF0D-F71B-3A26D0C023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10145" y="2136777"/>
            <a:ext cx="5103026" cy="3799184"/>
          </a:xfrm>
        </p:spPr>
        <p:txBody>
          <a:bodyPr anchor="ctr"/>
          <a:lstStyle>
            <a:lvl1pPr marL="0" indent="0">
              <a:buNone/>
              <a:defRPr sz="24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CHARTS OR PHOTOS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451768-46B4-4CF7-8303-E3EC4145B9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957" y="2136776"/>
            <a:ext cx="5103025" cy="1419054"/>
          </a:xfrm>
        </p:spPr>
        <p:txBody>
          <a:bodyPr lIns="0" bIns="91440">
            <a:normAutofit/>
          </a:bodyPr>
          <a:lstStyle>
            <a:lvl1pPr marL="0" indent="0">
              <a:lnSpc>
                <a:spcPct val="130000"/>
              </a:lnSpc>
              <a:spcBef>
                <a:spcPts val="1600"/>
              </a:spcBef>
              <a:buNone/>
              <a:defRPr sz="1500" b="0"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BFA648E4-D983-F981-D410-4E9295A9B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2957" y="3555830"/>
            <a:ext cx="5103025" cy="381810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86B32BA-7945-4703-B61E-B7199D5BFD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957" y="3937640"/>
            <a:ext cx="5103025" cy="1998321"/>
          </a:xfrm>
        </p:spPr>
        <p:txBody>
          <a:bodyPr lIns="0" tIns="118872">
            <a:normAutofit/>
          </a:bodyPr>
          <a:lstStyle>
            <a:lvl1pPr marL="0" indent="0">
              <a:lnSpc>
                <a:spcPct val="130000"/>
              </a:lnSpc>
              <a:spcBef>
                <a:spcPts val="1600"/>
              </a:spcBef>
              <a:buNone/>
              <a:defRPr sz="1500" b="0"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5147015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6F7720C4-FCA2-93A2-0702-01B8B7CCB44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310146" y="1701210"/>
            <a:ext cx="5103024" cy="435566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sz="1500" b="0">
                <a:solidFill>
                  <a:schemeClr val="tx2"/>
                </a:solidFill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EE2304-234B-EF0E-8FA0-AB9AF75D9474}"/>
              </a:ext>
            </a:extLst>
          </p:cNvPr>
          <p:cNvSpPr>
            <a:spLocks noGrp="1"/>
          </p:cNvSpPr>
          <p:nvPr>
            <p:ph type="ftr" sz="quarter" idx="8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44316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 Content No R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12393-6357-FF0D-F71B-3A26D0C023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1" y="1387221"/>
            <a:ext cx="5317170" cy="454873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CHARTS OR PHOTOS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451768-46B4-4CF7-8303-E3EC4145B9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957" y="2136776"/>
            <a:ext cx="5103025" cy="3799184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spcBef>
                <a:spcPts val="1600"/>
              </a:spcBef>
              <a:buNone/>
              <a:defRPr sz="1600" b="0"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5147015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07475E81-D28F-24BE-3132-E0C9C5B4AC07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096000" y="1701210"/>
            <a:ext cx="5317170" cy="435566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sz="1500" b="1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0D45BD-8037-4489-633E-A5D87DABAAC7}"/>
              </a:ext>
            </a:extLst>
          </p:cNvPr>
          <p:cNvSpPr>
            <a:spLocks noGrp="1"/>
          </p:cNvSpPr>
          <p:nvPr>
            <p:ph type="ftr" sz="quarter" idx="8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639837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5155509C-E83B-AED1-CAE3-EE6EBFA4C77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9567" y="1776988"/>
            <a:ext cx="1470708" cy="1489825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HEADSHOT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391F801C-4A50-8FEE-13AB-5BA558273EE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99566" y="4042652"/>
            <a:ext cx="1470709" cy="1489825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HEADSHOT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EF79C204-C713-A43D-0F45-0BB1C3C79C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55925" y="1776555"/>
            <a:ext cx="3054096" cy="286232"/>
          </a:xfrm>
        </p:spPr>
        <p:txBody>
          <a:bodyPr wrap="square" lIns="0">
            <a:spAutoFit/>
          </a:bodyPr>
          <a:lstStyle>
            <a:lvl1pPr marL="0" indent="0">
              <a:buNone/>
              <a:defRPr sz="1400" b="1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B783BFAC-16AA-55B0-102D-B01FC22CD2A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55925" y="2076637"/>
            <a:ext cx="3054096" cy="244682"/>
          </a:xfrm>
        </p:spPr>
        <p:txBody>
          <a:bodyPr wrap="square" lIns="0">
            <a:spAutoFit/>
          </a:bodyPr>
          <a:lstStyle>
            <a:lvl1pPr marL="0" indent="0">
              <a:buNone/>
              <a:defRPr sz="11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8CBF2C96-BD33-BC18-F671-01C13F13B9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55925" y="2425859"/>
            <a:ext cx="3054096" cy="695855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2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Details</a:t>
            </a:r>
          </a:p>
        </p:txBody>
      </p:sp>
      <p:sp>
        <p:nvSpPr>
          <p:cNvPr id="56" name="Text Placeholder 26">
            <a:extLst>
              <a:ext uri="{FF2B5EF4-FFF2-40B4-BE49-F238E27FC236}">
                <a16:creationId xmlns:a16="http://schemas.microsoft.com/office/drawing/2014/main" id="{9240E9B5-E887-B2D7-4757-60DD740C3B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455923" y="3134108"/>
            <a:ext cx="3054096" cy="493776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ROLE: Text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94CE57-C28C-F75B-94FB-62345924EF8F}"/>
              </a:ext>
            </a:extLst>
          </p:cNvPr>
          <p:cNvCxnSpPr>
            <a:cxnSpLocks/>
          </p:cNvCxnSpPr>
          <p:nvPr userDrawn="1"/>
        </p:nvCxnSpPr>
        <p:spPr>
          <a:xfrm>
            <a:off x="2455925" y="2377383"/>
            <a:ext cx="30540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Content Placeholder 10">
            <a:extLst>
              <a:ext uri="{FF2B5EF4-FFF2-40B4-BE49-F238E27FC236}">
                <a16:creationId xmlns:a16="http://schemas.microsoft.com/office/drawing/2014/main" id="{FC62652B-3B26-DF10-2619-30B2D4DCE0B2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6113371" y="1776988"/>
            <a:ext cx="1470708" cy="1489825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HEADSHOT</a:t>
            </a:r>
          </a:p>
        </p:txBody>
      </p:sp>
      <p:sp>
        <p:nvSpPr>
          <p:cNvPr id="101" name="Content Placeholder 10">
            <a:extLst>
              <a:ext uri="{FF2B5EF4-FFF2-40B4-BE49-F238E27FC236}">
                <a16:creationId xmlns:a16="http://schemas.microsoft.com/office/drawing/2014/main" id="{748DDC0E-660A-5159-86BC-656B14514FE5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6113370" y="4042652"/>
            <a:ext cx="1470709" cy="1489825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HEADSHOT</a:t>
            </a:r>
          </a:p>
        </p:txBody>
      </p:sp>
      <p:sp>
        <p:nvSpPr>
          <p:cNvPr id="2" name="Text Placeholder 26">
            <a:extLst>
              <a:ext uri="{FF2B5EF4-FFF2-40B4-BE49-F238E27FC236}">
                <a16:creationId xmlns:a16="http://schemas.microsoft.com/office/drawing/2014/main" id="{43EA0A74-5CB2-5772-CA12-08D83B38F7D9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455925" y="4041396"/>
            <a:ext cx="3054096" cy="286232"/>
          </a:xfrm>
        </p:spPr>
        <p:txBody>
          <a:bodyPr wrap="square" lIns="0">
            <a:spAutoFit/>
          </a:bodyPr>
          <a:lstStyle>
            <a:lvl1pPr marL="0" indent="0">
              <a:buNone/>
              <a:defRPr sz="1400" b="1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" name="Text Placeholder 26">
            <a:extLst>
              <a:ext uri="{FF2B5EF4-FFF2-40B4-BE49-F238E27FC236}">
                <a16:creationId xmlns:a16="http://schemas.microsoft.com/office/drawing/2014/main" id="{1C9B2A64-D619-8372-AA42-85B2E730FA89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455923" y="4341478"/>
            <a:ext cx="3054096" cy="244682"/>
          </a:xfrm>
        </p:spPr>
        <p:txBody>
          <a:bodyPr wrap="square" lIns="0">
            <a:spAutoFit/>
          </a:bodyPr>
          <a:lstStyle>
            <a:lvl1pPr marL="0" indent="0">
              <a:buNone/>
              <a:defRPr sz="11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26">
            <a:extLst>
              <a:ext uri="{FF2B5EF4-FFF2-40B4-BE49-F238E27FC236}">
                <a16:creationId xmlns:a16="http://schemas.microsoft.com/office/drawing/2014/main" id="{6A804AD1-26ED-2B83-7140-822CCD02ADA2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455925" y="4690700"/>
            <a:ext cx="3054096" cy="696534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2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Details</a:t>
            </a:r>
          </a:p>
        </p:txBody>
      </p:sp>
      <p:sp>
        <p:nvSpPr>
          <p:cNvPr id="6" name="Text Placeholder 26">
            <a:extLst>
              <a:ext uri="{FF2B5EF4-FFF2-40B4-BE49-F238E27FC236}">
                <a16:creationId xmlns:a16="http://schemas.microsoft.com/office/drawing/2014/main" id="{FA385D59-B0CD-31C0-9E6E-8D92FDE05C5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455923" y="5411404"/>
            <a:ext cx="3054096" cy="49377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ROLE: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3AA0C2-99FD-FD63-22BA-2ED1009DB50E}"/>
              </a:ext>
            </a:extLst>
          </p:cNvPr>
          <p:cNvCxnSpPr>
            <a:cxnSpLocks/>
          </p:cNvCxnSpPr>
          <p:nvPr userDrawn="1"/>
        </p:nvCxnSpPr>
        <p:spPr>
          <a:xfrm>
            <a:off x="2455925" y="4642224"/>
            <a:ext cx="30540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00EEBB87-69C4-50FC-EDFA-E777A3EC0BE1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7966380" y="1776555"/>
            <a:ext cx="3054096" cy="286232"/>
          </a:xfrm>
        </p:spPr>
        <p:txBody>
          <a:bodyPr wrap="square" lIns="0">
            <a:spAutoFit/>
          </a:bodyPr>
          <a:lstStyle>
            <a:lvl1pPr marL="0" indent="0">
              <a:buNone/>
              <a:defRPr sz="1400" b="1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7BE24B8A-3B26-003F-4608-26B2034E5801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7966380" y="2076637"/>
            <a:ext cx="3054096" cy="244682"/>
          </a:xfrm>
        </p:spPr>
        <p:txBody>
          <a:bodyPr wrap="square" lIns="0">
            <a:spAutoFit/>
          </a:bodyPr>
          <a:lstStyle>
            <a:lvl1pPr marL="0" indent="0">
              <a:buNone/>
              <a:defRPr sz="11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6">
            <a:extLst>
              <a:ext uri="{FF2B5EF4-FFF2-40B4-BE49-F238E27FC236}">
                <a16:creationId xmlns:a16="http://schemas.microsoft.com/office/drawing/2014/main" id="{BF2F7C45-0106-67D4-3134-2F3989BDF6B0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7966380" y="2425859"/>
            <a:ext cx="3054096" cy="695855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2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Details</a:t>
            </a:r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D4C56F2-2DC1-7C04-8FE1-36C12F7145F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7966380" y="3134108"/>
            <a:ext cx="3054096" cy="493776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ROLE: Text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C27706-F33A-10CF-3814-9B0F509541A2}"/>
              </a:ext>
            </a:extLst>
          </p:cNvPr>
          <p:cNvCxnSpPr>
            <a:cxnSpLocks/>
          </p:cNvCxnSpPr>
          <p:nvPr userDrawn="1"/>
        </p:nvCxnSpPr>
        <p:spPr>
          <a:xfrm>
            <a:off x="7966380" y="2377383"/>
            <a:ext cx="30540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F08704AB-2974-E759-DF21-4D3148642A4F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7966884" y="4041396"/>
            <a:ext cx="3054096" cy="286232"/>
          </a:xfrm>
        </p:spPr>
        <p:txBody>
          <a:bodyPr wrap="square" lIns="0">
            <a:spAutoFit/>
          </a:bodyPr>
          <a:lstStyle>
            <a:lvl1pPr marL="0" indent="0">
              <a:buNone/>
              <a:defRPr sz="1400" b="1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26">
            <a:extLst>
              <a:ext uri="{FF2B5EF4-FFF2-40B4-BE49-F238E27FC236}">
                <a16:creationId xmlns:a16="http://schemas.microsoft.com/office/drawing/2014/main" id="{688237E4-C68C-FF5E-F685-7EC4826C33C8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966884" y="4341478"/>
            <a:ext cx="3054096" cy="244682"/>
          </a:xfrm>
        </p:spPr>
        <p:txBody>
          <a:bodyPr wrap="square" lIns="0">
            <a:spAutoFit/>
          </a:bodyPr>
          <a:lstStyle>
            <a:lvl1pPr marL="0" indent="0">
              <a:buNone/>
              <a:defRPr sz="11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7D3CC0CC-BEC6-48EC-41C0-1AFEF8C4FBE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966884" y="4690700"/>
            <a:ext cx="3054096" cy="696534"/>
          </a:xfrm>
        </p:spPr>
        <p:txBody>
          <a:bodyPr lIns="0" r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200" b="0"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Details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C00184C7-1526-2310-25F0-CA4ECB70B20E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966380" y="5411404"/>
            <a:ext cx="3054096" cy="493776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ROLE: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2533D76-B221-E7C7-C5C5-32DF336BDAE2}"/>
              </a:ext>
            </a:extLst>
          </p:cNvPr>
          <p:cNvCxnSpPr>
            <a:cxnSpLocks/>
          </p:cNvCxnSpPr>
          <p:nvPr userDrawn="1"/>
        </p:nvCxnSpPr>
        <p:spPr>
          <a:xfrm>
            <a:off x="7966884" y="4642224"/>
            <a:ext cx="30540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C5E0DDFA-E577-7FF9-691F-8F7122341B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3500B89-0AD0-2B27-BBFC-0848C126EC1A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1D28A8-70E8-8870-4FD8-461A6E20EF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2F19AD-3267-CE75-010D-8F287DACAE4A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2F4FC0D-7EEE-1885-28BD-8D7CF6724629}"/>
              </a:ext>
            </a:extLst>
          </p:cNvPr>
          <p:cNvSpPr>
            <a:spLocks noGrp="1"/>
          </p:cNvSpPr>
          <p:nvPr>
            <p:ph type="ftr" sz="quarter" idx="96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18651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675351-DB83-1981-F7DF-D70C851C5F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81CFDF-A998-F34C-B5D5-BB8670EA5D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8249" y="1989028"/>
            <a:ext cx="2959100" cy="3784600"/>
          </a:xfrm>
        </p:spPr>
        <p:txBody>
          <a:bodyPr/>
          <a:lstStyle>
            <a:lvl1pPr marL="0" indent="0">
              <a:lnSpc>
                <a:spcPct val="2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Client List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3BE4166-8F4E-5BB9-F55F-04A5E38172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6449" y="1989028"/>
            <a:ext cx="2959100" cy="3784600"/>
          </a:xfrm>
        </p:spPr>
        <p:txBody>
          <a:bodyPr>
            <a:normAutofit/>
          </a:bodyPr>
          <a:lstStyle>
            <a:lvl1pPr marL="0" indent="0">
              <a:lnSpc>
                <a:spcPct val="2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Client List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B2CE062-0EC3-5431-CEB3-B78E8E85DC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94651" y="1989028"/>
            <a:ext cx="2959100" cy="3784600"/>
          </a:xfrm>
        </p:spPr>
        <p:txBody>
          <a:bodyPr>
            <a:normAutofit/>
          </a:bodyPr>
          <a:lstStyle>
            <a:lvl1pPr marL="0" indent="0">
              <a:lnSpc>
                <a:spcPct val="2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Client List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1E337-0289-7B5A-D438-C66BB35720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2D413D-EA2F-8590-47F4-AA45DBE971BA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C418F3-42B9-6EC2-2EC8-F35FF204C7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11308478" cy="936305"/>
          </a:xfrm>
        </p:spPr>
        <p:txBody>
          <a:bodyPr lIns="0" anchor="t">
            <a:normAutofit/>
          </a:bodyPr>
          <a:lstStyle>
            <a:lvl1pPr>
              <a:defRPr sz="3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AEC74E-17A4-14A5-2344-1718D735AC80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75B10D-19A4-13A6-3232-F25C246172D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48827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4E3572C-F7C2-4EB1-ED1A-E8ACEAB2CA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96188" y="0"/>
            <a:ext cx="4595812" cy="6858000"/>
          </a:xfrm>
        </p:spPr>
        <p:txBody>
          <a:bodyPr anchor="ctr"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191B1CE-C14E-E5E6-0D62-7DD6E3BC122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15098" y="2073040"/>
            <a:ext cx="4159045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500" b="0"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421793F-01DB-6009-0255-FE01EF2089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2751" y="2101616"/>
            <a:ext cx="402336" cy="40233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50" b="1" i="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59E25D1C-46BA-62F5-DFB1-993AD4D2BFC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2751" y="3074427"/>
            <a:ext cx="402336" cy="40233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50" b="1" i="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48EA6EEF-A720-77CC-DE69-4B79AB31172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12751" y="4046979"/>
            <a:ext cx="402336" cy="40233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50" b="1" i="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22">
            <a:extLst>
              <a:ext uri="{FF2B5EF4-FFF2-40B4-BE49-F238E27FC236}">
                <a16:creationId xmlns:a16="http://schemas.microsoft.com/office/drawing/2014/main" id="{AB30E52D-E83D-135B-913F-F03636EC849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2751" y="5023666"/>
            <a:ext cx="402336" cy="40233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50" b="1" i="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69A8210-C5C7-EAAB-10D3-56B7FDF5777A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1215098" y="3045849"/>
            <a:ext cx="4159045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500" b="0"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51E26FE-5044-9A11-118F-24282D713DD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215098" y="4018402"/>
            <a:ext cx="4159045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500" b="0"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F205CE9-F9E4-ECBC-0FF0-FD619B0BBF5E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215098" y="4995090"/>
            <a:ext cx="4159045" cy="791058"/>
          </a:xfrm>
        </p:spPr>
        <p:txBody>
          <a:bodyPr wrap="square" lIns="0" tIns="0" rIns="0" b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500" b="0"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E9EF77-525D-4E76-D87B-1F2846D74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C727818-FC4E-F8AC-8586-A13612B12A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09A782-16EA-1233-758A-2EB845761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458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EC7C4D-AB2A-2409-0CC4-D997BD6E7799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441808-0A32-8D8D-9110-5FF6CB0C489F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58492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FBF3C45-0641-CDC1-DFFB-1329072586EB}"/>
              </a:ext>
            </a:extLst>
          </p:cNvPr>
          <p:cNvSpPr>
            <a:spLocks/>
          </p:cNvSpPr>
          <p:nvPr userDrawn="1"/>
        </p:nvSpPr>
        <p:spPr>
          <a:xfrm>
            <a:off x="412957" y="2083571"/>
            <a:ext cx="2736643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FB5DDF-3029-EBC0-9DA6-9127B5F03118}"/>
              </a:ext>
            </a:extLst>
          </p:cNvPr>
          <p:cNvSpPr>
            <a:spLocks/>
          </p:cNvSpPr>
          <p:nvPr userDrawn="1"/>
        </p:nvSpPr>
        <p:spPr>
          <a:xfrm>
            <a:off x="3270457" y="2083571"/>
            <a:ext cx="2736643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EE6485-BDB4-76BD-55DE-8458A9CB1088}"/>
              </a:ext>
            </a:extLst>
          </p:cNvPr>
          <p:cNvSpPr>
            <a:spLocks/>
          </p:cNvSpPr>
          <p:nvPr userDrawn="1"/>
        </p:nvSpPr>
        <p:spPr>
          <a:xfrm>
            <a:off x="6127957" y="2083571"/>
            <a:ext cx="2736643" cy="18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B4F70D-86AA-A6D2-1CB0-8DDB5FE2A668}"/>
              </a:ext>
            </a:extLst>
          </p:cNvPr>
          <p:cNvSpPr>
            <a:spLocks/>
          </p:cNvSpPr>
          <p:nvPr userDrawn="1"/>
        </p:nvSpPr>
        <p:spPr>
          <a:xfrm>
            <a:off x="8985457" y="2083571"/>
            <a:ext cx="2736643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ECC2F88-8937-BFC9-33BA-87153346B3E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59572" y="3162827"/>
            <a:ext cx="2251791" cy="37526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BC9D604-89BA-F6B7-4AE6-F8A22DADD2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72" y="2550243"/>
            <a:ext cx="2251791" cy="600392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605613E-6919-708E-2D05-33F76DC9002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04372" y="3162827"/>
            <a:ext cx="2251791" cy="37526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2799D4-EAC1-BC5B-7645-C8CF33C1E82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04372" y="2550243"/>
            <a:ext cx="2251791" cy="600392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77BCB63-91B5-DFB4-865C-DD97499A1A60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368427" y="3162827"/>
            <a:ext cx="2251791" cy="37526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E0680BB-4FC5-A5FA-B677-E38ABD51B74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68427" y="2550243"/>
            <a:ext cx="2251791" cy="600392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469FEE-62AE-CC99-AA91-2BE17B0F0C2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9225927" y="3162827"/>
            <a:ext cx="2251791" cy="37526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DB58938-81C7-51CA-5439-38247003DD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225927" y="2550243"/>
            <a:ext cx="2251791" cy="600392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5C63E370-285D-71F1-723C-F503030D8122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85169" y="4451705"/>
            <a:ext cx="10542730" cy="1484327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20000"/>
              </a:lnSpc>
              <a:spcBef>
                <a:spcPts val="2000"/>
              </a:spcBef>
              <a:buNone/>
              <a:defRPr sz="18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0DB4C07-D1AD-F2ED-06C2-28D29C2326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43A4B86C-BC76-9C76-AD6E-5550D996CDF3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FBAF65-6A5B-D343-2B92-BD80269C4E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5594143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7B9780-A393-9E8B-FC69-7CB665F2E5E3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FAA4954-7A2A-9706-BF9E-E81392347B35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44710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Stats (A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FBF3C45-0641-CDC1-DFFB-1329072586EB}"/>
              </a:ext>
            </a:extLst>
          </p:cNvPr>
          <p:cNvSpPr>
            <a:spLocks/>
          </p:cNvSpPr>
          <p:nvPr userDrawn="1"/>
        </p:nvSpPr>
        <p:spPr>
          <a:xfrm>
            <a:off x="412957" y="2209075"/>
            <a:ext cx="2736643" cy="37673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FB5DDF-3029-EBC0-9DA6-9127B5F03118}"/>
              </a:ext>
            </a:extLst>
          </p:cNvPr>
          <p:cNvSpPr>
            <a:spLocks/>
          </p:cNvSpPr>
          <p:nvPr userDrawn="1"/>
        </p:nvSpPr>
        <p:spPr>
          <a:xfrm>
            <a:off x="3270457" y="2209075"/>
            <a:ext cx="2736643" cy="37673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EE6485-BDB4-76BD-55DE-8458A9CB1088}"/>
              </a:ext>
            </a:extLst>
          </p:cNvPr>
          <p:cNvSpPr>
            <a:spLocks/>
          </p:cNvSpPr>
          <p:nvPr userDrawn="1"/>
        </p:nvSpPr>
        <p:spPr>
          <a:xfrm>
            <a:off x="6127957" y="2209075"/>
            <a:ext cx="2736643" cy="3767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B4F70D-86AA-A6D2-1CB0-8DDB5FE2A668}"/>
              </a:ext>
            </a:extLst>
          </p:cNvPr>
          <p:cNvSpPr>
            <a:spLocks/>
          </p:cNvSpPr>
          <p:nvPr userDrawn="1"/>
        </p:nvSpPr>
        <p:spPr>
          <a:xfrm>
            <a:off x="8985457" y="2209075"/>
            <a:ext cx="2736643" cy="3767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ECC2F88-8937-BFC9-33BA-87153346B3E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59572" y="3288332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BC9D604-89BA-F6B7-4AE6-F8A22DADD2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72" y="2675748"/>
            <a:ext cx="2251791" cy="600392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7187B4-3726-6F51-1A82-BF7B8C6F7CC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9572" y="3956008"/>
            <a:ext cx="2251791" cy="1755648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605613E-6919-708E-2D05-33F76DC9002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04372" y="3288332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2799D4-EAC1-BC5B-7645-C8CF33C1E82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04372" y="2675748"/>
            <a:ext cx="2251791" cy="600392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46ABC3-71DC-7829-8F01-956CC45ACA44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504372" y="3956008"/>
            <a:ext cx="2251791" cy="1755648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77BCB63-91B5-DFB4-865C-DD97499A1A60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368427" y="3288332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E0680BB-4FC5-A5FA-B677-E38ABD51B74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68427" y="2675748"/>
            <a:ext cx="2251791" cy="600392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BDCB1C1-2B6A-C139-CE6E-310707CCD9A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6368427" y="3956008"/>
            <a:ext cx="2251791" cy="1755648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469FEE-62AE-CC99-AA91-2BE17B0F0C2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9225927" y="3288332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CATEGORY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DB58938-81C7-51CA-5439-38247003DD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225927" y="2675748"/>
            <a:ext cx="2251791" cy="600392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4111F82-6ED8-5BEB-0E4E-D9BA67E33F7C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225927" y="3956008"/>
            <a:ext cx="2251791" cy="1755648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2C44EEC-D814-AE27-0476-13FED25961AF}"/>
              </a:ext>
            </a:extLst>
          </p:cNvPr>
          <p:cNvCxnSpPr>
            <a:cxnSpLocks/>
          </p:cNvCxnSpPr>
          <p:nvPr userDrawn="1"/>
        </p:nvCxnSpPr>
        <p:spPr>
          <a:xfrm>
            <a:off x="659572" y="3809703"/>
            <a:ext cx="22517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E8A9676-52F4-346B-7F83-BD21260A220E}"/>
              </a:ext>
            </a:extLst>
          </p:cNvPr>
          <p:cNvCxnSpPr>
            <a:cxnSpLocks/>
          </p:cNvCxnSpPr>
          <p:nvPr userDrawn="1"/>
        </p:nvCxnSpPr>
        <p:spPr>
          <a:xfrm>
            <a:off x="3500308" y="3809703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F9B6F37-FA9C-EC95-600D-ABC256715CA3}"/>
              </a:ext>
            </a:extLst>
          </p:cNvPr>
          <p:cNvCxnSpPr>
            <a:cxnSpLocks/>
          </p:cNvCxnSpPr>
          <p:nvPr userDrawn="1"/>
        </p:nvCxnSpPr>
        <p:spPr>
          <a:xfrm>
            <a:off x="6368427" y="3809703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E4E6C71-BADD-8234-3E62-E17706149C21}"/>
              </a:ext>
            </a:extLst>
          </p:cNvPr>
          <p:cNvCxnSpPr>
            <a:cxnSpLocks/>
          </p:cNvCxnSpPr>
          <p:nvPr userDrawn="1"/>
        </p:nvCxnSpPr>
        <p:spPr>
          <a:xfrm>
            <a:off x="9209163" y="3809703"/>
            <a:ext cx="22517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F0DB4C07-D1AD-F2ED-06C2-28D29C2326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43A4B86C-BC76-9C76-AD6E-5550D996CDF3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FBAF65-6A5B-D343-2B92-BD80269C4E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5594143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7B9780-A393-9E8B-FC69-7CB665F2E5E3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5538481A-285E-43D8-8E25-C719DDB0273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75113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0A8567-F45E-FAFA-0FF4-DB71A2A35474}"/>
              </a:ext>
            </a:extLst>
          </p:cNvPr>
          <p:cNvSpPr>
            <a:spLocks/>
          </p:cNvSpPr>
          <p:nvPr userDrawn="1"/>
        </p:nvSpPr>
        <p:spPr>
          <a:xfrm>
            <a:off x="5510784" y="-16043"/>
            <a:ext cx="6681216" cy="7006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8E4B4F-2BDC-B66C-A6EA-6CD7203CAC9C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4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7311" y="2318364"/>
            <a:ext cx="7124700" cy="7048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C9FAF7-68C3-C156-1497-EFC0ED530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554" y="3219450"/>
            <a:ext cx="3600245" cy="419100"/>
          </a:xfrm>
        </p:spPr>
        <p:txBody>
          <a:bodyPr lIns="0" rIns="0" anchor="t">
            <a:normAutofit/>
          </a:bodyPr>
          <a:lstStyle>
            <a:lvl1pPr>
              <a:lnSpc>
                <a:spcPct val="100000"/>
              </a:lnSpc>
              <a:defRPr sz="2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D38445-A507-928D-A2E5-C8177AA42307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624584" y="2717290"/>
            <a:ext cx="7772400" cy="1423418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D5DB594-D94A-6055-66BE-5EA235BC9AC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149053" y="1335832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41A4842-CE32-D6E8-DFF6-35F68F72C0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149053" y="1761895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32D66DE1-A923-6729-9A50-597F5D0310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32120" y="712620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0EC29B8-6DD8-5C8A-335A-19DCCA37A033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170526" y="1335832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3C96A7-D51D-268E-F63B-108E685B5E1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170526" y="1761895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Picture Placeholder 22">
            <a:extLst>
              <a:ext uri="{FF2B5EF4-FFF2-40B4-BE49-F238E27FC236}">
                <a16:creationId xmlns:a16="http://schemas.microsoft.com/office/drawing/2014/main" id="{7EB25896-BBC0-F83C-4437-52404A1C162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153593" y="712620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EA67F98-31CC-F6C1-9A09-E58AE8B5B10A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149053" y="3317032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8F5FA0D-0B52-7F6A-15F4-062D8CDB0288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149053" y="3743095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ADEB02CA-DC64-D0B2-9142-7886522ED3CE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32120" y="2693820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877A0DF-BBAF-6EDE-A0F0-63315DBC61A6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9170526" y="3317032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91F6226-E5EF-EB3C-3B24-22A5AE9BE62A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9170526" y="3743095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D2D50297-AE45-11E1-6300-6EC04725C7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153593" y="2693820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62CF8F9-89C1-0B2F-134C-C4CB31B291B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149053" y="5274847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EA8B22A-E5FB-CCB0-51AD-4F30541827B7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149053" y="5700910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099D2DE6-86CC-7BA2-EB60-0AEA1FB712D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132120" y="4651635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997A51C-24E5-6B96-2866-5FF7A77107F3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170526" y="5274847"/>
            <a:ext cx="2251791" cy="375263"/>
          </a:xfrm>
        </p:spPr>
        <p:txBody>
          <a:bodyPr wrap="square" lIns="0" r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30DA527-6B81-8884-30B7-9AAC054E2729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170526" y="5700910"/>
            <a:ext cx="2251791" cy="580877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A6B0AF55-34D1-59AA-D8A6-0A36BF32210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153593" y="4651635"/>
            <a:ext cx="475488" cy="475488"/>
          </a:xfrm>
        </p:spPr>
        <p:txBody>
          <a:bodyPr>
            <a:normAutofit/>
          </a:bodyPr>
          <a:lstStyle>
            <a:lvl1pPr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1EF0F10-1095-3F7C-B03B-6F3C0719FEA6}"/>
              </a:ext>
            </a:extLst>
          </p:cNvPr>
          <p:cNvSpPr/>
          <p:nvPr userDrawn="1"/>
        </p:nvSpPr>
        <p:spPr>
          <a:xfrm>
            <a:off x="514555" y="3765326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07FE32-F287-A581-6A38-A2DE103C09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C33DDC7-B25B-983E-13E0-53ADF45B18F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3D3783-3A3F-388C-D8D5-F3A2A541566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931849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 Slide (Exam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13744F8-DB38-F8A9-8AC3-75F2335B8C61}"/>
              </a:ext>
            </a:extLst>
          </p:cNvPr>
          <p:cNvSpPr/>
          <p:nvPr userDrawn="1"/>
        </p:nvSpPr>
        <p:spPr>
          <a:xfrm>
            <a:off x="0" y="-2"/>
            <a:ext cx="12192000" cy="6858001"/>
          </a:xfrm>
          <a:prstGeom prst="rect">
            <a:avLst/>
          </a:prstGeom>
          <a:solidFill>
            <a:schemeClr val="tx1">
              <a:alpha val="702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0A8567-F45E-FAFA-0FF4-DB71A2A35474}"/>
              </a:ext>
            </a:extLst>
          </p:cNvPr>
          <p:cNvSpPr>
            <a:spLocks/>
          </p:cNvSpPr>
          <p:nvPr userDrawn="1"/>
        </p:nvSpPr>
        <p:spPr>
          <a:xfrm>
            <a:off x="5510784" y="-16043"/>
            <a:ext cx="6681216" cy="7006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8E4B4F-2BDC-B66C-A6EA-6CD7203CAC9C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8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1" r="-11"/>
          <a:stretch/>
        </p:blipFill>
        <p:spPr>
          <a:xfrm>
            <a:off x="7277311" y="2115166"/>
            <a:ext cx="7124700" cy="7048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C9FAF7-68C3-C156-1497-EFC0ED530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492" y="745067"/>
            <a:ext cx="5664707" cy="1045634"/>
          </a:xfrm>
        </p:spPr>
        <p:txBody>
          <a:bodyPr lIns="0" tIns="0" rIns="182880" bIns="0" anchor="t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D38445-A507-928D-A2E5-C8177AA42307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624584" y="2717290"/>
            <a:ext cx="7772400" cy="14234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07FE32-F287-A581-6A38-A2DE103C09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C33DDC7-B25B-983E-13E0-53ADF45B18F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88E8823-0473-E13E-8A4F-65BB814A359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22491" y="2296289"/>
            <a:ext cx="5664707" cy="3174345"/>
          </a:xfrm>
        </p:spPr>
        <p:txBody>
          <a:bodyPr wrap="square" lIns="0" tIns="36576" rIns="182880" bIns="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1800"/>
              </a:spcBef>
              <a:buNone/>
              <a:defRPr lang="en-US" sz="1800" b="0" i="0" kern="1200" dirty="0">
                <a:solidFill>
                  <a:schemeClr val="bg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90E3EA-CDE7-CC31-8538-36D5B49CDDF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687170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 Slide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88E4B4F-2BDC-B66C-A6EA-6CD7203CAC9C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8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1" r="-11"/>
          <a:stretch/>
        </p:blipFill>
        <p:spPr>
          <a:xfrm>
            <a:off x="7277311" y="2115166"/>
            <a:ext cx="7124700" cy="7048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C9FAF7-68C3-C156-1497-EFC0ED530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492" y="745067"/>
            <a:ext cx="5664707" cy="1045634"/>
          </a:xfrm>
        </p:spPr>
        <p:txBody>
          <a:bodyPr lIns="0" tIns="0" rIns="182880" bIns="0" anchor="t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07FE32-F287-A581-6A38-A2DE103C0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C33DDC7-B25B-983E-13E0-53ADF45B18F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88E8823-0473-E13E-8A4F-65BB814A359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22491" y="2296289"/>
            <a:ext cx="5664707" cy="3174345"/>
          </a:xfrm>
        </p:spPr>
        <p:txBody>
          <a:bodyPr wrap="square" lIns="0" tIns="36576" rIns="182880" bIns="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1800"/>
              </a:spcBef>
              <a:buNone/>
              <a:defRPr lang="en-US" sz="1800" b="0" i="0" kern="1200" dirty="0">
                <a:solidFill>
                  <a:schemeClr val="bg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4C0BA82D-FB34-92EF-4CAC-9AC5F3D48E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 OCCUPYING ENTIRE AREA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8CD23E-D792-F925-721A-B6605F25582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93354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8C8445-8BBB-0DDE-E4CA-6A25980567F2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1">
              <a:alpha val="702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5337F-31D0-6B4F-FF4D-C06933359B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5853" y="2601750"/>
            <a:ext cx="6352673" cy="1089529"/>
          </a:xfrm>
        </p:spPr>
        <p:txBody>
          <a:bodyPr lIns="0" anchor="t">
            <a:normAutofit/>
          </a:bodyPr>
          <a:lstStyle>
            <a:lvl1pPr algn="l">
              <a:defRPr sz="3600" b="1" cap="all" baseline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2D8C2-7B18-965D-8708-4A317B0BC6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853" y="5864352"/>
            <a:ext cx="6352673" cy="259891"/>
          </a:xfrm>
        </p:spPr>
        <p:txBody>
          <a:bodyPr lIns="0" tIns="0" bIns="0" anchor="b">
            <a:normAutofit/>
          </a:bodyPr>
          <a:lstStyle>
            <a:lvl1pPr marL="0" indent="0" algn="l">
              <a:buNone/>
              <a:defRPr sz="1800" b="1" i="0" cap="all" spc="220" baseline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00B447-E7EB-C025-737B-9FDB8C64D9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5854" y="1636295"/>
            <a:ext cx="755544" cy="74647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EF755A1-F9F0-0A08-C6AC-748E6873A185}"/>
              </a:ext>
            </a:extLst>
          </p:cNvPr>
          <p:cNvGrpSpPr/>
          <p:nvPr userDrawn="1"/>
        </p:nvGrpSpPr>
        <p:grpSpPr>
          <a:xfrm>
            <a:off x="7618154" y="-457201"/>
            <a:ext cx="4573846" cy="7772400"/>
            <a:chOff x="7618154" y="-457201"/>
            <a:chExt cx="4573846" cy="777240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FE985ED0-ADFE-3156-6429-35D2139B22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4443663" y="2717290"/>
              <a:ext cx="7772400" cy="1423418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AC7B6D-594D-6961-7CCF-9B779949F2BB}"/>
                </a:ext>
              </a:extLst>
            </p:cNvPr>
            <p:cNvSpPr/>
            <p:nvPr userDrawn="1"/>
          </p:nvSpPr>
          <p:spPr>
            <a:xfrm>
              <a:off x="8373979" y="0"/>
              <a:ext cx="3818021" cy="700677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AF68B75-68E8-73EC-933A-8A528AFD01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41571" y="5449540"/>
            <a:ext cx="2444575" cy="67470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8A2430-06F6-E7A0-6C10-FE9B2F4C0EE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5853" y="3691280"/>
            <a:ext cx="6352672" cy="864566"/>
          </a:xfr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200" b="0" i="0" kern="1200" cap="all" baseline="0" dirty="0" smtClean="0">
                <a:solidFill>
                  <a:schemeClr val="bg1"/>
                </a:solidFill>
                <a:latin typeface="Montserrat Ligh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585559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(Color 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CB911110-65DE-E7B9-6DBA-C24EF99DEF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 OCCUPYING ENTIRE AREA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BC0A11-EF2A-00D9-F59E-9E9ADA18A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568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F9E145C-49E5-47EF-BB06-39ACA6439C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65685" y="446555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8987A7C-C54F-054D-DD5D-3949677313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24EC334-357F-1441-BFC2-B690E1052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11800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C56D239B-ED2E-FAD0-66C7-F9EBF400262B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18005" y="446555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6CD50854-0E43-A8EA-78BD-09FF3DB77AAE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517032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EE494D10-5AB3-543B-4D71-9E37289DE991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5170325" y="446555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2F0659A9-70FE-BF6B-5094-DF0C58AC0654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722264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06965B3E-45E6-513F-C50E-24BE0CC8A8F9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7222645" y="446555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CF10092E-AABE-C7C6-8AE6-9D48BD1AB67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26480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E28F9DEB-8687-0056-2EEA-00C2C396D804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264805" y="446555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C45FBCA2-9134-AD26-3916-1B58943079E7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B0A16-0F98-994B-D183-6FA61DA6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11308478" cy="936305"/>
          </a:xfrm>
        </p:spPr>
        <p:txBody>
          <a:bodyPr lIns="0" anchor="t">
            <a:normAutofit/>
          </a:bodyPr>
          <a:lstStyle>
            <a:lvl1pPr>
              <a:defRPr sz="3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E60F00-3707-0327-C28A-BCCAA8A9013B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A0AE-9D8B-2E71-73F9-F40A4F93E00B}"/>
              </a:ext>
            </a:extLst>
          </p:cNvPr>
          <p:cNvSpPr>
            <a:spLocks noGrp="1"/>
          </p:cNvSpPr>
          <p:nvPr>
            <p:ph type="ftr" sz="quarter" idx="9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278085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FBC0A11-EF2A-00D9-F59E-9E9ADA18A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568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FF9E145C-49E5-47EF-BB06-39ACA6439C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65685" y="420647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tx2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8987A7C-C54F-054D-DD5D-3949677313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24EC334-357F-1441-BFC2-B690E1052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11800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C56D239B-ED2E-FAD0-66C7-F9EBF400262B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18005" y="420647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tx2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6CD50854-0E43-A8EA-78BD-09FF3DB77AAE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517032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EE494D10-5AB3-543B-4D71-9E37289DE991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5170325" y="420647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tx2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2F0659A9-70FE-BF6B-5094-DF0C58AC0654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722264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06965B3E-45E6-513F-C50E-24BE0CC8A8F9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7222645" y="420647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tx2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CF10092E-AABE-C7C6-8AE6-9D48BD1AB67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264805" y="2865053"/>
            <a:ext cx="1680992" cy="286232"/>
          </a:xfrm>
        </p:spPr>
        <p:txBody>
          <a:bodyPr wrap="square" lIns="0" rIns="0" anchor="ctr">
            <a:sp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latin typeface="Montserrat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E28F9DEB-8687-0056-2EEA-00C2C396D804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264805" y="4206477"/>
            <a:ext cx="1680992" cy="292388"/>
          </a:xfrm>
        </p:spPr>
        <p:txBody>
          <a:bodyPr wrap="square" lIns="0" rIns="0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300" b="0" i="0">
                <a:solidFill>
                  <a:schemeClr val="tx2"/>
                </a:solidFill>
                <a:latin typeface="Montserrat Medium" pitchFamily="2" charset="77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C45FBCA2-9134-AD26-3916-1B58943079E7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2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2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B0A16-0F98-994B-D183-6FA61DA6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11308478" cy="936305"/>
          </a:xfrm>
        </p:spPr>
        <p:txBody>
          <a:bodyPr lIns="0" anchor="t">
            <a:normAutofit/>
          </a:bodyPr>
          <a:lstStyle>
            <a:lvl1pPr>
              <a:defRPr sz="300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E60F00-3707-0327-C28A-BCCAA8A9013B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DE997-0980-F138-60E3-903169D669A6}"/>
              </a:ext>
            </a:extLst>
          </p:cNvPr>
          <p:cNvSpPr>
            <a:spLocks noGrp="1"/>
          </p:cNvSpPr>
          <p:nvPr>
            <p:ph type="ftr" sz="quarter" idx="92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799021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 (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BE1BE74D-1120-243A-66E6-3CA7B984BA3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68397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1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6D7BF50F-0ADC-046A-FA12-872A0E20936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68398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287E15E0-B1E5-3672-930A-75283A8A1787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3538445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2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A2D544F-6CCD-3AF5-02EB-52705C7A070B}"/>
              </a:ext>
            </a:extLst>
          </p:cNvPr>
          <p:cNvSpPr>
            <a:spLocks noGrp="1"/>
          </p:cNvSpPr>
          <p:nvPr>
            <p:ph type="body" idx="85" hasCustomPrompt="1"/>
          </p:nvPr>
        </p:nvSpPr>
        <p:spPr>
          <a:xfrm>
            <a:off x="3538446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9DF7CDA1-FDBD-63A3-1CE5-629F67A1A069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6208493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3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5C924052-7B3A-C065-908B-1DA410A5979B}"/>
              </a:ext>
            </a:extLst>
          </p:cNvPr>
          <p:cNvSpPr>
            <a:spLocks noGrp="1"/>
          </p:cNvSpPr>
          <p:nvPr>
            <p:ph type="body" idx="87" hasCustomPrompt="1"/>
          </p:nvPr>
        </p:nvSpPr>
        <p:spPr>
          <a:xfrm>
            <a:off x="6208494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56AE2D3A-0EF2-DCF2-2FE9-3C9E9C461FA6}"/>
              </a:ext>
            </a:extLst>
          </p:cNvPr>
          <p:cNvSpPr>
            <a:spLocks noGrp="1"/>
          </p:cNvSpPr>
          <p:nvPr>
            <p:ph type="body" idx="88" hasCustomPrompt="1"/>
          </p:nvPr>
        </p:nvSpPr>
        <p:spPr>
          <a:xfrm>
            <a:off x="8878541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4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7087E5D0-9F6B-5A24-63D8-4F465F16C0FE}"/>
              </a:ext>
            </a:extLst>
          </p:cNvPr>
          <p:cNvSpPr>
            <a:spLocks noGrp="1"/>
          </p:cNvSpPr>
          <p:nvPr>
            <p:ph type="body" idx="89" hasCustomPrompt="1"/>
          </p:nvPr>
        </p:nvSpPr>
        <p:spPr>
          <a:xfrm>
            <a:off x="8878542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FCEE29BB-2F02-3850-0C1E-4AA64D73645D}"/>
              </a:ext>
            </a:extLst>
          </p:cNvPr>
          <p:cNvSpPr>
            <a:spLocks noGrp="1"/>
          </p:cNvSpPr>
          <p:nvPr>
            <p:ph type="body" idx="90" hasCustomPrompt="1"/>
          </p:nvPr>
        </p:nvSpPr>
        <p:spPr>
          <a:xfrm>
            <a:off x="868397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5</a:t>
            </a:r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EE301317-09D5-848C-DDF6-DB2A98D8DCE2}"/>
              </a:ext>
            </a:extLst>
          </p:cNvPr>
          <p:cNvSpPr>
            <a:spLocks noGrp="1"/>
          </p:cNvSpPr>
          <p:nvPr>
            <p:ph type="body" idx="91" hasCustomPrompt="1"/>
          </p:nvPr>
        </p:nvSpPr>
        <p:spPr>
          <a:xfrm>
            <a:off x="868398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0F094B55-3A49-DE64-AC25-A0C8D457B983}"/>
              </a:ext>
            </a:extLst>
          </p:cNvPr>
          <p:cNvSpPr>
            <a:spLocks noGrp="1"/>
          </p:cNvSpPr>
          <p:nvPr>
            <p:ph type="body" idx="92" hasCustomPrompt="1"/>
          </p:nvPr>
        </p:nvSpPr>
        <p:spPr>
          <a:xfrm>
            <a:off x="3538445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6</a:t>
            </a:r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ABF98F86-4614-7600-02BA-81767C00610E}"/>
              </a:ext>
            </a:extLst>
          </p:cNvPr>
          <p:cNvSpPr>
            <a:spLocks noGrp="1"/>
          </p:cNvSpPr>
          <p:nvPr>
            <p:ph type="body" idx="93" hasCustomPrompt="1"/>
          </p:nvPr>
        </p:nvSpPr>
        <p:spPr>
          <a:xfrm>
            <a:off x="3538446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FCCD52CE-37DC-0B93-A45F-0EA1C9506AB9}"/>
              </a:ext>
            </a:extLst>
          </p:cNvPr>
          <p:cNvSpPr>
            <a:spLocks noGrp="1"/>
          </p:cNvSpPr>
          <p:nvPr>
            <p:ph type="body" idx="94" hasCustomPrompt="1"/>
          </p:nvPr>
        </p:nvSpPr>
        <p:spPr>
          <a:xfrm>
            <a:off x="6208493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7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9EAB0BE5-4132-F5C8-2D25-5C0C7A5F997C}"/>
              </a:ext>
            </a:extLst>
          </p:cNvPr>
          <p:cNvSpPr>
            <a:spLocks noGrp="1"/>
          </p:cNvSpPr>
          <p:nvPr>
            <p:ph type="body" idx="95" hasCustomPrompt="1"/>
          </p:nvPr>
        </p:nvSpPr>
        <p:spPr>
          <a:xfrm>
            <a:off x="6208494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08C70619-4859-1E8D-D6A4-2C6632ED064C}"/>
              </a:ext>
            </a:extLst>
          </p:cNvPr>
          <p:cNvSpPr>
            <a:spLocks noGrp="1"/>
          </p:cNvSpPr>
          <p:nvPr>
            <p:ph type="body" idx="96" hasCustomPrompt="1"/>
          </p:nvPr>
        </p:nvSpPr>
        <p:spPr>
          <a:xfrm>
            <a:off x="8878541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8</a:t>
            </a:r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95D0A52-64D9-2988-DD16-56D541F5F4A0}"/>
              </a:ext>
            </a:extLst>
          </p:cNvPr>
          <p:cNvSpPr>
            <a:spLocks noGrp="1"/>
          </p:cNvSpPr>
          <p:nvPr>
            <p:ph type="body" idx="97" hasCustomPrompt="1"/>
          </p:nvPr>
        </p:nvSpPr>
        <p:spPr>
          <a:xfrm>
            <a:off x="8878542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CB97C8-5AB0-AEC1-DE9B-97F475A98F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5D8E139-58E0-4803-298B-06043E34EAE8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9AC01D-E9F2-79F3-371C-CDACA13AB96B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1A39AE-BC0D-C724-B123-7ADEB5ABA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458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AA12C-DFDC-98E5-A296-E9D9CC532B68}"/>
              </a:ext>
            </a:extLst>
          </p:cNvPr>
          <p:cNvSpPr>
            <a:spLocks noGrp="1"/>
          </p:cNvSpPr>
          <p:nvPr>
            <p:ph type="ftr" sz="quarter" idx="9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335677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(3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675351-DB83-1981-F7DF-D70C851C5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latin typeface="Montserrat" pitchFamily="2" charset="77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968974F-FDC8-DC1E-FA2E-F11ED1A46B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655591" y="979439"/>
            <a:ext cx="3364833" cy="375263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F05905E-C793-65BE-B955-049A9D62F5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3681" y="979439"/>
            <a:ext cx="1484216" cy="1190158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40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7497E4-6028-3E6F-6A90-557BBF61941A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655592" y="1372997"/>
            <a:ext cx="3364833" cy="796600"/>
          </a:xfrm>
        </p:spPr>
        <p:txBody>
          <a:bodyPr wrap="square" lIns="0" rIns="0" bIns="0" anchor="t">
            <a:noAutofit/>
          </a:bodyPr>
          <a:lstStyle>
            <a:lvl1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A7AC164B-FD18-9BC5-FF8E-A21BCB580D47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7655591" y="3112997"/>
            <a:ext cx="3364833" cy="375263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5AC16EFD-AA64-E927-5A9A-44C64F86ACE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073681" y="3112997"/>
            <a:ext cx="1484216" cy="1190158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40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87F1D4A4-F979-AB21-078D-91F1AA34EBA9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7655592" y="3506555"/>
            <a:ext cx="3364833" cy="796600"/>
          </a:xfrm>
        </p:spPr>
        <p:txBody>
          <a:bodyPr wrap="square" lIns="0" rIns="0" bIns="0" anchor="t">
            <a:noAutofit/>
          </a:bodyPr>
          <a:lstStyle>
            <a:lvl1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56AB7558-321A-540C-9CE3-7797ADF29461}"/>
              </a:ext>
            </a:extLst>
          </p:cNvPr>
          <p:cNvSpPr>
            <a:spLocks noGrp="1"/>
          </p:cNvSpPr>
          <p:nvPr>
            <p:ph type="body" idx="87" hasCustomPrompt="1"/>
          </p:nvPr>
        </p:nvSpPr>
        <p:spPr>
          <a:xfrm>
            <a:off x="7655591" y="5232427"/>
            <a:ext cx="3364833" cy="375263"/>
          </a:xfrm>
        </p:spPr>
        <p:txBody>
          <a:bodyPr wrap="square" lIns="0" r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8F69DB11-A264-A68D-E3F9-D05A8C4CC57D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6073681" y="5232427"/>
            <a:ext cx="1484216" cy="1190158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40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646FD10C-A66A-25DE-6C7C-AE4C1FDC1A49}"/>
              </a:ext>
            </a:extLst>
          </p:cNvPr>
          <p:cNvSpPr>
            <a:spLocks noGrp="1"/>
          </p:cNvSpPr>
          <p:nvPr>
            <p:ph type="body" idx="89" hasCustomPrompt="1"/>
          </p:nvPr>
        </p:nvSpPr>
        <p:spPr>
          <a:xfrm>
            <a:off x="7655592" y="5625985"/>
            <a:ext cx="3364833" cy="796600"/>
          </a:xfrm>
        </p:spPr>
        <p:txBody>
          <a:bodyPr wrap="square" lIns="0" rIns="0" bIns="0" anchor="t">
            <a:noAutofit/>
          </a:bodyPr>
          <a:lstStyle>
            <a:lvl1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  <a:defRPr sz="1300" b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A85AF26-2C0A-5790-DEB8-7A44477A0ACE}"/>
              </a:ext>
            </a:extLst>
          </p:cNvPr>
          <p:cNvCxnSpPr>
            <a:cxnSpLocks/>
          </p:cNvCxnSpPr>
          <p:nvPr userDrawn="1"/>
        </p:nvCxnSpPr>
        <p:spPr>
          <a:xfrm>
            <a:off x="6073681" y="474854"/>
            <a:ext cx="49467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E2DF0E5-50CC-D3CB-E167-EE27BD30EA46}"/>
              </a:ext>
            </a:extLst>
          </p:cNvPr>
          <p:cNvCxnSpPr>
            <a:cxnSpLocks/>
          </p:cNvCxnSpPr>
          <p:nvPr userDrawn="1"/>
        </p:nvCxnSpPr>
        <p:spPr>
          <a:xfrm>
            <a:off x="6073681" y="4780501"/>
            <a:ext cx="49467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028CBAA-0A20-8BBC-990C-B5761E17D1A0}"/>
              </a:ext>
            </a:extLst>
          </p:cNvPr>
          <p:cNvCxnSpPr>
            <a:cxnSpLocks/>
          </p:cNvCxnSpPr>
          <p:nvPr userDrawn="1"/>
        </p:nvCxnSpPr>
        <p:spPr>
          <a:xfrm>
            <a:off x="6073681" y="2661070"/>
            <a:ext cx="494674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E566D5B-9985-9F5B-92CC-9E45A261E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D7D07AD-FC5D-912F-3DDC-042A626CB221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bg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9A176C-46A8-464B-0826-1CC3642818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5390435" cy="936305"/>
          </a:xfrm>
        </p:spPr>
        <p:txBody>
          <a:bodyPr lIns="0" anchor="t">
            <a:normAutofit/>
          </a:bodyPr>
          <a:lstStyle>
            <a:lvl1pPr>
              <a:defRPr sz="3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AD5BB5-0147-C7A8-70E0-E1D454227B25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4B56B0-F27C-3CE9-A0DA-68C202A1ED87}"/>
              </a:ext>
            </a:extLst>
          </p:cNvPr>
          <p:cNvSpPr>
            <a:spLocks noGrp="1"/>
          </p:cNvSpPr>
          <p:nvPr>
            <p:ph type="ftr" sz="quarter" idx="9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453155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DING 3x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DDF7CC-F776-E890-6F19-AAA08B0A3BD7}"/>
              </a:ext>
            </a:extLst>
          </p:cNvPr>
          <p:cNvSpPr/>
          <p:nvPr userDrawn="1"/>
        </p:nvSpPr>
        <p:spPr>
          <a:xfrm>
            <a:off x="4595813" y="-1"/>
            <a:ext cx="7596188" cy="48036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2BF0FD59-CA88-90BC-069A-87CFE2496C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1290903">
            <a:off x="2400867" y="4035553"/>
            <a:ext cx="12963827" cy="237416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2A231C-ABB8-62F1-0D49-D2B8CB86E538}"/>
              </a:ext>
            </a:extLst>
          </p:cNvPr>
          <p:cNvSpPr/>
          <p:nvPr userDrawn="1"/>
        </p:nvSpPr>
        <p:spPr>
          <a:xfrm>
            <a:off x="0" y="-1"/>
            <a:ext cx="4615944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Montserrat" pitchFamily="2" charset="77"/>
              </a:rPr>
              <a:t>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E4C9D-E330-7FA3-E369-CD19CE8C3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0802" y="2103661"/>
            <a:ext cx="6701054" cy="850606"/>
          </a:xfrm>
        </p:spPr>
        <p:txBody>
          <a:bodyPr lIns="0" anchor="t">
            <a:noAutofit/>
          </a:bodyPr>
          <a:lstStyle>
            <a:lvl1pPr>
              <a:defRPr sz="30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4615944" y="4803648"/>
            <a:ext cx="7576055" cy="20543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451768-46B4-4CF7-8303-E3EC4145B9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0802" y="3254062"/>
            <a:ext cx="4159045" cy="103305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1D4727-10C4-6485-99EF-FC9C9EAE64F8}"/>
              </a:ext>
            </a:extLst>
          </p:cNvPr>
          <p:cNvSpPr/>
          <p:nvPr userDrawn="1"/>
        </p:nvSpPr>
        <p:spPr>
          <a:xfrm>
            <a:off x="5100802" y="2977711"/>
            <a:ext cx="1733894" cy="596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365CD7DE-E03C-3030-C98C-B471E4BF31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615942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9C528F4-E6F4-22AD-20A9-8270F1C4BA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00802" y="5206031"/>
            <a:ext cx="2043709" cy="505256"/>
          </a:xfrm>
        </p:spPr>
        <p:txBody>
          <a:bodyPr lIns="0" anchor="ctr">
            <a:no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3289B3-C891-A039-A539-59059AD4591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5100802" y="5734488"/>
            <a:ext cx="2043709" cy="660217"/>
          </a:xfrm>
        </p:spPr>
        <p:txBody>
          <a:bodyPr wrap="square" l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7DC2BE2-B6E4-9E3E-7233-366702A3AA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7282" y="5206031"/>
            <a:ext cx="2043709" cy="505256"/>
          </a:xfrm>
        </p:spPr>
        <p:txBody>
          <a:bodyPr lIns="0" anchor="ctr">
            <a:no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C6C002C-7B06-8016-484B-B6B40D65509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417282" y="5734488"/>
            <a:ext cx="2043709" cy="660217"/>
          </a:xfrm>
        </p:spPr>
        <p:txBody>
          <a:bodyPr wrap="square" l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ECA5C76-5679-A517-DDDF-62A8B86A74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33762" y="5206031"/>
            <a:ext cx="2043709" cy="505256"/>
          </a:xfrm>
        </p:spPr>
        <p:txBody>
          <a:bodyPr lIns="0" anchor="ctr">
            <a:no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85E37CE-8FF5-7C55-5DEA-E4C734F90076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733762" y="5734488"/>
            <a:ext cx="2043709" cy="660217"/>
          </a:xfrm>
        </p:spPr>
        <p:txBody>
          <a:bodyPr wrap="square" l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049990-B5D6-DC3F-1636-14BC752E2E84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1039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E644AE-E4D7-2899-477A-15288C67FA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7E0ECD-F96C-F979-AECE-1E37EB8BCBDB}"/>
              </a:ext>
            </a:extLst>
          </p:cNvPr>
          <p:cNvSpPr>
            <a:spLocks/>
          </p:cNvSpPr>
          <p:nvPr userDrawn="1"/>
        </p:nvSpPr>
        <p:spPr>
          <a:xfrm rot="16200000">
            <a:off x="2496424" y="872027"/>
            <a:ext cx="1130298" cy="3233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5528DE-228D-895C-03C1-4F81B25B268C}"/>
              </a:ext>
            </a:extLst>
          </p:cNvPr>
          <p:cNvSpPr>
            <a:spLocks/>
          </p:cNvSpPr>
          <p:nvPr userDrawn="1"/>
        </p:nvSpPr>
        <p:spPr>
          <a:xfrm rot="16200000">
            <a:off x="2496425" y="2234439"/>
            <a:ext cx="1130298" cy="32333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763186-E1A9-3E1A-918A-A792ED1B3856}"/>
              </a:ext>
            </a:extLst>
          </p:cNvPr>
          <p:cNvSpPr>
            <a:spLocks/>
          </p:cNvSpPr>
          <p:nvPr userDrawn="1"/>
        </p:nvSpPr>
        <p:spPr>
          <a:xfrm rot="16200000">
            <a:off x="2496422" y="3592175"/>
            <a:ext cx="1130298" cy="3233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BBC0DFB-C5E7-6067-DC68-864D037876CD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625347" y="2083714"/>
            <a:ext cx="2911929" cy="808961"/>
          </a:xfrm>
        </p:spPr>
        <p:txBody>
          <a:bodyPr tIns="0" bIns="0"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 dirty="0"/>
              <a:t>CATEGORY/PHASE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94FDB0D-F4ED-1F71-7E12-E4C18C66817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625347" y="3437952"/>
            <a:ext cx="2911929" cy="808961"/>
          </a:xfrm>
        </p:spPr>
        <p:txBody>
          <a:bodyPr tIns="0" bIns="0"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CATEGORY/PHASE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ED4AF86-1E82-E2D7-F9D6-4B85D719ABE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625347" y="4803765"/>
            <a:ext cx="2911929" cy="808961"/>
          </a:xfrm>
        </p:spPr>
        <p:txBody>
          <a:bodyPr tIns="0" bIns="0"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CATEGORY/PHASE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5462EE2-949E-3B92-B157-60C1CEFB9337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843110" y="2083714"/>
            <a:ext cx="6384789" cy="970128"/>
          </a:xfrm>
        </p:spPr>
        <p:txBody>
          <a:bodyPr tIns="0" bIns="0" anchor="t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53BD765-1C27-3F21-DD24-924684E88EFB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843110" y="3437951"/>
            <a:ext cx="6384789" cy="946980"/>
          </a:xfrm>
        </p:spPr>
        <p:txBody>
          <a:bodyPr tIns="0" bIns="0" anchor="t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E52BF42-1A2B-DB9D-F864-4CAC5088FCE6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843110" y="4803764"/>
            <a:ext cx="6384789" cy="946979"/>
          </a:xfrm>
        </p:spPr>
        <p:txBody>
          <a:bodyPr tIns="0" bIns="0" anchor="t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712C18-3E4D-DC29-5554-8D028BA73713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7F75380-B98C-CD5F-01ED-5F1F8070BE12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7429A66-F433-6212-16F7-4329CCB56B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1130847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E8548-1E73-854B-4A6E-82B877129912}"/>
              </a:ext>
            </a:extLst>
          </p:cNvPr>
          <p:cNvSpPr>
            <a:spLocks noGrp="1"/>
          </p:cNvSpPr>
          <p:nvPr>
            <p:ph type="ftr" sz="quarter" idx="9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9748277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12393-6357-FF0D-F71B-3A26D0C023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957" y="3073081"/>
            <a:ext cx="11000214" cy="2862879"/>
          </a:xfrm>
        </p:spPr>
        <p:txBody>
          <a:bodyPr anchor="ctr"/>
          <a:lstStyle>
            <a:lvl1pPr marL="0" indent="0">
              <a:buNone/>
              <a:defRPr sz="24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CHARTS OR PHOTOS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8451768-46B4-4CF7-8303-E3EC4145B9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957" y="2136776"/>
            <a:ext cx="11000213" cy="936305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spcBef>
                <a:spcPts val="1600"/>
              </a:spcBef>
              <a:buNone/>
              <a:defRPr sz="1600" b="0"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5147015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A48ADAA-6404-4A9F-8D9E-38240368695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780846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BE1EEC-C9B1-91A7-06F7-F906AAB84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A8FD497-20DA-0F91-DB1D-6DD05BE4ACA3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F26D9-9003-1936-28D0-1B97C9AEFD2A}"/>
              </a:ext>
            </a:extLst>
          </p:cNvPr>
          <p:cNvCxnSpPr>
            <a:cxnSpLocks/>
          </p:cNvCxnSpPr>
          <p:nvPr userDrawn="1"/>
        </p:nvCxnSpPr>
        <p:spPr>
          <a:xfrm>
            <a:off x="411480" y="2847070"/>
            <a:ext cx="2618072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39DCC8F-4426-A6B0-631C-9F0CC0EAD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457201"/>
            <a:ext cx="7040880" cy="2272936"/>
          </a:xfrm>
        </p:spPr>
        <p:txBody>
          <a:bodyPr lIns="0" bIns="118872" anchor="ctr">
            <a:noAutofit/>
          </a:bodyPr>
          <a:lstStyle>
            <a:lvl1pPr>
              <a:defRPr sz="4200" b="1">
                <a:latin typeface="Montserrat" pitchFamily="2" charset="77"/>
              </a:defRPr>
            </a:lvl1pPr>
          </a:lstStyle>
          <a:p>
            <a:r>
              <a:rPr lang="en-US" dirty="0"/>
              <a:t>This should be a bold, sentence-length statement.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D0961952-18FE-C87D-999F-776D699E33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5302" y="3628425"/>
            <a:ext cx="7107868" cy="2380447"/>
          </a:xfrm>
        </p:spPr>
        <p:txBody>
          <a:bodyPr lIns="0" tIns="0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600"/>
              </a:spcAft>
              <a:buNone/>
              <a:defRPr sz="1600" b="0">
                <a:latin typeface="Montserrat" pitchFamily="2" charset="7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Explanation or description regarding the statement and any relevant information. The additional text could cover multiple lines if needed.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3FE9C5-82AF-1A5B-3BA4-E473039BCE5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919764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Panels (Challenges/Opp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2AF905BB-1F4B-EBE8-F91D-286D23B719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9420" y="2020452"/>
            <a:ext cx="315661" cy="31566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270195D-2322-E130-E089-5C75E81D3D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724" y="2032607"/>
            <a:ext cx="320040" cy="32004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DFADB-27AB-6698-A838-D3B451A42180}"/>
              </a:ext>
            </a:extLst>
          </p:cNvPr>
          <p:cNvSpPr/>
          <p:nvPr userDrawn="1"/>
        </p:nvSpPr>
        <p:spPr>
          <a:xfrm>
            <a:off x="620684" y="1868558"/>
            <a:ext cx="4928885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511D43-0954-CF12-4816-5FE21089D176}"/>
              </a:ext>
            </a:extLst>
          </p:cNvPr>
          <p:cNvSpPr/>
          <p:nvPr userDrawn="1"/>
        </p:nvSpPr>
        <p:spPr>
          <a:xfrm>
            <a:off x="6096924" y="1868558"/>
            <a:ext cx="4928885" cy="4108910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5B900B5-FAF7-01AB-84D1-77C1B31A411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32443" y="2993300"/>
            <a:ext cx="4714821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Key points regarding the current state.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01749-A7A1-B6B0-0204-9CA6D0FADB09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732443" y="2460303"/>
            <a:ext cx="4714821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CHALLENGES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60A4CA5-95A5-AE62-B441-93428C350C3A}"/>
              </a:ext>
            </a:extLst>
          </p:cNvPr>
          <p:cNvSpPr>
            <a:spLocks noGrp="1"/>
          </p:cNvSpPr>
          <p:nvPr>
            <p:ph type="body" idx="85" hasCustomPrompt="1"/>
          </p:nvPr>
        </p:nvSpPr>
        <p:spPr>
          <a:xfrm>
            <a:off x="6209478" y="2460302"/>
            <a:ext cx="4714821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4FCBF9-0C03-0BE4-A641-C6A053496EED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6209478" y="2993300"/>
            <a:ext cx="4714821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accent2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Summary of recommendations made to address challenges.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4D37F-3628-7F52-8949-26EACEFE05EC}"/>
              </a:ext>
            </a:extLst>
          </p:cNvPr>
          <p:cNvSpPr>
            <a:spLocks noGrp="1"/>
          </p:cNvSpPr>
          <p:nvPr>
            <p:ph type="ftr" sz="quarter" idx="87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880888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DFADB-27AB-6698-A838-D3B451A42180}"/>
              </a:ext>
            </a:extLst>
          </p:cNvPr>
          <p:cNvSpPr/>
          <p:nvPr userDrawn="1"/>
        </p:nvSpPr>
        <p:spPr>
          <a:xfrm>
            <a:off x="620684" y="1868558"/>
            <a:ext cx="4928885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5B900B5-FAF7-01AB-84D1-77C1B31A411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32443" y="3067966"/>
            <a:ext cx="4714821" cy="2818191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01749-A7A1-B6B0-0204-9CA6D0FADB09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732443" y="2576557"/>
            <a:ext cx="4714821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2">
            <a:extLst>
              <a:ext uri="{FF2B5EF4-FFF2-40B4-BE49-F238E27FC236}">
                <a16:creationId xmlns:a16="http://schemas.microsoft.com/office/drawing/2014/main" id="{0182DC5F-CFA4-221E-8D4B-01A25C1A66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3403" y="2055167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203BEC-5BCD-BC6B-D468-86DE018849B0}"/>
              </a:ext>
            </a:extLst>
          </p:cNvPr>
          <p:cNvSpPr/>
          <p:nvPr userDrawn="1"/>
        </p:nvSpPr>
        <p:spPr>
          <a:xfrm>
            <a:off x="6096000" y="1868558"/>
            <a:ext cx="4928885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CAD9B1D-9C94-AF3D-4951-63C14BBEAF01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6207759" y="3067966"/>
            <a:ext cx="4714821" cy="2818191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CA111DF-06F6-1ECD-1542-DE297077E94F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6207759" y="2576557"/>
            <a:ext cx="4714821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2">
            <a:extLst>
              <a:ext uri="{FF2B5EF4-FFF2-40B4-BE49-F238E27FC236}">
                <a16:creationId xmlns:a16="http://schemas.microsoft.com/office/drawing/2014/main" id="{5DB50DEE-0EAA-47EB-23E6-43C98A52E8E9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6268719" y="2055167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D17A84-010D-AD69-E4E9-15270456F2A2}"/>
              </a:ext>
            </a:extLst>
          </p:cNvPr>
          <p:cNvSpPr>
            <a:spLocks noGrp="1"/>
          </p:cNvSpPr>
          <p:nvPr>
            <p:ph type="ftr" sz="quarter" idx="8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56036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70E31B81-3A78-099C-1A21-DA87AE77F7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 OCCUPYING ENTIRE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5337F-31D0-6B4F-FF4D-C06933359B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5853" y="2601750"/>
            <a:ext cx="6352673" cy="1089529"/>
          </a:xfrm>
        </p:spPr>
        <p:txBody>
          <a:bodyPr lIns="0" anchor="t">
            <a:spAutoFit/>
          </a:bodyPr>
          <a:lstStyle>
            <a:lvl1pPr algn="l">
              <a:defRPr sz="3600" b="1" cap="all" baseline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2D8C2-7B18-965D-8708-4A317B0BC6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853" y="5864352"/>
            <a:ext cx="6352673" cy="259891"/>
          </a:xfrm>
        </p:spPr>
        <p:txBody>
          <a:bodyPr lIns="0" tIns="0" bIns="0" anchor="b">
            <a:normAutofit/>
          </a:bodyPr>
          <a:lstStyle>
            <a:lvl1pPr marL="0" indent="0" algn="l">
              <a:buNone/>
              <a:defRPr sz="1800" b="1" i="0" cap="all" spc="220" baseline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45106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anels (A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C7B7F815-A0CC-F2F2-5D64-759E82D64A74}"/>
              </a:ext>
            </a:extLst>
          </p:cNvPr>
          <p:cNvSpPr>
            <a:spLocks/>
          </p:cNvSpPr>
          <p:nvPr userDrawn="1"/>
        </p:nvSpPr>
        <p:spPr>
          <a:xfrm>
            <a:off x="412957" y="1848589"/>
            <a:ext cx="30175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5A2D3D-71EE-E1B5-C3CB-CB8F931EE3E3}"/>
              </a:ext>
            </a:extLst>
          </p:cNvPr>
          <p:cNvSpPr>
            <a:spLocks/>
          </p:cNvSpPr>
          <p:nvPr userDrawn="1"/>
        </p:nvSpPr>
        <p:spPr>
          <a:xfrm>
            <a:off x="3784466" y="1848589"/>
            <a:ext cx="30175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79DEB6-E899-EA0C-07ED-DFF37D040602}"/>
              </a:ext>
            </a:extLst>
          </p:cNvPr>
          <p:cNvSpPr>
            <a:spLocks/>
          </p:cNvSpPr>
          <p:nvPr userDrawn="1"/>
        </p:nvSpPr>
        <p:spPr>
          <a:xfrm>
            <a:off x="7155975" y="1848589"/>
            <a:ext cx="30175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BE1BE74D-1120-243A-66E6-3CA7B984BA3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67221" y="2862075"/>
            <a:ext cx="2706624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6D7BF50F-0ADC-046A-FA12-872A0E20936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567221" y="3529750"/>
            <a:ext cx="2706624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0CA5403B-EEDD-20EF-D18C-AC3DCF3E6C4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948735" y="2862076"/>
            <a:ext cx="2706624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31B6EBDA-9FF0-6E76-C681-D9E981C494B8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948735" y="3529751"/>
            <a:ext cx="2706624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82FA2B44-FBB1-E8D6-47E4-BCE063489EF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310239" y="2862077"/>
            <a:ext cx="2706624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B6C2726-6D7F-E329-E3F8-FA5C38D137D7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7310239" y="3529752"/>
            <a:ext cx="2706624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1468669-7059-E250-66F5-CD484F8EF956}"/>
              </a:ext>
            </a:extLst>
          </p:cNvPr>
          <p:cNvCxnSpPr/>
          <p:nvPr userDrawn="1"/>
        </p:nvCxnSpPr>
        <p:spPr>
          <a:xfrm>
            <a:off x="567221" y="3383446"/>
            <a:ext cx="27066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61E252C-DDCF-C604-1ED1-3ED622826652}"/>
              </a:ext>
            </a:extLst>
          </p:cNvPr>
          <p:cNvCxnSpPr/>
          <p:nvPr userDrawn="1"/>
        </p:nvCxnSpPr>
        <p:spPr>
          <a:xfrm>
            <a:off x="3944671" y="3383447"/>
            <a:ext cx="27066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B412FD2-2343-A932-A80B-0EC2BC252DFC}"/>
              </a:ext>
            </a:extLst>
          </p:cNvPr>
          <p:cNvCxnSpPr/>
          <p:nvPr userDrawn="1"/>
        </p:nvCxnSpPr>
        <p:spPr>
          <a:xfrm>
            <a:off x="7310239" y="3383448"/>
            <a:ext cx="27066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icture Placeholder 22">
            <a:extLst>
              <a:ext uri="{FF2B5EF4-FFF2-40B4-BE49-F238E27FC236}">
                <a16:creationId xmlns:a16="http://schemas.microsoft.com/office/drawing/2014/main" id="{D206FEC8-45F9-2504-6B83-C5C3E8DD3C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5155" y="2272311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37773889-E7BD-776D-EC7F-60CCBBFF1896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962605" y="2272312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9" name="Picture Placeholder 22">
            <a:extLst>
              <a:ext uri="{FF2B5EF4-FFF2-40B4-BE49-F238E27FC236}">
                <a16:creationId xmlns:a16="http://schemas.microsoft.com/office/drawing/2014/main" id="{ECA2975C-07D8-CB10-F4E0-CE6AA2BA5F6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316997" y="2272313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34BD0-A394-F80E-F5CA-8F77DF7B5E2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3561126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anels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DFADB-27AB-6698-A838-D3B451A42180}"/>
              </a:ext>
            </a:extLst>
          </p:cNvPr>
          <p:cNvSpPr/>
          <p:nvPr userDrawn="1"/>
        </p:nvSpPr>
        <p:spPr>
          <a:xfrm>
            <a:off x="390528" y="1856304"/>
            <a:ext cx="3538728" cy="410891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5B900B5-FAF7-01AB-84D1-77C1B31A411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38578" y="2936755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01749-A7A1-B6B0-0204-9CA6D0FADB09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538578" y="2456433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2">
            <a:extLst>
              <a:ext uri="{FF2B5EF4-FFF2-40B4-BE49-F238E27FC236}">
                <a16:creationId xmlns:a16="http://schemas.microsoft.com/office/drawing/2014/main" id="{0182DC5F-CFA4-221E-8D4B-01A25C1A66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8578" y="1985614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2D8F46F-8404-7E0D-E9F3-B57ADFA251DF}"/>
              </a:ext>
            </a:extLst>
          </p:cNvPr>
          <p:cNvSpPr/>
          <p:nvPr userDrawn="1"/>
        </p:nvSpPr>
        <p:spPr>
          <a:xfrm>
            <a:off x="4326636" y="1856304"/>
            <a:ext cx="3538728" cy="410891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EB2E663-F2D7-A400-293C-D7E47E531A02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4474686" y="2936755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773FEF62-E9F2-C9DB-22EA-8DAEC98DED5B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4474686" y="2456433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385093ED-D0CB-A147-A05A-1C74B13B1FB8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4474686" y="1985614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6A5C22-85D7-C63D-EC67-62CCD2994549}"/>
              </a:ext>
            </a:extLst>
          </p:cNvPr>
          <p:cNvSpPr/>
          <p:nvPr userDrawn="1"/>
        </p:nvSpPr>
        <p:spPr>
          <a:xfrm>
            <a:off x="8262744" y="1856304"/>
            <a:ext cx="3538728" cy="410891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053873-F9EA-2918-5325-F0B8477F5A06}"/>
              </a:ext>
            </a:extLst>
          </p:cNvPr>
          <p:cNvSpPr>
            <a:spLocks noGrp="1"/>
          </p:cNvSpPr>
          <p:nvPr>
            <p:ph type="body" idx="88"/>
          </p:nvPr>
        </p:nvSpPr>
        <p:spPr>
          <a:xfrm>
            <a:off x="8410794" y="2936755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9591A987-EFFC-FAF9-7B0D-AC3A30D3C2AB}"/>
              </a:ext>
            </a:extLst>
          </p:cNvPr>
          <p:cNvSpPr>
            <a:spLocks noGrp="1"/>
          </p:cNvSpPr>
          <p:nvPr>
            <p:ph type="body" idx="89"/>
          </p:nvPr>
        </p:nvSpPr>
        <p:spPr>
          <a:xfrm>
            <a:off x="8410794" y="2456433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22">
            <a:extLst>
              <a:ext uri="{FF2B5EF4-FFF2-40B4-BE49-F238E27FC236}">
                <a16:creationId xmlns:a16="http://schemas.microsoft.com/office/drawing/2014/main" id="{755531C9-9A84-65BF-B557-88797164A4EF}"/>
              </a:ext>
            </a:extLst>
          </p:cNvPr>
          <p:cNvSpPr>
            <a:spLocks noGrp="1"/>
          </p:cNvSpPr>
          <p:nvPr>
            <p:ph type="pic" sz="quarter" idx="90" hasCustomPrompt="1"/>
          </p:nvPr>
        </p:nvSpPr>
        <p:spPr>
          <a:xfrm>
            <a:off x="8410794" y="1985614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780523-0045-B06D-8172-39302E58A8D7}"/>
              </a:ext>
            </a:extLst>
          </p:cNvPr>
          <p:cNvSpPr>
            <a:spLocks noGrp="1"/>
          </p:cNvSpPr>
          <p:nvPr>
            <p:ph type="ftr" sz="quarter" idx="91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8811430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DFADB-27AB-6698-A838-D3B451A42180}"/>
              </a:ext>
            </a:extLst>
          </p:cNvPr>
          <p:cNvSpPr/>
          <p:nvPr userDrawn="1"/>
        </p:nvSpPr>
        <p:spPr>
          <a:xfrm>
            <a:off x="412957" y="1794312"/>
            <a:ext cx="3538728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5B900B5-FAF7-01AB-84D1-77C1B31A411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61007" y="2874763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01749-A7A1-B6B0-0204-9CA6D0FADB09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561007" y="2394441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2">
            <a:extLst>
              <a:ext uri="{FF2B5EF4-FFF2-40B4-BE49-F238E27FC236}">
                <a16:creationId xmlns:a16="http://schemas.microsoft.com/office/drawing/2014/main" id="{0182DC5F-CFA4-221E-8D4B-01A25C1A66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967" y="1954102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2D8F46F-8404-7E0D-E9F3-B57ADFA251DF}"/>
              </a:ext>
            </a:extLst>
          </p:cNvPr>
          <p:cNvSpPr/>
          <p:nvPr userDrawn="1"/>
        </p:nvSpPr>
        <p:spPr>
          <a:xfrm>
            <a:off x="4349065" y="1794312"/>
            <a:ext cx="3538728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EB2E663-F2D7-A400-293C-D7E47E531A02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4497115" y="2874763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773FEF62-E9F2-C9DB-22EA-8DAEC98DED5B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4497115" y="2394441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385093ED-D0CB-A147-A05A-1C74B13B1FB8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4558075" y="1954102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6A5C22-85D7-C63D-EC67-62CCD2994549}"/>
              </a:ext>
            </a:extLst>
          </p:cNvPr>
          <p:cNvSpPr/>
          <p:nvPr userDrawn="1"/>
        </p:nvSpPr>
        <p:spPr>
          <a:xfrm>
            <a:off x="8285173" y="1794312"/>
            <a:ext cx="3538728" cy="4108910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053873-F9EA-2918-5325-F0B8477F5A06}"/>
              </a:ext>
            </a:extLst>
          </p:cNvPr>
          <p:cNvSpPr>
            <a:spLocks noGrp="1"/>
          </p:cNvSpPr>
          <p:nvPr>
            <p:ph type="body" idx="88"/>
          </p:nvPr>
        </p:nvSpPr>
        <p:spPr>
          <a:xfrm>
            <a:off x="8433223" y="2874763"/>
            <a:ext cx="3246120" cy="2892857"/>
          </a:xfrm>
        </p:spPr>
        <p:txBody>
          <a:bodyPr wrap="square" tIns="36576" rIns="118872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9591A987-EFFC-FAF9-7B0D-AC3A30D3C2AB}"/>
              </a:ext>
            </a:extLst>
          </p:cNvPr>
          <p:cNvSpPr>
            <a:spLocks noGrp="1"/>
          </p:cNvSpPr>
          <p:nvPr>
            <p:ph type="body" idx="89"/>
          </p:nvPr>
        </p:nvSpPr>
        <p:spPr>
          <a:xfrm>
            <a:off x="8433223" y="2394441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22">
            <a:extLst>
              <a:ext uri="{FF2B5EF4-FFF2-40B4-BE49-F238E27FC236}">
                <a16:creationId xmlns:a16="http://schemas.microsoft.com/office/drawing/2014/main" id="{755531C9-9A84-65BF-B557-88797164A4EF}"/>
              </a:ext>
            </a:extLst>
          </p:cNvPr>
          <p:cNvSpPr>
            <a:spLocks noGrp="1"/>
          </p:cNvSpPr>
          <p:nvPr>
            <p:ph type="pic" sz="quarter" idx="90" hasCustomPrompt="1"/>
          </p:nvPr>
        </p:nvSpPr>
        <p:spPr>
          <a:xfrm>
            <a:off x="8494183" y="1954102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58D69D-C7AC-A997-8242-2A0364BBD392}"/>
              </a:ext>
            </a:extLst>
          </p:cNvPr>
          <p:cNvSpPr>
            <a:spLocks noGrp="1"/>
          </p:cNvSpPr>
          <p:nvPr>
            <p:ph type="ftr" sz="quarter" idx="91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363765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Panels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C7B7F815-A0CC-F2F2-5D64-759E82D64A74}"/>
              </a:ext>
            </a:extLst>
          </p:cNvPr>
          <p:cNvSpPr>
            <a:spLocks/>
          </p:cNvSpPr>
          <p:nvPr userDrawn="1"/>
        </p:nvSpPr>
        <p:spPr>
          <a:xfrm>
            <a:off x="412957" y="1848589"/>
            <a:ext cx="25603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5A2D3D-71EE-E1B5-C3CB-CB8F931EE3E3}"/>
              </a:ext>
            </a:extLst>
          </p:cNvPr>
          <p:cNvSpPr>
            <a:spLocks/>
          </p:cNvSpPr>
          <p:nvPr userDrawn="1"/>
        </p:nvSpPr>
        <p:spPr>
          <a:xfrm>
            <a:off x="3247752" y="1848588"/>
            <a:ext cx="25603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79DEB6-E899-EA0C-07ED-DFF37D040602}"/>
              </a:ext>
            </a:extLst>
          </p:cNvPr>
          <p:cNvSpPr>
            <a:spLocks/>
          </p:cNvSpPr>
          <p:nvPr userDrawn="1"/>
        </p:nvSpPr>
        <p:spPr>
          <a:xfrm>
            <a:off x="6082547" y="1848589"/>
            <a:ext cx="25603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EB223-A51E-3A3D-23C3-DF3BC4154DF5}"/>
              </a:ext>
            </a:extLst>
          </p:cNvPr>
          <p:cNvSpPr>
            <a:spLocks/>
          </p:cNvSpPr>
          <p:nvPr userDrawn="1"/>
        </p:nvSpPr>
        <p:spPr>
          <a:xfrm>
            <a:off x="8917342" y="1851916"/>
            <a:ext cx="2560320" cy="40561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BE1BE74D-1120-243A-66E6-3CA7B984BA3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67222" y="2862075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6D7BF50F-0ADC-046A-FA12-872A0E20936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567222" y="3529750"/>
            <a:ext cx="2251791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0CA5403B-EEDD-20EF-D18C-AC3DCF3E6C4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412022" y="2862075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31B6EBDA-9FF0-6E76-C681-D9E981C494B8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412022" y="3529750"/>
            <a:ext cx="2251791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82FA2B44-FBB1-E8D6-47E4-BCE063489EF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236812" y="2862077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B6C2726-6D7F-E329-E3F8-FA5C38D137D7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6236812" y="3529752"/>
            <a:ext cx="2251791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E67522A-14DD-E408-FE66-3A20F90501CB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9094312" y="2865405"/>
            <a:ext cx="2251791" cy="375263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91DACFD2-DA7B-7F84-F5B1-0B3831A0C18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094312" y="3533080"/>
            <a:ext cx="2251791" cy="2033599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1468669-7059-E250-66F5-CD484F8EF956}"/>
              </a:ext>
            </a:extLst>
          </p:cNvPr>
          <p:cNvCxnSpPr/>
          <p:nvPr userDrawn="1"/>
        </p:nvCxnSpPr>
        <p:spPr>
          <a:xfrm>
            <a:off x="567222" y="3383446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61E252C-DDCF-C604-1ED1-3ED622826652}"/>
              </a:ext>
            </a:extLst>
          </p:cNvPr>
          <p:cNvCxnSpPr/>
          <p:nvPr userDrawn="1"/>
        </p:nvCxnSpPr>
        <p:spPr>
          <a:xfrm>
            <a:off x="3407958" y="3383446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B412FD2-2343-A932-A80B-0EC2BC252DFC}"/>
              </a:ext>
            </a:extLst>
          </p:cNvPr>
          <p:cNvCxnSpPr/>
          <p:nvPr userDrawn="1"/>
        </p:nvCxnSpPr>
        <p:spPr>
          <a:xfrm>
            <a:off x="6236812" y="3383448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7577BF4-4518-F153-76B3-4B3CF4FC0991}"/>
              </a:ext>
            </a:extLst>
          </p:cNvPr>
          <p:cNvCxnSpPr/>
          <p:nvPr userDrawn="1"/>
        </p:nvCxnSpPr>
        <p:spPr>
          <a:xfrm>
            <a:off x="9077548" y="3386776"/>
            <a:ext cx="22517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icture Placeholder 22">
            <a:extLst>
              <a:ext uri="{FF2B5EF4-FFF2-40B4-BE49-F238E27FC236}">
                <a16:creationId xmlns:a16="http://schemas.microsoft.com/office/drawing/2014/main" id="{D206FEC8-45F9-2504-6B83-C5C3E8DD3C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5155" y="2272311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37773889-E7BD-776D-EC7F-60CCBBFF1896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425891" y="2272311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9" name="Picture Placeholder 22">
            <a:extLst>
              <a:ext uri="{FF2B5EF4-FFF2-40B4-BE49-F238E27FC236}">
                <a16:creationId xmlns:a16="http://schemas.microsoft.com/office/drawing/2014/main" id="{ECA2975C-07D8-CB10-F4E0-CE6AA2BA5F6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243569" y="2272313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D171A93D-DD96-3E34-DBF1-04C56894117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096497" y="2275641"/>
            <a:ext cx="365760" cy="365760"/>
          </a:xfrm>
        </p:spPr>
        <p:txBody>
          <a:bodyPr lIns="45720" tIns="0" rIns="0" bIns="0" anchor="ctr"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34C88-438A-8455-4B6D-A6FB512B6420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1187502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Panels (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CDFADB-27AB-6698-A838-D3B451A42180}"/>
              </a:ext>
            </a:extLst>
          </p:cNvPr>
          <p:cNvSpPr/>
          <p:nvPr userDrawn="1"/>
        </p:nvSpPr>
        <p:spPr>
          <a:xfrm>
            <a:off x="412957" y="1857862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5B900B5-FAF7-01AB-84D1-77C1B31A411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61007" y="2488865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01749-A7A1-B6B0-0204-9CA6D0FADB09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561007" y="2008542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2D8F46F-8404-7E0D-E9F3-B57ADFA251DF}"/>
              </a:ext>
            </a:extLst>
          </p:cNvPr>
          <p:cNvSpPr/>
          <p:nvPr userDrawn="1"/>
        </p:nvSpPr>
        <p:spPr>
          <a:xfrm>
            <a:off x="4349065" y="1857862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EB2E663-F2D7-A400-293C-D7E47E531A02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4497115" y="2488865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773FEF62-E9F2-C9DB-22EA-8DAEC98DED5B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4497115" y="2008542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6A5C22-85D7-C63D-EC67-62CCD2994549}"/>
              </a:ext>
            </a:extLst>
          </p:cNvPr>
          <p:cNvSpPr/>
          <p:nvPr userDrawn="1"/>
        </p:nvSpPr>
        <p:spPr>
          <a:xfrm>
            <a:off x="8285173" y="1857862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053873-F9EA-2918-5325-F0B8477F5A06}"/>
              </a:ext>
            </a:extLst>
          </p:cNvPr>
          <p:cNvSpPr>
            <a:spLocks noGrp="1"/>
          </p:cNvSpPr>
          <p:nvPr>
            <p:ph type="body" idx="88"/>
          </p:nvPr>
        </p:nvSpPr>
        <p:spPr>
          <a:xfrm>
            <a:off x="8433223" y="2488865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9591A987-EFFC-FAF9-7B0D-AC3A30D3C2AB}"/>
              </a:ext>
            </a:extLst>
          </p:cNvPr>
          <p:cNvSpPr>
            <a:spLocks noGrp="1"/>
          </p:cNvSpPr>
          <p:nvPr>
            <p:ph type="body" idx="89"/>
          </p:nvPr>
        </p:nvSpPr>
        <p:spPr>
          <a:xfrm>
            <a:off x="8433223" y="2008542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A4CA06-2B28-BB3C-9021-7A756EB5AD91}"/>
              </a:ext>
            </a:extLst>
          </p:cNvPr>
          <p:cNvSpPr/>
          <p:nvPr userDrawn="1"/>
        </p:nvSpPr>
        <p:spPr>
          <a:xfrm>
            <a:off x="412957" y="4084087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9CDC61B-1976-267C-3424-248BF00BF090}"/>
              </a:ext>
            </a:extLst>
          </p:cNvPr>
          <p:cNvSpPr>
            <a:spLocks noGrp="1"/>
          </p:cNvSpPr>
          <p:nvPr>
            <p:ph type="body" idx="90"/>
          </p:nvPr>
        </p:nvSpPr>
        <p:spPr>
          <a:xfrm>
            <a:off x="561007" y="4715090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1A3CD23-D9F7-FF9C-4F7B-42820738E059}"/>
              </a:ext>
            </a:extLst>
          </p:cNvPr>
          <p:cNvSpPr>
            <a:spLocks noGrp="1"/>
          </p:cNvSpPr>
          <p:nvPr>
            <p:ph type="body" idx="91"/>
          </p:nvPr>
        </p:nvSpPr>
        <p:spPr>
          <a:xfrm>
            <a:off x="561007" y="4234767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EC603D-C955-2595-9E13-7BD414542EC4}"/>
              </a:ext>
            </a:extLst>
          </p:cNvPr>
          <p:cNvSpPr/>
          <p:nvPr userDrawn="1"/>
        </p:nvSpPr>
        <p:spPr>
          <a:xfrm>
            <a:off x="4349065" y="4084087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FF664A2-ACB0-93DD-D240-B7A7A6861715}"/>
              </a:ext>
            </a:extLst>
          </p:cNvPr>
          <p:cNvSpPr>
            <a:spLocks noGrp="1"/>
          </p:cNvSpPr>
          <p:nvPr>
            <p:ph type="body" idx="92"/>
          </p:nvPr>
        </p:nvSpPr>
        <p:spPr>
          <a:xfrm>
            <a:off x="4497115" y="4715090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3036B46-4869-CF67-F006-981EC4606487}"/>
              </a:ext>
            </a:extLst>
          </p:cNvPr>
          <p:cNvSpPr>
            <a:spLocks noGrp="1"/>
          </p:cNvSpPr>
          <p:nvPr>
            <p:ph type="body" idx="93"/>
          </p:nvPr>
        </p:nvSpPr>
        <p:spPr>
          <a:xfrm>
            <a:off x="4497115" y="4234767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02A2CC-1741-C112-F04C-2E82CFF46226}"/>
              </a:ext>
            </a:extLst>
          </p:cNvPr>
          <p:cNvSpPr/>
          <p:nvPr userDrawn="1"/>
        </p:nvSpPr>
        <p:spPr>
          <a:xfrm>
            <a:off x="8285173" y="4084087"/>
            <a:ext cx="3538728" cy="1785799"/>
          </a:xfrm>
          <a:prstGeom prst="rect">
            <a:avLst/>
          </a:prstGeom>
          <a:noFill/>
          <a:ln w="12700">
            <a:solidFill>
              <a:schemeClr val="accent2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>
              <a:latin typeface="Montserrat" pitchFamily="2" charset="77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65F4E5E-6BED-3CEE-F48D-8E1A06178AC9}"/>
              </a:ext>
            </a:extLst>
          </p:cNvPr>
          <p:cNvSpPr>
            <a:spLocks noGrp="1"/>
          </p:cNvSpPr>
          <p:nvPr>
            <p:ph type="body" idx="94"/>
          </p:nvPr>
        </p:nvSpPr>
        <p:spPr>
          <a:xfrm>
            <a:off x="8433223" y="4715090"/>
            <a:ext cx="3246120" cy="1033123"/>
          </a:xfrm>
        </p:spPr>
        <p:txBody>
          <a:bodyPr wrap="square" tIns="91440" rIns="9144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5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A9A3873-8E4E-E828-544C-492B9101C93B}"/>
              </a:ext>
            </a:extLst>
          </p:cNvPr>
          <p:cNvSpPr>
            <a:spLocks noGrp="1"/>
          </p:cNvSpPr>
          <p:nvPr>
            <p:ph type="body" idx="95"/>
          </p:nvPr>
        </p:nvSpPr>
        <p:spPr>
          <a:xfrm>
            <a:off x="8433223" y="4234767"/>
            <a:ext cx="3246120" cy="375263"/>
          </a:xfrm>
        </p:spPr>
        <p:txBody>
          <a:bodyPr wrap="square" tIns="0" bIns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5DF2D-ECB7-09A3-841F-E16018E9A274}"/>
              </a:ext>
            </a:extLst>
          </p:cNvPr>
          <p:cNvSpPr>
            <a:spLocks noGrp="1"/>
          </p:cNvSpPr>
          <p:nvPr>
            <p:ph type="ftr" sz="quarter" idx="96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443656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Panels (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2CF0EDF1-548D-21AF-2792-73FA324BD062}"/>
              </a:ext>
            </a:extLst>
          </p:cNvPr>
          <p:cNvSpPr>
            <a:spLocks noGrp="1"/>
          </p:cNvSpPr>
          <p:nvPr>
            <p:ph sz="half" idx="2" hasCustomPrompt="1"/>
            <p:custDataLst>
              <p:tags r:id="rId1"/>
            </p:custDataLst>
          </p:nvPr>
        </p:nvSpPr>
        <p:spPr>
          <a:xfrm>
            <a:off x="412957" y="2499819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94631C66-B77E-2F4D-D318-B1AF19B4ED52}"/>
              </a:ext>
            </a:extLst>
          </p:cNvPr>
          <p:cNvSpPr>
            <a:spLocks noGrp="1"/>
          </p:cNvSpPr>
          <p:nvPr>
            <p:ph sz="half" idx="89" hasCustomPrompt="1"/>
            <p:custDataLst>
              <p:tags r:id="rId2"/>
            </p:custDataLst>
          </p:nvPr>
        </p:nvSpPr>
        <p:spPr>
          <a:xfrm>
            <a:off x="412957" y="1999855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D97B41-5F97-B756-1113-4669F160A8C6}"/>
              </a:ext>
            </a:extLst>
          </p:cNvPr>
          <p:cNvCxnSpPr>
            <a:cxnSpLocks/>
          </p:cNvCxnSpPr>
          <p:nvPr userDrawn="1"/>
        </p:nvCxnSpPr>
        <p:spPr>
          <a:xfrm>
            <a:off x="412957" y="2457055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AF80DDD4-1419-0BFB-0435-1541B15B5E28}"/>
              </a:ext>
            </a:extLst>
          </p:cNvPr>
          <p:cNvSpPr>
            <a:spLocks noGrp="1"/>
          </p:cNvSpPr>
          <p:nvPr>
            <p:ph sz="half" idx="92" hasCustomPrompt="1"/>
            <p:custDataLst>
              <p:tags r:id="rId3"/>
            </p:custDataLst>
          </p:nvPr>
        </p:nvSpPr>
        <p:spPr>
          <a:xfrm>
            <a:off x="4236881" y="2499819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2" name="Content Placeholder 10">
            <a:extLst>
              <a:ext uri="{FF2B5EF4-FFF2-40B4-BE49-F238E27FC236}">
                <a16:creationId xmlns:a16="http://schemas.microsoft.com/office/drawing/2014/main" id="{9E1B2AD9-7FB0-A9DA-AF2F-340624B3F382}"/>
              </a:ext>
            </a:extLst>
          </p:cNvPr>
          <p:cNvSpPr>
            <a:spLocks noGrp="1"/>
          </p:cNvSpPr>
          <p:nvPr>
            <p:ph sz="half" idx="93" hasCustomPrompt="1"/>
            <p:custDataLst>
              <p:tags r:id="rId4"/>
            </p:custDataLst>
          </p:nvPr>
        </p:nvSpPr>
        <p:spPr>
          <a:xfrm>
            <a:off x="4236881" y="1999855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8B46A6B-56B1-E0F8-2327-2DF56D0CF17D}"/>
              </a:ext>
            </a:extLst>
          </p:cNvPr>
          <p:cNvCxnSpPr>
            <a:cxnSpLocks/>
          </p:cNvCxnSpPr>
          <p:nvPr userDrawn="1"/>
        </p:nvCxnSpPr>
        <p:spPr>
          <a:xfrm>
            <a:off x="4236881" y="2457055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93A9857C-6151-9E3E-11EA-9FE90E2C3CA9}"/>
              </a:ext>
            </a:extLst>
          </p:cNvPr>
          <p:cNvSpPr>
            <a:spLocks noGrp="1"/>
          </p:cNvSpPr>
          <p:nvPr>
            <p:ph sz="half" idx="94" hasCustomPrompt="1"/>
            <p:custDataLst>
              <p:tags r:id="rId5"/>
            </p:custDataLst>
          </p:nvPr>
        </p:nvSpPr>
        <p:spPr>
          <a:xfrm>
            <a:off x="8060805" y="2499819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6E327F3C-4C07-FB6A-50AF-E1B430BACACB}"/>
              </a:ext>
            </a:extLst>
          </p:cNvPr>
          <p:cNvSpPr>
            <a:spLocks noGrp="1"/>
          </p:cNvSpPr>
          <p:nvPr>
            <p:ph sz="half" idx="95" hasCustomPrompt="1"/>
            <p:custDataLst>
              <p:tags r:id="rId6"/>
            </p:custDataLst>
          </p:nvPr>
        </p:nvSpPr>
        <p:spPr>
          <a:xfrm>
            <a:off x="8060805" y="1999855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2A0BAE5-79BA-1987-114B-E4A3569ADB22}"/>
              </a:ext>
            </a:extLst>
          </p:cNvPr>
          <p:cNvCxnSpPr>
            <a:cxnSpLocks/>
          </p:cNvCxnSpPr>
          <p:nvPr userDrawn="1"/>
        </p:nvCxnSpPr>
        <p:spPr>
          <a:xfrm>
            <a:off x="8060805" y="2457055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57DA2605-3F35-9116-4558-AAAF6F22CD4F}"/>
              </a:ext>
            </a:extLst>
          </p:cNvPr>
          <p:cNvSpPr>
            <a:spLocks noGrp="1"/>
          </p:cNvSpPr>
          <p:nvPr>
            <p:ph sz="half" idx="96" hasCustomPrompt="1"/>
            <p:custDataLst>
              <p:tags r:id="rId7"/>
            </p:custDataLst>
          </p:nvPr>
        </p:nvSpPr>
        <p:spPr>
          <a:xfrm>
            <a:off x="412956" y="4655047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4AC388C-E68A-4B2F-05E7-B30FCA9A7209}"/>
              </a:ext>
            </a:extLst>
          </p:cNvPr>
          <p:cNvSpPr>
            <a:spLocks noGrp="1"/>
          </p:cNvSpPr>
          <p:nvPr>
            <p:ph sz="half" idx="97" hasCustomPrompt="1"/>
            <p:custDataLst>
              <p:tags r:id="rId8"/>
            </p:custDataLst>
          </p:nvPr>
        </p:nvSpPr>
        <p:spPr>
          <a:xfrm>
            <a:off x="412956" y="4155083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D261A2-C45F-70A4-779E-D104976BE2D2}"/>
              </a:ext>
            </a:extLst>
          </p:cNvPr>
          <p:cNvCxnSpPr>
            <a:cxnSpLocks/>
          </p:cNvCxnSpPr>
          <p:nvPr userDrawn="1"/>
        </p:nvCxnSpPr>
        <p:spPr>
          <a:xfrm>
            <a:off x="412956" y="4612283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151C8C51-AA98-DAAC-EB83-0132466CFAE1}"/>
              </a:ext>
            </a:extLst>
          </p:cNvPr>
          <p:cNvSpPr>
            <a:spLocks noGrp="1"/>
          </p:cNvSpPr>
          <p:nvPr>
            <p:ph sz="half" idx="98" hasCustomPrompt="1"/>
            <p:custDataLst>
              <p:tags r:id="rId9"/>
            </p:custDataLst>
          </p:nvPr>
        </p:nvSpPr>
        <p:spPr>
          <a:xfrm>
            <a:off x="4236880" y="4655047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375D8810-C171-33CE-A951-25187CEE4A02}"/>
              </a:ext>
            </a:extLst>
          </p:cNvPr>
          <p:cNvSpPr>
            <a:spLocks noGrp="1"/>
          </p:cNvSpPr>
          <p:nvPr>
            <p:ph sz="half" idx="99" hasCustomPrompt="1"/>
            <p:custDataLst>
              <p:tags r:id="rId10"/>
            </p:custDataLst>
          </p:nvPr>
        </p:nvSpPr>
        <p:spPr>
          <a:xfrm>
            <a:off x="4236880" y="4155083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5E6B37-9AC6-9E1B-C076-32DD6610B1BB}"/>
              </a:ext>
            </a:extLst>
          </p:cNvPr>
          <p:cNvCxnSpPr>
            <a:cxnSpLocks/>
          </p:cNvCxnSpPr>
          <p:nvPr userDrawn="1"/>
        </p:nvCxnSpPr>
        <p:spPr>
          <a:xfrm>
            <a:off x="4236880" y="4612283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CA0DB442-A1A7-CB9F-DDD0-70D6D9FF6B39}"/>
              </a:ext>
            </a:extLst>
          </p:cNvPr>
          <p:cNvSpPr>
            <a:spLocks noGrp="1"/>
          </p:cNvSpPr>
          <p:nvPr>
            <p:ph sz="half" idx="100" hasCustomPrompt="1"/>
            <p:custDataLst>
              <p:tags r:id="rId11"/>
            </p:custDataLst>
          </p:nvPr>
        </p:nvSpPr>
        <p:spPr>
          <a:xfrm>
            <a:off x="8060804" y="4655047"/>
            <a:ext cx="3366563" cy="1188720"/>
          </a:xfrm>
        </p:spPr>
        <p:txBody>
          <a:bodyPr vert="horz" lIns="0" tIns="118872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E554F948-ED75-4917-727F-80E678CA0693}"/>
              </a:ext>
            </a:extLst>
          </p:cNvPr>
          <p:cNvSpPr>
            <a:spLocks noGrp="1"/>
          </p:cNvSpPr>
          <p:nvPr>
            <p:ph sz="half" idx="101" hasCustomPrompt="1"/>
            <p:custDataLst>
              <p:tags r:id="rId12"/>
            </p:custDataLst>
          </p:nvPr>
        </p:nvSpPr>
        <p:spPr>
          <a:xfrm>
            <a:off x="8060804" y="4155083"/>
            <a:ext cx="3364992" cy="365760"/>
          </a:xfrm>
        </p:spPr>
        <p:txBody>
          <a:bodyPr vert="horz" lIns="0" tIns="0" rIns="64008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36D010-A4EA-2C17-1ADF-589CD53CBC95}"/>
              </a:ext>
            </a:extLst>
          </p:cNvPr>
          <p:cNvCxnSpPr>
            <a:cxnSpLocks/>
          </p:cNvCxnSpPr>
          <p:nvPr userDrawn="1"/>
        </p:nvCxnSpPr>
        <p:spPr>
          <a:xfrm>
            <a:off x="8060804" y="4612283"/>
            <a:ext cx="3108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1949332-135E-CA5E-C81A-645482C690BF}"/>
              </a:ext>
            </a:extLst>
          </p:cNvPr>
          <p:cNvSpPr>
            <a:spLocks noGrp="1"/>
          </p:cNvSpPr>
          <p:nvPr>
            <p:ph type="ftr" sz="quarter" idx="102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0860294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Panels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66" name="Picture Placeholder 22">
            <a:extLst>
              <a:ext uri="{FF2B5EF4-FFF2-40B4-BE49-F238E27FC236}">
                <a16:creationId xmlns:a16="http://schemas.microsoft.com/office/drawing/2014/main" id="{D206FEC8-45F9-2504-6B83-C5C3E8DD3C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197" y="1965881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2CF0EDF1-548D-21AF-2792-73FA324BD062}"/>
              </a:ext>
            </a:extLst>
          </p:cNvPr>
          <p:cNvSpPr>
            <a:spLocks noGrp="1"/>
          </p:cNvSpPr>
          <p:nvPr>
            <p:ph sz="half" idx="2" hasCustomPrompt="1"/>
            <p:custDataLst>
              <p:tags r:id="rId1"/>
            </p:custDataLst>
          </p:nvPr>
        </p:nvSpPr>
        <p:spPr>
          <a:xfrm>
            <a:off x="412957" y="2365615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724BEA4D-ECCC-FC70-CA70-3A0E4806818F}"/>
              </a:ext>
            </a:extLst>
          </p:cNvPr>
          <p:cNvSpPr>
            <a:spLocks noGrp="1"/>
          </p:cNvSpPr>
          <p:nvPr>
            <p:ph sz="half" idx="14" hasCustomPrompt="1"/>
            <p:custDataLst>
              <p:tags r:id="rId2"/>
            </p:custDataLst>
          </p:nvPr>
        </p:nvSpPr>
        <p:spPr>
          <a:xfrm>
            <a:off x="412957" y="4405066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FDF4E1D8-C780-DF82-BD0A-1A94A709F45C}"/>
              </a:ext>
            </a:extLst>
          </p:cNvPr>
          <p:cNvSpPr>
            <a:spLocks noGrp="1"/>
          </p:cNvSpPr>
          <p:nvPr>
            <p:ph sz="half" idx="16" hasCustomPrompt="1"/>
            <p:custDataLst>
              <p:tags r:id="rId3"/>
            </p:custDataLst>
          </p:nvPr>
        </p:nvSpPr>
        <p:spPr>
          <a:xfrm>
            <a:off x="4237667" y="2365615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F96AD00D-CF2B-390E-C4B8-D0424C61DC8D}"/>
              </a:ext>
            </a:extLst>
          </p:cNvPr>
          <p:cNvSpPr>
            <a:spLocks noGrp="1"/>
          </p:cNvSpPr>
          <p:nvPr>
            <p:ph sz="half" idx="18" hasCustomPrompt="1"/>
            <p:custDataLst>
              <p:tags r:id="rId4"/>
            </p:custDataLst>
          </p:nvPr>
        </p:nvSpPr>
        <p:spPr>
          <a:xfrm>
            <a:off x="4237667" y="4405066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9" name="Content Placeholder 18">
            <a:extLst>
              <a:ext uri="{FF2B5EF4-FFF2-40B4-BE49-F238E27FC236}">
                <a16:creationId xmlns:a16="http://schemas.microsoft.com/office/drawing/2014/main" id="{413A372E-F375-49D6-09A8-2B2C702AE516}"/>
              </a:ext>
            </a:extLst>
          </p:cNvPr>
          <p:cNvSpPr>
            <a:spLocks noGrp="1"/>
          </p:cNvSpPr>
          <p:nvPr>
            <p:ph sz="half" idx="20" hasCustomPrompt="1"/>
            <p:custDataLst>
              <p:tags r:id="rId5"/>
            </p:custDataLst>
          </p:nvPr>
        </p:nvSpPr>
        <p:spPr>
          <a:xfrm>
            <a:off x="8062377" y="2365615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0" name="Content Placeholder 19">
            <a:extLst>
              <a:ext uri="{FF2B5EF4-FFF2-40B4-BE49-F238E27FC236}">
                <a16:creationId xmlns:a16="http://schemas.microsoft.com/office/drawing/2014/main" id="{E1BBCA39-10B8-CA63-C64D-BFADF824D2A1}"/>
              </a:ext>
            </a:extLst>
          </p:cNvPr>
          <p:cNvSpPr>
            <a:spLocks noGrp="1"/>
          </p:cNvSpPr>
          <p:nvPr>
            <p:ph sz="half" idx="22" hasCustomPrompt="1"/>
            <p:custDataLst>
              <p:tags r:id="rId6"/>
            </p:custDataLst>
          </p:nvPr>
        </p:nvSpPr>
        <p:spPr>
          <a:xfrm>
            <a:off x="8062377" y="4405066"/>
            <a:ext cx="3474720" cy="1280160"/>
          </a:xfrm>
        </p:spPr>
        <p:txBody>
          <a:bodyPr vert="horz" lIns="64008" tIns="118872" rIns="118872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1" name="Picture Placeholder 22">
            <a:extLst>
              <a:ext uri="{FF2B5EF4-FFF2-40B4-BE49-F238E27FC236}">
                <a16:creationId xmlns:a16="http://schemas.microsoft.com/office/drawing/2014/main" id="{CDA633F7-0837-F4C2-87BC-460825130B55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4252907" y="1965881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2" name="Picture Placeholder 22">
            <a:extLst>
              <a:ext uri="{FF2B5EF4-FFF2-40B4-BE49-F238E27FC236}">
                <a16:creationId xmlns:a16="http://schemas.microsoft.com/office/drawing/2014/main" id="{F32F7E1C-3907-CC8B-AB10-3163D4505743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072533" y="1965881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22">
            <a:extLst>
              <a:ext uri="{FF2B5EF4-FFF2-40B4-BE49-F238E27FC236}">
                <a16:creationId xmlns:a16="http://schemas.microsoft.com/office/drawing/2014/main" id="{42872852-7E1D-55DB-9890-224CC027FCC1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424385" y="4007502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 strike="noStrike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4" name="Picture Placeholder 22">
            <a:extLst>
              <a:ext uri="{FF2B5EF4-FFF2-40B4-BE49-F238E27FC236}">
                <a16:creationId xmlns:a16="http://schemas.microsoft.com/office/drawing/2014/main" id="{09F1D2D8-58A6-D0BF-E62A-E1B26B00CE44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4252907" y="4007502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 strike="noStrike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Picture Placeholder 22">
            <a:extLst>
              <a:ext uri="{FF2B5EF4-FFF2-40B4-BE49-F238E27FC236}">
                <a16:creationId xmlns:a16="http://schemas.microsoft.com/office/drawing/2014/main" id="{756A08C6-4C9C-483D-8FB8-983984E488EB}"/>
              </a:ext>
            </a:extLst>
          </p:cNvPr>
          <p:cNvSpPr>
            <a:spLocks noGrp="1"/>
          </p:cNvSpPr>
          <p:nvPr>
            <p:ph type="pic" sz="quarter" idx="88" hasCustomPrompt="1"/>
          </p:nvPr>
        </p:nvSpPr>
        <p:spPr>
          <a:xfrm>
            <a:off x="8072533" y="4007502"/>
            <a:ext cx="365760" cy="365760"/>
          </a:xfrm>
        </p:spPr>
        <p:txBody>
          <a:bodyPr>
            <a:normAutofit/>
          </a:bodyPr>
          <a:lstStyle>
            <a:lvl1pPr marL="0" indent="0">
              <a:buNone/>
              <a:defRPr sz="1050" strike="noStrike">
                <a:latin typeface="Montserrat" pitchFamily="2" charset="77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2F61693-71DF-FE8C-8F21-ED4DF9061B98}"/>
              </a:ext>
            </a:extLst>
          </p:cNvPr>
          <p:cNvSpPr>
            <a:spLocks noGrp="1"/>
          </p:cNvSpPr>
          <p:nvPr>
            <p:ph type="ftr" sz="quarter" idx="89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557725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Panels Detai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54699F14-FA68-93A9-0026-31EF164AC0A1}"/>
              </a:ext>
            </a:extLst>
          </p:cNvPr>
          <p:cNvSpPr>
            <a:spLocks noGrp="1"/>
          </p:cNvSpPr>
          <p:nvPr>
            <p:ph sz="half" idx="90" hasCustomPrompt="1"/>
            <p:custDataLst>
              <p:tags r:id="rId1"/>
            </p:custDataLst>
          </p:nvPr>
        </p:nvSpPr>
        <p:spPr>
          <a:xfrm>
            <a:off x="412957" y="4443191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10B20BEC-5393-6A63-49F8-364169242E79}"/>
              </a:ext>
            </a:extLst>
          </p:cNvPr>
          <p:cNvSpPr>
            <a:spLocks noGrp="1"/>
          </p:cNvSpPr>
          <p:nvPr>
            <p:ph sz="half" idx="91" hasCustomPrompt="1"/>
            <p:custDataLst>
              <p:tags r:id="rId2"/>
            </p:custDataLst>
          </p:nvPr>
        </p:nvSpPr>
        <p:spPr>
          <a:xfrm>
            <a:off x="412957" y="4077431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7" name="Content Placeholder 10">
            <a:extLst>
              <a:ext uri="{FF2B5EF4-FFF2-40B4-BE49-F238E27FC236}">
                <a16:creationId xmlns:a16="http://schemas.microsoft.com/office/drawing/2014/main" id="{AE20F007-06F6-8F96-AF1F-A1A4A3690BEA}"/>
              </a:ext>
            </a:extLst>
          </p:cNvPr>
          <p:cNvSpPr>
            <a:spLocks noGrp="1"/>
          </p:cNvSpPr>
          <p:nvPr>
            <p:ph sz="half" idx="96" hasCustomPrompt="1"/>
            <p:custDataLst>
              <p:tags r:id="rId3"/>
            </p:custDataLst>
          </p:nvPr>
        </p:nvSpPr>
        <p:spPr>
          <a:xfrm>
            <a:off x="4236881" y="4443191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8" name="Content Placeholder 10">
            <a:extLst>
              <a:ext uri="{FF2B5EF4-FFF2-40B4-BE49-F238E27FC236}">
                <a16:creationId xmlns:a16="http://schemas.microsoft.com/office/drawing/2014/main" id="{906CEE72-3DFF-AA16-3574-B1332FDE25EE}"/>
              </a:ext>
            </a:extLst>
          </p:cNvPr>
          <p:cNvSpPr>
            <a:spLocks noGrp="1"/>
          </p:cNvSpPr>
          <p:nvPr>
            <p:ph sz="half" idx="97" hasCustomPrompt="1"/>
            <p:custDataLst>
              <p:tags r:id="rId4"/>
            </p:custDataLst>
          </p:nvPr>
        </p:nvSpPr>
        <p:spPr>
          <a:xfrm>
            <a:off x="4236881" y="4077431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9" name="Content Placeholder 10">
            <a:extLst>
              <a:ext uri="{FF2B5EF4-FFF2-40B4-BE49-F238E27FC236}">
                <a16:creationId xmlns:a16="http://schemas.microsoft.com/office/drawing/2014/main" id="{2F3DF62C-3564-B723-CA02-747F2D442097}"/>
              </a:ext>
            </a:extLst>
          </p:cNvPr>
          <p:cNvSpPr>
            <a:spLocks noGrp="1"/>
          </p:cNvSpPr>
          <p:nvPr>
            <p:ph sz="half" idx="98" hasCustomPrompt="1"/>
            <p:custDataLst>
              <p:tags r:id="rId5"/>
            </p:custDataLst>
          </p:nvPr>
        </p:nvSpPr>
        <p:spPr>
          <a:xfrm>
            <a:off x="8060805" y="4443191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30" name="Content Placeholder 10">
            <a:extLst>
              <a:ext uri="{FF2B5EF4-FFF2-40B4-BE49-F238E27FC236}">
                <a16:creationId xmlns:a16="http://schemas.microsoft.com/office/drawing/2014/main" id="{7A4673BE-EF2F-740C-5006-0667CD13BE11}"/>
              </a:ext>
            </a:extLst>
          </p:cNvPr>
          <p:cNvSpPr>
            <a:spLocks noGrp="1"/>
          </p:cNvSpPr>
          <p:nvPr>
            <p:ph sz="half" idx="99" hasCustomPrompt="1"/>
            <p:custDataLst>
              <p:tags r:id="rId6"/>
            </p:custDataLst>
          </p:nvPr>
        </p:nvSpPr>
        <p:spPr>
          <a:xfrm>
            <a:off x="8060805" y="4077431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1830F60-7600-C921-7A4F-C367DE163F10}"/>
              </a:ext>
            </a:extLst>
          </p:cNvPr>
          <p:cNvSpPr>
            <a:spLocks noGrp="1"/>
          </p:cNvSpPr>
          <p:nvPr>
            <p:ph sz="half" idx="100" hasCustomPrompt="1"/>
            <p:custDataLst>
              <p:tags r:id="rId7"/>
            </p:custDataLst>
          </p:nvPr>
        </p:nvSpPr>
        <p:spPr>
          <a:xfrm>
            <a:off x="412957" y="2309259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8610BDC4-414A-FD59-6D1B-768533AC3B43}"/>
              </a:ext>
            </a:extLst>
          </p:cNvPr>
          <p:cNvSpPr>
            <a:spLocks noGrp="1"/>
          </p:cNvSpPr>
          <p:nvPr>
            <p:ph sz="half" idx="101" hasCustomPrompt="1"/>
            <p:custDataLst>
              <p:tags r:id="rId8"/>
            </p:custDataLst>
          </p:nvPr>
        </p:nvSpPr>
        <p:spPr>
          <a:xfrm>
            <a:off x="412957" y="1943499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457526E9-79B7-4D3D-56DE-731DDD1BDA0D}"/>
              </a:ext>
            </a:extLst>
          </p:cNvPr>
          <p:cNvSpPr>
            <a:spLocks noGrp="1"/>
          </p:cNvSpPr>
          <p:nvPr>
            <p:ph sz="half" idx="102" hasCustomPrompt="1"/>
            <p:custDataLst>
              <p:tags r:id="rId9"/>
            </p:custDataLst>
          </p:nvPr>
        </p:nvSpPr>
        <p:spPr>
          <a:xfrm>
            <a:off x="4236881" y="2309259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ADD66F7A-F210-C395-F809-2D5984769128}"/>
              </a:ext>
            </a:extLst>
          </p:cNvPr>
          <p:cNvSpPr>
            <a:spLocks noGrp="1"/>
          </p:cNvSpPr>
          <p:nvPr>
            <p:ph sz="half" idx="103" hasCustomPrompt="1"/>
            <p:custDataLst>
              <p:tags r:id="rId10"/>
            </p:custDataLst>
          </p:nvPr>
        </p:nvSpPr>
        <p:spPr>
          <a:xfrm>
            <a:off x="4236881" y="1943499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3AB61A9D-7417-B9FD-86EA-7887B3388DB6}"/>
              </a:ext>
            </a:extLst>
          </p:cNvPr>
          <p:cNvSpPr>
            <a:spLocks noGrp="1"/>
          </p:cNvSpPr>
          <p:nvPr>
            <p:ph sz="half" idx="104" hasCustomPrompt="1"/>
            <p:custDataLst>
              <p:tags r:id="rId11"/>
            </p:custDataLst>
          </p:nvPr>
        </p:nvSpPr>
        <p:spPr>
          <a:xfrm>
            <a:off x="8060805" y="2309259"/>
            <a:ext cx="3364992" cy="1463040"/>
          </a:xfrm>
        </p:spPr>
        <p:txBody>
          <a:bodyPr vert="horz" lIns="0" tIns="128016" rIns="128016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2A44632-382C-FB20-C537-188B8C0A53F7}"/>
              </a:ext>
            </a:extLst>
          </p:cNvPr>
          <p:cNvSpPr>
            <a:spLocks noGrp="1"/>
          </p:cNvSpPr>
          <p:nvPr>
            <p:ph sz="half" idx="105" hasCustomPrompt="1"/>
            <p:custDataLst>
              <p:tags r:id="rId12"/>
            </p:custDataLst>
          </p:nvPr>
        </p:nvSpPr>
        <p:spPr>
          <a:xfrm>
            <a:off x="8060805" y="1943499"/>
            <a:ext cx="3364992" cy="365760"/>
          </a:xfrm>
        </p:spPr>
        <p:txBody>
          <a:bodyPr vert="horz" lIns="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2F687E-FB7B-EAC0-AA63-9DD76B2848CB}"/>
              </a:ext>
            </a:extLst>
          </p:cNvPr>
          <p:cNvSpPr>
            <a:spLocks noGrp="1"/>
          </p:cNvSpPr>
          <p:nvPr>
            <p:ph type="ftr" sz="quarter" idx="106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075739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x Panels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54699F14-FA68-93A9-0026-31EF164AC0A1}"/>
              </a:ext>
            </a:extLst>
          </p:cNvPr>
          <p:cNvSpPr>
            <a:spLocks noGrp="1"/>
          </p:cNvSpPr>
          <p:nvPr>
            <p:ph sz="half" idx="90" hasCustomPrompt="1"/>
            <p:custDataLst>
              <p:tags r:id="rId1"/>
            </p:custDataLst>
          </p:nvPr>
        </p:nvSpPr>
        <p:spPr>
          <a:xfrm>
            <a:off x="412957" y="3665887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10B20BEC-5393-6A63-49F8-364169242E79}"/>
              </a:ext>
            </a:extLst>
          </p:cNvPr>
          <p:cNvSpPr>
            <a:spLocks noGrp="1"/>
          </p:cNvSpPr>
          <p:nvPr>
            <p:ph sz="half" idx="91" hasCustomPrompt="1"/>
            <p:custDataLst>
              <p:tags r:id="rId2"/>
            </p:custDataLst>
          </p:nvPr>
        </p:nvSpPr>
        <p:spPr>
          <a:xfrm>
            <a:off x="412957" y="3300127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1830F60-7600-C921-7A4F-C367DE163F10}"/>
              </a:ext>
            </a:extLst>
          </p:cNvPr>
          <p:cNvSpPr>
            <a:spLocks noGrp="1"/>
          </p:cNvSpPr>
          <p:nvPr>
            <p:ph sz="half" idx="100" hasCustomPrompt="1"/>
            <p:custDataLst>
              <p:tags r:id="rId3"/>
            </p:custDataLst>
          </p:nvPr>
        </p:nvSpPr>
        <p:spPr>
          <a:xfrm>
            <a:off x="412957" y="2309259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8610BDC4-414A-FD59-6D1B-768533AC3B43}"/>
              </a:ext>
            </a:extLst>
          </p:cNvPr>
          <p:cNvSpPr>
            <a:spLocks noGrp="1"/>
          </p:cNvSpPr>
          <p:nvPr>
            <p:ph sz="half" idx="101" hasCustomPrompt="1"/>
            <p:custDataLst>
              <p:tags r:id="rId4"/>
            </p:custDataLst>
          </p:nvPr>
        </p:nvSpPr>
        <p:spPr>
          <a:xfrm>
            <a:off x="412957" y="1943499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A42CDC7B-4A3E-0E6B-7B3F-8C8F62C4C841}"/>
              </a:ext>
            </a:extLst>
          </p:cNvPr>
          <p:cNvSpPr>
            <a:spLocks noGrp="1"/>
          </p:cNvSpPr>
          <p:nvPr>
            <p:ph sz="half" idx="102" hasCustomPrompt="1"/>
            <p:custDataLst>
              <p:tags r:id="rId5"/>
            </p:custDataLst>
          </p:nvPr>
        </p:nvSpPr>
        <p:spPr>
          <a:xfrm>
            <a:off x="412956" y="5022515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3AC37853-390C-9CE2-CD27-1701242C290B}"/>
              </a:ext>
            </a:extLst>
          </p:cNvPr>
          <p:cNvSpPr>
            <a:spLocks noGrp="1"/>
          </p:cNvSpPr>
          <p:nvPr>
            <p:ph sz="half" idx="103" hasCustomPrompt="1"/>
            <p:custDataLst>
              <p:tags r:id="rId6"/>
            </p:custDataLst>
          </p:nvPr>
        </p:nvSpPr>
        <p:spPr>
          <a:xfrm>
            <a:off x="412956" y="4656755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5748E44F-002E-776D-ECB6-75A7D0D5D7B7}"/>
              </a:ext>
            </a:extLst>
          </p:cNvPr>
          <p:cNvSpPr>
            <a:spLocks noGrp="1"/>
          </p:cNvSpPr>
          <p:nvPr>
            <p:ph sz="half" idx="104" hasCustomPrompt="1"/>
            <p:custDataLst>
              <p:tags r:id="rId7"/>
            </p:custDataLst>
          </p:nvPr>
        </p:nvSpPr>
        <p:spPr>
          <a:xfrm>
            <a:off x="5261760" y="3665887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3FF39766-33CB-AAF1-71E3-053C53C97275}"/>
              </a:ext>
            </a:extLst>
          </p:cNvPr>
          <p:cNvSpPr>
            <a:spLocks noGrp="1"/>
          </p:cNvSpPr>
          <p:nvPr>
            <p:ph sz="half" idx="105" hasCustomPrompt="1"/>
            <p:custDataLst>
              <p:tags r:id="rId8"/>
            </p:custDataLst>
          </p:nvPr>
        </p:nvSpPr>
        <p:spPr>
          <a:xfrm>
            <a:off x="5261760" y="3300127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79C610A1-EB56-C678-462F-C9B4240E24B6}"/>
              </a:ext>
            </a:extLst>
          </p:cNvPr>
          <p:cNvSpPr>
            <a:spLocks noGrp="1"/>
          </p:cNvSpPr>
          <p:nvPr>
            <p:ph sz="half" idx="106" hasCustomPrompt="1"/>
            <p:custDataLst>
              <p:tags r:id="rId9"/>
            </p:custDataLst>
          </p:nvPr>
        </p:nvSpPr>
        <p:spPr>
          <a:xfrm>
            <a:off x="5261760" y="2309259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1AD5FB8B-B240-C572-9FA5-53512AD2AC2F}"/>
              </a:ext>
            </a:extLst>
          </p:cNvPr>
          <p:cNvSpPr>
            <a:spLocks noGrp="1"/>
          </p:cNvSpPr>
          <p:nvPr>
            <p:ph sz="half" idx="107" hasCustomPrompt="1"/>
            <p:custDataLst>
              <p:tags r:id="rId10"/>
            </p:custDataLst>
          </p:nvPr>
        </p:nvSpPr>
        <p:spPr>
          <a:xfrm>
            <a:off x="5261760" y="1943499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DB832F-B11A-827C-140F-302C26F20FC3}"/>
              </a:ext>
            </a:extLst>
          </p:cNvPr>
          <p:cNvSpPr>
            <a:spLocks noGrp="1"/>
          </p:cNvSpPr>
          <p:nvPr>
            <p:ph type="ftr" sz="quarter" idx="10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2312882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Panels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6CAFF57-51BA-F055-0999-274D02C35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AC303B-757C-45BA-B801-2188BABD2A8D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7D046F-C0A6-EB2D-C0C5-253391958FE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BE5F474-ACC3-AF62-322A-64958757BCA5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54699F14-FA68-93A9-0026-31EF164AC0A1}"/>
              </a:ext>
            </a:extLst>
          </p:cNvPr>
          <p:cNvSpPr>
            <a:spLocks noGrp="1"/>
          </p:cNvSpPr>
          <p:nvPr>
            <p:ph sz="half" idx="90" hasCustomPrompt="1"/>
            <p:custDataLst>
              <p:tags r:id="rId1"/>
            </p:custDataLst>
          </p:nvPr>
        </p:nvSpPr>
        <p:spPr>
          <a:xfrm>
            <a:off x="412957" y="3665887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10B20BEC-5393-6A63-49F8-364169242E79}"/>
              </a:ext>
            </a:extLst>
          </p:cNvPr>
          <p:cNvSpPr>
            <a:spLocks noGrp="1"/>
          </p:cNvSpPr>
          <p:nvPr>
            <p:ph sz="half" idx="91" hasCustomPrompt="1"/>
            <p:custDataLst>
              <p:tags r:id="rId2"/>
            </p:custDataLst>
          </p:nvPr>
        </p:nvSpPr>
        <p:spPr>
          <a:xfrm>
            <a:off x="412957" y="3300127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1830F60-7600-C921-7A4F-C367DE163F10}"/>
              </a:ext>
            </a:extLst>
          </p:cNvPr>
          <p:cNvSpPr>
            <a:spLocks noGrp="1"/>
          </p:cNvSpPr>
          <p:nvPr>
            <p:ph sz="half" idx="100" hasCustomPrompt="1"/>
            <p:custDataLst>
              <p:tags r:id="rId3"/>
            </p:custDataLst>
          </p:nvPr>
        </p:nvSpPr>
        <p:spPr>
          <a:xfrm>
            <a:off x="412957" y="2309259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8610BDC4-414A-FD59-6D1B-768533AC3B43}"/>
              </a:ext>
            </a:extLst>
          </p:cNvPr>
          <p:cNvSpPr>
            <a:spLocks noGrp="1"/>
          </p:cNvSpPr>
          <p:nvPr>
            <p:ph sz="half" idx="101" hasCustomPrompt="1"/>
            <p:custDataLst>
              <p:tags r:id="rId4"/>
            </p:custDataLst>
          </p:nvPr>
        </p:nvSpPr>
        <p:spPr>
          <a:xfrm>
            <a:off x="412957" y="1943499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A42CDC7B-4A3E-0E6B-7B3F-8C8F62C4C841}"/>
              </a:ext>
            </a:extLst>
          </p:cNvPr>
          <p:cNvSpPr>
            <a:spLocks noGrp="1"/>
          </p:cNvSpPr>
          <p:nvPr>
            <p:ph sz="half" idx="102" hasCustomPrompt="1"/>
            <p:custDataLst>
              <p:tags r:id="rId5"/>
            </p:custDataLst>
          </p:nvPr>
        </p:nvSpPr>
        <p:spPr>
          <a:xfrm>
            <a:off x="412956" y="5022515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3AC37853-390C-9CE2-CD27-1701242C290B}"/>
              </a:ext>
            </a:extLst>
          </p:cNvPr>
          <p:cNvSpPr>
            <a:spLocks noGrp="1"/>
          </p:cNvSpPr>
          <p:nvPr>
            <p:ph sz="half" idx="103" hasCustomPrompt="1"/>
            <p:custDataLst>
              <p:tags r:id="rId6"/>
            </p:custDataLst>
          </p:nvPr>
        </p:nvSpPr>
        <p:spPr>
          <a:xfrm>
            <a:off x="412956" y="4656755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5748E44F-002E-776D-ECB6-75A7D0D5D7B7}"/>
              </a:ext>
            </a:extLst>
          </p:cNvPr>
          <p:cNvSpPr>
            <a:spLocks noGrp="1"/>
          </p:cNvSpPr>
          <p:nvPr>
            <p:ph sz="half" idx="104" hasCustomPrompt="1"/>
            <p:custDataLst>
              <p:tags r:id="rId7"/>
            </p:custDataLst>
          </p:nvPr>
        </p:nvSpPr>
        <p:spPr>
          <a:xfrm>
            <a:off x="5261760" y="3665887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3FF39766-33CB-AAF1-71E3-053C53C97275}"/>
              </a:ext>
            </a:extLst>
          </p:cNvPr>
          <p:cNvSpPr>
            <a:spLocks noGrp="1"/>
          </p:cNvSpPr>
          <p:nvPr>
            <p:ph sz="half" idx="105" hasCustomPrompt="1"/>
            <p:custDataLst>
              <p:tags r:id="rId8"/>
            </p:custDataLst>
          </p:nvPr>
        </p:nvSpPr>
        <p:spPr>
          <a:xfrm>
            <a:off x="5261760" y="3300127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79C610A1-EB56-C678-462F-C9B4240E24B6}"/>
              </a:ext>
            </a:extLst>
          </p:cNvPr>
          <p:cNvSpPr>
            <a:spLocks noGrp="1"/>
          </p:cNvSpPr>
          <p:nvPr>
            <p:ph sz="half" idx="106" hasCustomPrompt="1"/>
            <p:custDataLst>
              <p:tags r:id="rId9"/>
            </p:custDataLst>
          </p:nvPr>
        </p:nvSpPr>
        <p:spPr>
          <a:xfrm>
            <a:off x="5261760" y="2309259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1AD5FB8B-B240-C572-9FA5-53512AD2AC2F}"/>
              </a:ext>
            </a:extLst>
          </p:cNvPr>
          <p:cNvSpPr>
            <a:spLocks noGrp="1"/>
          </p:cNvSpPr>
          <p:nvPr>
            <p:ph sz="half" idx="107" hasCustomPrompt="1"/>
            <p:custDataLst>
              <p:tags r:id="rId10"/>
            </p:custDataLst>
          </p:nvPr>
        </p:nvSpPr>
        <p:spPr>
          <a:xfrm>
            <a:off x="5261760" y="1943499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9E8ADB7B-EEEF-4291-17A6-4CA4C9A1CB27}"/>
              </a:ext>
            </a:extLst>
          </p:cNvPr>
          <p:cNvSpPr>
            <a:spLocks noGrp="1"/>
          </p:cNvSpPr>
          <p:nvPr>
            <p:ph sz="half" idx="108" hasCustomPrompt="1"/>
            <p:custDataLst>
              <p:tags r:id="rId11"/>
            </p:custDataLst>
          </p:nvPr>
        </p:nvSpPr>
        <p:spPr>
          <a:xfrm>
            <a:off x="5261759" y="5022515"/>
            <a:ext cx="4754880" cy="877824"/>
          </a:xfrm>
        </p:spPr>
        <p:txBody>
          <a:bodyPr vert="horz" lIns="182880" tIns="128016" rIns="91440" bIns="0" rtlCol="0">
            <a:normAutofit/>
          </a:bodyPr>
          <a:lstStyle>
            <a:lvl1pPr marL="0" indent="0">
              <a:lnSpc>
                <a:spcPct val="120000"/>
              </a:lnSpc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Montserrat" pitchFamily="2" charset="77"/>
              </a:rPr>
              <a:t>Paragraph length description supported by glyph icon above.</a:t>
            </a:r>
          </a:p>
        </p:txBody>
      </p:sp>
      <p:sp>
        <p:nvSpPr>
          <p:cNvPr id="22" name="Content Placeholder 10">
            <a:extLst>
              <a:ext uri="{FF2B5EF4-FFF2-40B4-BE49-F238E27FC236}">
                <a16:creationId xmlns:a16="http://schemas.microsoft.com/office/drawing/2014/main" id="{4CAD2638-B863-C9F1-6A75-A0B42A6CE7E5}"/>
              </a:ext>
            </a:extLst>
          </p:cNvPr>
          <p:cNvSpPr>
            <a:spLocks noGrp="1"/>
          </p:cNvSpPr>
          <p:nvPr>
            <p:ph sz="half" idx="109" hasCustomPrompt="1"/>
            <p:custDataLst>
              <p:tags r:id="rId12"/>
            </p:custDataLst>
          </p:nvPr>
        </p:nvSpPr>
        <p:spPr>
          <a:xfrm>
            <a:off x="5261759" y="4656755"/>
            <a:ext cx="4754880" cy="365760"/>
          </a:xfrm>
        </p:spPr>
        <p:txBody>
          <a:bodyPr vert="horz" lIns="182880" tIns="0" rIns="118872" bIns="0" rtlCol="0" anchor="b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 dirty="0">
                <a:latin typeface="Montserrat" pitchFamily="2" charset="77"/>
              </a:rPr>
              <a:t>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7C5124-F9C2-293E-53AC-915535C9B640}"/>
              </a:ext>
            </a:extLst>
          </p:cNvPr>
          <p:cNvSpPr>
            <a:spLocks noGrp="1"/>
          </p:cNvSpPr>
          <p:nvPr>
            <p:ph type="ftr" sz="quarter" idx="1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59208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0836D91-52C9-1648-68CE-A7369A4544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39712" y="3050435"/>
            <a:ext cx="8512575" cy="757130"/>
          </a:xfrm>
        </p:spPr>
        <p:txBody>
          <a:bodyPr wrap="square" anchor="ctr">
            <a:normAutofit/>
          </a:bodyPr>
          <a:lstStyle>
            <a:lvl1pPr algn="l">
              <a:defRPr sz="4800" b="1" cap="all" baseline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DIVIDER SLIDE HEADLINE</a:t>
            </a:r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B2A19B8E-23CB-B75D-5FD2-FBEE70964E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 OCCUPYING ENTIRE AREA</a:t>
            </a:r>
          </a:p>
        </p:txBody>
      </p:sp>
    </p:spTree>
    <p:extLst>
      <p:ext uri="{BB962C8B-B14F-4D97-AF65-F5344CB8AC3E}">
        <p14:creationId xmlns:p14="http://schemas.microsoft.com/office/powerpoint/2010/main" val="38555246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BC645462-DA8B-4123-67A7-C8516C785D78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411000" y="5420995"/>
            <a:ext cx="2738599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3C45-0641-CDC1-DFFB-1329072586EB}"/>
              </a:ext>
            </a:extLst>
          </p:cNvPr>
          <p:cNvSpPr>
            <a:spLocks/>
          </p:cNvSpPr>
          <p:nvPr userDrawn="1"/>
        </p:nvSpPr>
        <p:spPr>
          <a:xfrm>
            <a:off x="412957" y="1942726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FB5DDF-3029-EBC0-9DA6-9127B5F03118}"/>
              </a:ext>
            </a:extLst>
          </p:cNvPr>
          <p:cNvSpPr>
            <a:spLocks/>
          </p:cNvSpPr>
          <p:nvPr userDrawn="1"/>
        </p:nvSpPr>
        <p:spPr>
          <a:xfrm>
            <a:off x="3296974" y="1945511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EE6485-BDB4-76BD-55DE-8458A9CB1088}"/>
              </a:ext>
            </a:extLst>
          </p:cNvPr>
          <p:cNvSpPr>
            <a:spLocks/>
          </p:cNvSpPr>
          <p:nvPr userDrawn="1"/>
        </p:nvSpPr>
        <p:spPr>
          <a:xfrm>
            <a:off x="6184902" y="1942726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46ABC3-71DC-7829-8F01-956CC45ACA44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296975" y="2621771"/>
            <a:ext cx="2736642" cy="2642457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2949F07-3015-13FA-2234-A2A53610244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15891" y="2084701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5FAF020-5717-F624-4699-692ECCF2789B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296974" y="5420995"/>
            <a:ext cx="2736642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2C2DB31-E8E9-D7F0-A06A-7EB9B6042C82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180991" y="5420995"/>
            <a:ext cx="2736641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410051-3C59-00CD-F742-2A7F1AE2E4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ADB7A8E-95FD-0654-2185-695D88D2626A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466772-D644-9440-8EBD-25C9DF27D7A8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B062B1-E609-5A57-8B60-08E6956A5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458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394A9B1-FDB4-92CB-59CB-33750B2AA646}"/>
              </a:ext>
            </a:extLst>
          </p:cNvPr>
          <p:cNvSpPr>
            <a:spLocks noGrp="1"/>
          </p:cNvSpPr>
          <p:nvPr>
            <p:ph type="body" idx="85" hasCustomPrompt="1"/>
          </p:nvPr>
        </p:nvSpPr>
        <p:spPr>
          <a:xfrm>
            <a:off x="411000" y="2618986"/>
            <a:ext cx="2738599" cy="2642457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A27AE78-E7B0-FF0D-5BDA-72E4303F6A4C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6182946" y="2618986"/>
            <a:ext cx="2736642" cy="2642457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8AE1A59-FFB4-5CCD-49CC-BEBECBE3EAFB}"/>
              </a:ext>
            </a:extLst>
          </p:cNvPr>
          <p:cNvSpPr>
            <a:spLocks noGrp="1"/>
          </p:cNvSpPr>
          <p:nvPr>
            <p:ph type="body" idx="88" hasCustomPrompt="1"/>
          </p:nvPr>
        </p:nvSpPr>
        <p:spPr>
          <a:xfrm>
            <a:off x="3300887" y="2084700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F18C989-BF63-E8D5-9044-420FFB7E22B8}"/>
              </a:ext>
            </a:extLst>
          </p:cNvPr>
          <p:cNvSpPr>
            <a:spLocks noGrp="1"/>
          </p:cNvSpPr>
          <p:nvPr>
            <p:ph type="body" idx="89" hasCustomPrompt="1"/>
          </p:nvPr>
        </p:nvSpPr>
        <p:spPr>
          <a:xfrm>
            <a:off x="6186859" y="2084699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C85F21-3EEE-1D08-961C-34364439DED9}"/>
              </a:ext>
            </a:extLst>
          </p:cNvPr>
          <p:cNvSpPr>
            <a:spLocks noGrp="1"/>
          </p:cNvSpPr>
          <p:nvPr>
            <p:ph type="ftr" sz="quarter" idx="91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0668544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BC645462-DA8B-4123-67A7-C8516C785D78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411000" y="5420995"/>
            <a:ext cx="2738599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BF3C45-0641-CDC1-DFFB-1329072586EB}"/>
              </a:ext>
            </a:extLst>
          </p:cNvPr>
          <p:cNvSpPr>
            <a:spLocks/>
          </p:cNvSpPr>
          <p:nvPr userDrawn="1"/>
        </p:nvSpPr>
        <p:spPr>
          <a:xfrm>
            <a:off x="412956" y="1950924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FB5DDF-3029-EBC0-9DA6-9127B5F03118}"/>
              </a:ext>
            </a:extLst>
          </p:cNvPr>
          <p:cNvSpPr>
            <a:spLocks/>
          </p:cNvSpPr>
          <p:nvPr userDrawn="1"/>
        </p:nvSpPr>
        <p:spPr>
          <a:xfrm>
            <a:off x="3296973" y="1953709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EE6485-BDB4-76BD-55DE-8458A9CB1088}"/>
              </a:ext>
            </a:extLst>
          </p:cNvPr>
          <p:cNvSpPr>
            <a:spLocks/>
          </p:cNvSpPr>
          <p:nvPr userDrawn="1"/>
        </p:nvSpPr>
        <p:spPr>
          <a:xfrm>
            <a:off x="6184901" y="1950924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B4F70D-86AA-A6D2-1CB0-8DDB5FE2A668}"/>
              </a:ext>
            </a:extLst>
          </p:cNvPr>
          <p:cNvSpPr>
            <a:spLocks/>
          </p:cNvSpPr>
          <p:nvPr userDrawn="1"/>
        </p:nvSpPr>
        <p:spPr>
          <a:xfrm>
            <a:off x="9070872" y="1950922"/>
            <a:ext cx="2736643" cy="65921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ontserrat" pitchFamily="2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446ABC3-71DC-7829-8F01-956CC45ACA44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3296975" y="2621773"/>
            <a:ext cx="2736642" cy="2642455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2949F07-3015-13FA-2234-A2A53610244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15890" y="2092899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5FAF020-5717-F624-4699-692ECCF2789B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296974" y="5420995"/>
            <a:ext cx="2736642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2C2DB31-E8E9-D7F0-A06A-7EB9B6042C82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180991" y="5420995"/>
            <a:ext cx="2736641" cy="485925"/>
          </a:xfrm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93F5A6A-13C0-1F41-BAF8-251A4109F7C2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9065007" y="5420995"/>
            <a:ext cx="2736641" cy="485925"/>
          </a:xfrm>
          <a:solidFill>
            <a:schemeClr val="bg1"/>
          </a:solidFill>
        </p:spPr>
        <p:txBody>
          <a:bodyPr wrap="square" lIns="182880" tIns="54864" rIns="128016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 i="0">
                <a:solidFill>
                  <a:schemeClr val="tx1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410051-3C59-00CD-F742-2A7F1AE2E4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ADB7A8E-95FD-0654-2185-695D88D2626A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466772-D644-9440-8EBD-25C9DF27D7A8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B062B1-E609-5A57-8B60-08E6956A5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458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394A9B1-FDB4-92CB-59CB-33750B2AA646}"/>
              </a:ext>
            </a:extLst>
          </p:cNvPr>
          <p:cNvSpPr>
            <a:spLocks noGrp="1"/>
          </p:cNvSpPr>
          <p:nvPr>
            <p:ph type="body" idx="85" hasCustomPrompt="1"/>
          </p:nvPr>
        </p:nvSpPr>
        <p:spPr>
          <a:xfrm>
            <a:off x="411000" y="2618988"/>
            <a:ext cx="2738599" cy="2642455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A27AE78-E7B0-FF0D-5BDA-72E4303F6A4C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6182946" y="2618988"/>
            <a:ext cx="2736642" cy="2642455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A48C27D-691C-9866-7AFC-55FFD4749932}"/>
              </a:ext>
            </a:extLst>
          </p:cNvPr>
          <p:cNvSpPr>
            <a:spLocks noGrp="1"/>
          </p:cNvSpPr>
          <p:nvPr>
            <p:ph type="body" idx="87" hasCustomPrompt="1"/>
          </p:nvPr>
        </p:nvSpPr>
        <p:spPr>
          <a:xfrm>
            <a:off x="9068917" y="2618986"/>
            <a:ext cx="2736642" cy="2642455"/>
          </a:xfrm>
          <a:ln w="12700">
            <a:solidFill>
              <a:schemeClr val="accent2"/>
            </a:solidFill>
          </a:ln>
        </p:spPr>
        <p:txBody>
          <a:bodyPr wrap="square" lIns="201168" tIns="164592" rIns="128016" bIns="164592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1300"/>
              </a:spcBef>
              <a:buClr>
                <a:schemeClr val="accent2"/>
              </a:buClr>
              <a:buFontTx/>
              <a:buNone/>
              <a:defRPr sz="13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8AE1A59-FFB4-5CCD-49CC-BEBECBE3EAFB}"/>
              </a:ext>
            </a:extLst>
          </p:cNvPr>
          <p:cNvSpPr>
            <a:spLocks noGrp="1"/>
          </p:cNvSpPr>
          <p:nvPr>
            <p:ph type="body" idx="88" hasCustomPrompt="1"/>
          </p:nvPr>
        </p:nvSpPr>
        <p:spPr>
          <a:xfrm>
            <a:off x="3300886" y="2092898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F18C989-BF63-E8D5-9044-420FFB7E22B8}"/>
              </a:ext>
            </a:extLst>
          </p:cNvPr>
          <p:cNvSpPr>
            <a:spLocks noGrp="1"/>
          </p:cNvSpPr>
          <p:nvPr>
            <p:ph type="body" idx="89" hasCustomPrompt="1"/>
          </p:nvPr>
        </p:nvSpPr>
        <p:spPr>
          <a:xfrm>
            <a:off x="6186858" y="2092897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208BEF2-42CE-F1F1-83E9-1D932C0887E6}"/>
              </a:ext>
            </a:extLst>
          </p:cNvPr>
          <p:cNvSpPr>
            <a:spLocks noGrp="1"/>
          </p:cNvSpPr>
          <p:nvPr>
            <p:ph type="body" idx="90" hasCustomPrompt="1"/>
          </p:nvPr>
        </p:nvSpPr>
        <p:spPr>
          <a:xfrm>
            <a:off x="9072830" y="2092897"/>
            <a:ext cx="2490304" cy="375263"/>
          </a:xfrm>
        </p:spPr>
        <p:txBody>
          <a:bodyPr wrap="square" lIns="18288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C85F21-3EEE-1D08-961C-34364439DED9}"/>
              </a:ext>
            </a:extLst>
          </p:cNvPr>
          <p:cNvSpPr>
            <a:spLocks noGrp="1"/>
          </p:cNvSpPr>
          <p:nvPr>
            <p:ph type="ftr" sz="quarter" idx="91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674876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eps (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BE1BE74D-1120-243A-66E6-3CA7B984BA3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68397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1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6D7BF50F-0ADC-046A-FA12-872A0E20936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68398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3A67ABB-882E-20A5-FCBF-2757511F8555}"/>
              </a:ext>
            </a:extLst>
          </p:cNvPr>
          <p:cNvCxnSpPr>
            <a:cxnSpLocks/>
          </p:cNvCxnSpPr>
          <p:nvPr userDrawn="1"/>
        </p:nvCxnSpPr>
        <p:spPr>
          <a:xfrm>
            <a:off x="1390246" y="2133600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>
            <a:extLst>
              <a:ext uri="{FF2B5EF4-FFF2-40B4-BE49-F238E27FC236}">
                <a16:creationId xmlns:a16="http://schemas.microsoft.com/office/drawing/2014/main" id="{35448D26-4C30-6465-39C6-231491913434}"/>
              </a:ext>
            </a:extLst>
          </p:cNvPr>
          <p:cNvSpPr/>
          <p:nvPr userDrawn="1"/>
        </p:nvSpPr>
        <p:spPr>
          <a:xfrm>
            <a:off x="952538" y="198788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287E15E0-B1E5-3672-930A-75283A8A1787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3538445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2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A2D544F-6CCD-3AF5-02EB-52705C7A070B}"/>
              </a:ext>
            </a:extLst>
          </p:cNvPr>
          <p:cNvSpPr>
            <a:spLocks noGrp="1"/>
          </p:cNvSpPr>
          <p:nvPr>
            <p:ph type="body" idx="85" hasCustomPrompt="1"/>
          </p:nvPr>
        </p:nvSpPr>
        <p:spPr>
          <a:xfrm>
            <a:off x="3538446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1B6E8FBC-B4E0-D777-9068-8F0DCEBA2EA5}"/>
              </a:ext>
            </a:extLst>
          </p:cNvPr>
          <p:cNvCxnSpPr>
            <a:cxnSpLocks/>
          </p:cNvCxnSpPr>
          <p:nvPr userDrawn="1"/>
        </p:nvCxnSpPr>
        <p:spPr>
          <a:xfrm>
            <a:off x="4060294" y="2133600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9DF7CDA1-FDBD-63A3-1CE5-629F67A1A069}"/>
              </a:ext>
            </a:extLst>
          </p:cNvPr>
          <p:cNvSpPr>
            <a:spLocks noGrp="1"/>
          </p:cNvSpPr>
          <p:nvPr>
            <p:ph type="body" idx="86" hasCustomPrompt="1"/>
          </p:nvPr>
        </p:nvSpPr>
        <p:spPr>
          <a:xfrm>
            <a:off x="6208493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3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5C924052-7B3A-C065-908B-1DA410A5979B}"/>
              </a:ext>
            </a:extLst>
          </p:cNvPr>
          <p:cNvSpPr>
            <a:spLocks noGrp="1"/>
          </p:cNvSpPr>
          <p:nvPr>
            <p:ph type="body" idx="87" hasCustomPrompt="1"/>
          </p:nvPr>
        </p:nvSpPr>
        <p:spPr>
          <a:xfrm>
            <a:off x="6208494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2CC4957-C85D-AAA9-E00F-ED2182FFAEEB}"/>
              </a:ext>
            </a:extLst>
          </p:cNvPr>
          <p:cNvCxnSpPr>
            <a:cxnSpLocks/>
          </p:cNvCxnSpPr>
          <p:nvPr userDrawn="1"/>
        </p:nvCxnSpPr>
        <p:spPr>
          <a:xfrm>
            <a:off x="6730342" y="2133600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48EA1BBA-82F1-56D3-8A33-4565AE67A894}"/>
              </a:ext>
            </a:extLst>
          </p:cNvPr>
          <p:cNvSpPr/>
          <p:nvPr userDrawn="1"/>
        </p:nvSpPr>
        <p:spPr>
          <a:xfrm>
            <a:off x="3537242" y="198788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7E58DF3-B82F-DA23-2204-9AD220916F0F}"/>
              </a:ext>
            </a:extLst>
          </p:cNvPr>
          <p:cNvSpPr/>
          <p:nvPr userDrawn="1"/>
        </p:nvSpPr>
        <p:spPr>
          <a:xfrm>
            <a:off x="6207290" y="198788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FCEE29BB-2F02-3850-0C1E-4AA64D73645D}"/>
              </a:ext>
            </a:extLst>
          </p:cNvPr>
          <p:cNvSpPr>
            <a:spLocks noGrp="1"/>
          </p:cNvSpPr>
          <p:nvPr>
            <p:ph type="body" idx="90" hasCustomPrompt="1"/>
          </p:nvPr>
        </p:nvSpPr>
        <p:spPr>
          <a:xfrm>
            <a:off x="868397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5</a:t>
            </a:r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EE301317-09D5-848C-DDF6-DB2A98D8DCE2}"/>
              </a:ext>
            </a:extLst>
          </p:cNvPr>
          <p:cNvSpPr>
            <a:spLocks noGrp="1"/>
          </p:cNvSpPr>
          <p:nvPr>
            <p:ph type="body" idx="91" hasCustomPrompt="1"/>
          </p:nvPr>
        </p:nvSpPr>
        <p:spPr>
          <a:xfrm>
            <a:off x="868398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C7304A3E-F22D-9BDB-251C-F8A9FE1A0A93}"/>
              </a:ext>
            </a:extLst>
          </p:cNvPr>
          <p:cNvSpPr/>
          <p:nvPr userDrawn="1"/>
        </p:nvSpPr>
        <p:spPr>
          <a:xfrm>
            <a:off x="952538" y="387764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0F094B55-3A49-DE64-AC25-A0C8D457B983}"/>
              </a:ext>
            </a:extLst>
          </p:cNvPr>
          <p:cNvSpPr>
            <a:spLocks noGrp="1"/>
          </p:cNvSpPr>
          <p:nvPr>
            <p:ph type="body" idx="92" hasCustomPrompt="1"/>
          </p:nvPr>
        </p:nvSpPr>
        <p:spPr>
          <a:xfrm>
            <a:off x="3538445" y="426966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6</a:t>
            </a:r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ABF98F86-4614-7600-02BA-81767C00610E}"/>
              </a:ext>
            </a:extLst>
          </p:cNvPr>
          <p:cNvSpPr>
            <a:spLocks noGrp="1"/>
          </p:cNvSpPr>
          <p:nvPr>
            <p:ph type="body" idx="93" hasCustomPrompt="1"/>
          </p:nvPr>
        </p:nvSpPr>
        <p:spPr>
          <a:xfrm>
            <a:off x="3538446" y="464492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4788B65-A07F-667C-B41E-1522D5DAC9CF}"/>
              </a:ext>
            </a:extLst>
          </p:cNvPr>
          <p:cNvSpPr/>
          <p:nvPr userDrawn="1"/>
        </p:nvSpPr>
        <p:spPr>
          <a:xfrm>
            <a:off x="3537242" y="387764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987F4316-CE9F-22E4-CD52-9D9A93D9C2B3}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1380744" y="4011168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CB97C8-5AB0-AEC1-DE9B-97F475A98F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5D8E139-58E0-4803-298B-06043E34EAE8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9AC01D-E9F2-79F3-371C-CDACA13AB96B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1A39AE-BC0D-C724-B123-7ADEB5ABA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7" y="365125"/>
            <a:ext cx="6744588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AA12C-DFDC-98E5-A296-E9D9CC532B68}"/>
              </a:ext>
            </a:extLst>
          </p:cNvPr>
          <p:cNvSpPr>
            <a:spLocks noGrp="1"/>
          </p:cNvSpPr>
          <p:nvPr>
            <p:ph type="ftr" sz="quarter" idx="9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6F8E55F-D0B0-7BE9-573E-647F922FC323}"/>
              </a:ext>
            </a:extLst>
          </p:cNvPr>
          <p:cNvSpPr>
            <a:spLocks noGrp="1"/>
          </p:cNvSpPr>
          <p:nvPr>
            <p:ph type="body" idx="99" hasCustomPrompt="1"/>
          </p:nvPr>
        </p:nvSpPr>
        <p:spPr>
          <a:xfrm>
            <a:off x="8877338" y="2379905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3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653D7C-7C18-65AC-1819-D3E75875A152}"/>
              </a:ext>
            </a:extLst>
          </p:cNvPr>
          <p:cNvSpPr>
            <a:spLocks noGrp="1"/>
          </p:cNvSpPr>
          <p:nvPr>
            <p:ph type="body" idx="100" hasCustomPrompt="1"/>
          </p:nvPr>
        </p:nvSpPr>
        <p:spPr>
          <a:xfrm>
            <a:off x="8877339" y="2755168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68C7E4-5517-46E1-F84D-79225CBBEE86}"/>
              </a:ext>
            </a:extLst>
          </p:cNvPr>
          <p:cNvCxnSpPr>
            <a:cxnSpLocks/>
          </p:cNvCxnSpPr>
          <p:nvPr userDrawn="1"/>
        </p:nvCxnSpPr>
        <p:spPr>
          <a:xfrm>
            <a:off x="9399187" y="2133600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61DF8C-0BCF-EA11-79C1-2B241AC96FD6}"/>
              </a:ext>
            </a:extLst>
          </p:cNvPr>
          <p:cNvSpPr/>
          <p:nvPr userDrawn="1"/>
        </p:nvSpPr>
        <p:spPr>
          <a:xfrm>
            <a:off x="8876135" y="1987889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93A6ACA-0AF8-8BC7-9BF4-4CBD98398DEB}"/>
              </a:ext>
            </a:extLst>
          </p:cNvPr>
          <p:cNvSpPr>
            <a:spLocks noGrp="1"/>
          </p:cNvSpPr>
          <p:nvPr>
            <p:ph type="body" idx="101" hasCustomPrompt="1"/>
          </p:nvPr>
        </p:nvSpPr>
        <p:spPr>
          <a:xfrm>
            <a:off x="6208493" y="4264749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6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36C860-0120-BDF5-BECC-E2EC5A6F0CD0}"/>
              </a:ext>
            </a:extLst>
          </p:cNvPr>
          <p:cNvSpPr>
            <a:spLocks noGrp="1"/>
          </p:cNvSpPr>
          <p:nvPr>
            <p:ph type="body" idx="102" hasCustomPrompt="1"/>
          </p:nvPr>
        </p:nvSpPr>
        <p:spPr>
          <a:xfrm>
            <a:off x="6208494" y="4640012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9BBFC7-5EB8-DFA1-75E0-9F92A619A4E9}"/>
              </a:ext>
            </a:extLst>
          </p:cNvPr>
          <p:cNvSpPr/>
          <p:nvPr userDrawn="1"/>
        </p:nvSpPr>
        <p:spPr>
          <a:xfrm>
            <a:off x="6207290" y="3872733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5783C4-702F-3281-C158-774D37CB7855}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4060294" y="4029456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D3067BB-1473-252E-EEA0-A3345E7C9D87}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730342" y="4043073"/>
            <a:ext cx="1729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8F10BA4-BE9A-38B2-83E8-003A6FC98EBA}"/>
              </a:ext>
            </a:extLst>
          </p:cNvPr>
          <p:cNvSpPr>
            <a:spLocks noGrp="1"/>
          </p:cNvSpPr>
          <p:nvPr>
            <p:ph type="body" idx="103" hasCustomPrompt="1"/>
          </p:nvPr>
        </p:nvSpPr>
        <p:spPr>
          <a:xfrm>
            <a:off x="8876134" y="4295112"/>
            <a:ext cx="2251792" cy="302930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STEP 6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3A50E93-7E2E-4BF1-48AE-FA6AC0C2FA0F}"/>
              </a:ext>
            </a:extLst>
          </p:cNvPr>
          <p:cNvSpPr>
            <a:spLocks noGrp="1"/>
          </p:cNvSpPr>
          <p:nvPr>
            <p:ph type="body" idx="104" hasCustomPrompt="1"/>
          </p:nvPr>
        </p:nvSpPr>
        <p:spPr>
          <a:xfrm>
            <a:off x="8876135" y="4670375"/>
            <a:ext cx="2251791" cy="841344"/>
          </a:xfrm>
        </p:spPr>
        <p:txBody>
          <a:bodyPr wrap="square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4D6DFFA-8025-317B-82EB-1B470A0BB34B}"/>
              </a:ext>
            </a:extLst>
          </p:cNvPr>
          <p:cNvSpPr/>
          <p:nvPr userDrawn="1"/>
        </p:nvSpPr>
        <p:spPr>
          <a:xfrm>
            <a:off x="8874931" y="3903096"/>
            <a:ext cx="302930" cy="3029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41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4601AE-6D98-7A49-728D-AF25D8AD85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AE254A68-1104-F78A-4821-89CAA4B9D0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>
                <a:latin typeface="Montserrat" pitchFamily="2" charset="77"/>
              </a:defRPr>
            </a:lvl1pPr>
          </a:lstStyle>
          <a:p>
            <a:r>
              <a:rPr lang="en-US" dirty="0"/>
              <a:t>PHOTO OCCUPYING ENTIRE AREA</a:t>
            </a:r>
          </a:p>
        </p:txBody>
      </p:sp>
    </p:spTree>
    <p:extLst>
      <p:ext uri="{BB962C8B-B14F-4D97-AF65-F5344CB8AC3E}">
        <p14:creationId xmlns:p14="http://schemas.microsoft.com/office/powerpoint/2010/main" val="236778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ECE001C-8908-B5C7-3449-187ED38EA9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08FBDE4-F504-1FC3-8614-04B29C81BE2A}"/>
              </a:ext>
            </a:extLst>
          </p:cNvPr>
          <p:cNvSpPr>
            <a:spLocks/>
          </p:cNvSpPr>
          <p:nvPr userDrawn="1"/>
        </p:nvSpPr>
        <p:spPr>
          <a:xfrm>
            <a:off x="0" y="-16043"/>
            <a:ext cx="12192000" cy="68740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F8B53343-70CF-D56D-8A46-159E521220DD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12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7311" y="2318364"/>
            <a:ext cx="7124700" cy="70485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106E84C7-4422-DB8B-B542-BD1014638D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2727" y="3001694"/>
            <a:ext cx="4617585" cy="456530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1800" spc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PAGE TITLE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AFF691A4-958A-729A-8054-F617C69DB3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9145" y="3041950"/>
            <a:ext cx="836868" cy="376019"/>
          </a:xfrm>
        </p:spPr>
        <p:txBody>
          <a:bodyPr anchor="ctr">
            <a:noAutofit/>
          </a:bodyPr>
          <a:lstStyle>
            <a:lvl1pPr marL="0" indent="0" algn="l">
              <a:buNone/>
              <a:defRPr sz="1050" spc="200" baseline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PAGE #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91AD4400-16C7-9B32-D2DA-C68C4B9798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2727" y="3548346"/>
            <a:ext cx="4617585" cy="456530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1800" spc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PAGE TITLE</a:t>
            </a: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0841E4E8-6557-658A-45C4-CD4BF4C55E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89145" y="3588602"/>
            <a:ext cx="836868" cy="376019"/>
          </a:xfrm>
        </p:spPr>
        <p:txBody>
          <a:bodyPr anchor="ctr">
            <a:noAutofit/>
          </a:bodyPr>
          <a:lstStyle>
            <a:lvl1pPr marL="0" indent="0" algn="l">
              <a:buNone/>
              <a:defRPr sz="1050" spc="200" baseline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PAGE #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E769C742-57CF-5CDE-2748-AA6F0DD1BA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32727" y="4094998"/>
            <a:ext cx="4617585" cy="456530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1800" spc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PAGE TITLE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B290911-5424-062E-D10E-975BEDED04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89145" y="4135254"/>
            <a:ext cx="836868" cy="376019"/>
          </a:xfrm>
        </p:spPr>
        <p:txBody>
          <a:bodyPr anchor="ctr">
            <a:noAutofit/>
          </a:bodyPr>
          <a:lstStyle>
            <a:lvl1pPr marL="0" indent="0" algn="l">
              <a:buNone/>
              <a:defRPr sz="1050" spc="200" baseline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PAGE #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71E1B4D0-26DE-5E6F-D782-4B2902E135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32727" y="4641651"/>
            <a:ext cx="4617585" cy="456530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1800" spc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PAGE TITLE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F5BE0F55-4FBE-517A-3C83-DB45053AD2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89145" y="4681907"/>
            <a:ext cx="836868" cy="376019"/>
          </a:xfrm>
        </p:spPr>
        <p:txBody>
          <a:bodyPr anchor="ctr">
            <a:noAutofit/>
          </a:bodyPr>
          <a:lstStyle>
            <a:lvl1pPr marL="0" indent="0" algn="l">
              <a:buNone/>
              <a:defRPr sz="1050" spc="200" baseline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PAGE #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AB9F3C45-02B1-3766-6764-A863FEE413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232727" y="5188303"/>
            <a:ext cx="4617585" cy="456530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1800" spc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PAGE TITLE</a:t>
            </a:r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5037D486-AD80-5B22-B1E1-2F1E08DB183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89145" y="5228559"/>
            <a:ext cx="836868" cy="376019"/>
          </a:xfrm>
        </p:spPr>
        <p:txBody>
          <a:bodyPr anchor="ctr">
            <a:noAutofit/>
          </a:bodyPr>
          <a:lstStyle>
            <a:lvl1pPr marL="0" indent="0" algn="l">
              <a:buNone/>
              <a:defRPr sz="1050" spc="200" baseline="0">
                <a:solidFill>
                  <a:schemeClr val="bg1"/>
                </a:solidFill>
                <a:latin typeface="Montserrat" pitchFamily="2" charset="77"/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PAGE #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E0DE5BA8-7539-96BF-89BA-0EF674285AE2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A47AF29-2FB1-F952-0DC5-153857765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2727" y="1951893"/>
            <a:ext cx="3928502" cy="493776"/>
          </a:xfrm>
        </p:spPr>
        <p:txBody>
          <a:bodyPr lIns="0" tIns="0" bIns="0" anchor="b"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AGENDA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7B7AB0-6CEC-9875-E1EC-CB2B43009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880" y="6309360"/>
            <a:ext cx="369560" cy="36512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6E7FE8-3DA8-3D1B-2D69-CA7A740EE98C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420377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(Dot Poin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 cap="all" baseline="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D70487-0E42-7263-AF63-4A990662CD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957" y="1825626"/>
            <a:ext cx="10300535" cy="4124004"/>
          </a:xfrm>
        </p:spPr>
        <p:txBody>
          <a:bodyPr tIns="365760" bIns="0"/>
          <a:lstStyle>
            <a:lvl1pPr>
              <a:lnSpc>
                <a:spcPct val="120000"/>
              </a:lnSpc>
              <a:spcBef>
                <a:spcPts val="2200"/>
              </a:spcBef>
              <a:defRPr sz="2200" b="0">
                <a:latin typeface="Montserrat" pitchFamily="2" charset="77"/>
              </a:defRPr>
            </a:lvl1pPr>
            <a:lvl2pPr>
              <a:lnSpc>
                <a:spcPct val="100000"/>
              </a:lnSpc>
              <a:spcBef>
                <a:spcPts val="1800"/>
              </a:spcBef>
              <a:defRPr sz="1800" b="0">
                <a:latin typeface="Montserrat" pitchFamily="2" charset="77"/>
              </a:defRPr>
            </a:lvl2pPr>
            <a:lvl3pPr>
              <a:lnSpc>
                <a:spcPct val="100000"/>
              </a:lnSpc>
              <a:spcBef>
                <a:spcPts val="1200"/>
              </a:spcBef>
              <a:defRPr sz="1600" b="0" i="0">
                <a:latin typeface="Montserrat Light" pitchFamily="2" charset="77"/>
              </a:defRPr>
            </a:lvl3pPr>
            <a:lvl4pPr>
              <a:spcBef>
                <a:spcPts val="1200"/>
              </a:spcBef>
              <a:defRPr sz="1600" b="0">
                <a:latin typeface="Montserrat" pitchFamily="2" charset="77"/>
              </a:defRPr>
            </a:lvl4pPr>
            <a:lvl5pPr>
              <a:spcBef>
                <a:spcPts val="1200"/>
              </a:spcBef>
              <a:defRPr sz="1600" b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54CE0F-37C3-FA08-FCA1-78D2A7B51D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69475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and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D70487-0E42-7263-AF63-4A990662CD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957" y="3176415"/>
            <a:ext cx="10300536" cy="2773215"/>
          </a:xfrm>
        </p:spPr>
        <p:txBody>
          <a:bodyPr lIns="146304" tIns="365760" rIns="146304" bIns="0">
            <a:normAutofit/>
          </a:bodyPr>
          <a:lstStyle>
            <a:lvl1pPr marL="0" indent="0">
              <a:lnSpc>
                <a:spcPct val="120000"/>
              </a:lnSpc>
              <a:spcBef>
                <a:spcPts val="1800"/>
              </a:spcBef>
              <a:buNone/>
              <a:defRPr sz="1800" b="0">
                <a:latin typeface="Montserrat" pitchFamily="2" charset="77"/>
              </a:defRPr>
            </a:lvl1pPr>
            <a:lvl2pPr>
              <a:lnSpc>
                <a:spcPct val="100000"/>
              </a:lnSpc>
              <a:spcBef>
                <a:spcPts val="900"/>
              </a:spcBef>
              <a:defRPr sz="1800" b="0">
                <a:latin typeface="Montserrat" pitchFamily="2" charset="77"/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800" b="0" i="0">
                <a:latin typeface="Montserrat Light" pitchFamily="2" charset="77"/>
              </a:defRPr>
            </a:lvl3pPr>
            <a:lvl4pPr>
              <a:spcBef>
                <a:spcPts val="1200"/>
              </a:spcBef>
              <a:defRPr sz="1600" b="0">
                <a:latin typeface="Montserrat" pitchFamily="2" charset="77"/>
              </a:defRPr>
            </a:lvl4pPr>
            <a:lvl5pPr>
              <a:spcBef>
                <a:spcPts val="1200"/>
              </a:spcBef>
              <a:defRPr sz="1600" b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61883-F668-11F5-565D-B2479E3F167D}"/>
              </a:ext>
            </a:extLst>
          </p:cNvPr>
          <p:cNvSpPr>
            <a:spLocks noGrp="1"/>
          </p:cNvSpPr>
          <p:nvPr>
            <p:ph idx="84" hasCustomPrompt="1"/>
          </p:nvPr>
        </p:nvSpPr>
        <p:spPr>
          <a:xfrm>
            <a:off x="412957" y="2040471"/>
            <a:ext cx="10300535" cy="1135944"/>
          </a:xfrm>
          <a:solidFill>
            <a:schemeClr val="accent3"/>
          </a:solidFill>
          <a:ln w="38100">
            <a:noFill/>
            <a:prstDash val="sysDot"/>
          </a:ln>
        </p:spPr>
        <p:txBody>
          <a:bodyPr lIns="292608" tIns="36576" rIns="146304" bIns="36576" anchor="ctr" anchorCtr="0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800" b="0" i="0">
                <a:latin typeface="Montserrat Medium" pitchFamily="2" charset="77"/>
              </a:defRPr>
            </a:lvl1pPr>
            <a:lvl2pPr>
              <a:lnSpc>
                <a:spcPct val="100000"/>
              </a:lnSpc>
              <a:spcBef>
                <a:spcPts val="1800"/>
              </a:spcBef>
              <a:defRPr sz="1800" b="0" i="0">
                <a:latin typeface="Montserrat Medium" pitchFamily="2" charset="77"/>
              </a:defRPr>
            </a:lvl2pPr>
            <a:lvl3pPr marL="914400" indent="0">
              <a:lnSpc>
                <a:spcPct val="100000"/>
              </a:lnSpc>
              <a:spcBef>
                <a:spcPts val="1200"/>
              </a:spcBef>
              <a:buNone/>
              <a:defRPr sz="1800" b="0" i="0">
                <a:latin typeface="Montserrat Light" pitchFamily="2" charset="77"/>
              </a:defRPr>
            </a:lvl3pPr>
            <a:lvl4pPr>
              <a:spcBef>
                <a:spcPts val="1200"/>
              </a:spcBef>
              <a:defRPr sz="1600" b="0">
                <a:latin typeface="Montserrat" pitchFamily="2" charset="77"/>
              </a:defRPr>
            </a:lvl4pPr>
            <a:lvl5pPr>
              <a:spcBef>
                <a:spcPts val="1200"/>
              </a:spcBef>
              <a:defRPr sz="1600" b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Q: &lt;text&gt;?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6E54EF5-09BD-8F1E-B501-A8CC71DEB8CA}"/>
              </a:ext>
            </a:extLst>
          </p:cNvPr>
          <p:cNvSpPr>
            <a:spLocks noGrp="1"/>
          </p:cNvSpPr>
          <p:nvPr>
            <p:ph type="ftr" sz="quarter" idx="8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154787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Visualiz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54B03FB-F853-16E6-7C6B-21E9DFBF8463}"/>
              </a:ext>
            </a:extLst>
          </p:cNvPr>
          <p:cNvSpPr/>
          <p:nvPr userDrawn="1"/>
        </p:nvSpPr>
        <p:spPr>
          <a:xfrm>
            <a:off x="6444848" y="922021"/>
            <a:ext cx="4854458" cy="501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12393-6357-FF0D-F71B-3A26D0C023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958" y="1874519"/>
            <a:ext cx="10886348" cy="406144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Montserrat" pitchFamily="2" charset="77"/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CHARTS OR PHOTOS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FE470-79DF-49CE-E011-A84036AEC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4187" y="6310312"/>
            <a:ext cx="369560" cy="3651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4E8761-E652-D306-A437-9AF2801D9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6" y="365125"/>
            <a:ext cx="6748272" cy="936305"/>
          </a:xfrm>
        </p:spPr>
        <p:txBody>
          <a:bodyPr lIns="0" anchor="t">
            <a:normAutofit/>
          </a:bodyPr>
          <a:lstStyle>
            <a:lvl1pPr>
              <a:defRPr sz="3000">
                <a:latin typeface="Montserrat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A9E5B8-958E-B139-7897-33313B2CFD4E}"/>
              </a:ext>
            </a:extLst>
          </p:cNvPr>
          <p:cNvSpPr/>
          <p:nvPr userDrawn="1"/>
        </p:nvSpPr>
        <p:spPr>
          <a:xfrm>
            <a:off x="412957" y="1315084"/>
            <a:ext cx="1205833" cy="72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D0F7AAB-681F-B7A6-D62F-B23D440DE55B}"/>
              </a:ext>
            </a:extLst>
          </p:cNvPr>
          <p:cNvSpPr txBox="1">
            <a:spLocks/>
          </p:cNvSpPr>
          <p:nvPr userDrawn="1"/>
        </p:nvSpPr>
        <p:spPr>
          <a:xfrm>
            <a:off x="11413170" y="6310313"/>
            <a:ext cx="593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b="1" kern="1200" spc="220" baseline="0">
                <a:solidFill>
                  <a:schemeClr val="tx1"/>
                </a:solidFill>
                <a:latin typeface="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4352A-2842-4E4D-A097-ECBD0426C397}" type="slidenum">
              <a:rPr lang="en-US" sz="110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BD44BA6-8957-B12B-63A0-0B57A440D4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328930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74792E-5224-F616-90BA-3499A43E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67" y="365125"/>
            <a:ext cx="114540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DE4FE-8501-1D75-477B-DC0696DF3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967" y="1825625"/>
            <a:ext cx="114540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9BE68-65FF-82E0-AE5C-046A57BC64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309360"/>
            <a:ext cx="1003096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en-US" sz="900" b="1" kern="1200" spc="0" dirty="0">
                <a:solidFill>
                  <a:schemeClr val="tx2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LAKE COUNTY, CA</a:t>
            </a:r>
          </a:p>
        </p:txBody>
      </p:sp>
    </p:spTree>
    <p:extLst>
      <p:ext uri="{BB962C8B-B14F-4D97-AF65-F5344CB8AC3E}">
        <p14:creationId xmlns:p14="http://schemas.microsoft.com/office/powerpoint/2010/main" val="285191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2" r:id="rId3"/>
    <p:sldLayoutId id="2147483683" r:id="rId4"/>
    <p:sldLayoutId id="2147483715" r:id="rId5"/>
    <p:sldLayoutId id="2147483693" r:id="rId6"/>
    <p:sldLayoutId id="2147483678" r:id="rId7"/>
    <p:sldLayoutId id="2147483713" r:id="rId8"/>
    <p:sldLayoutId id="2147483677" r:id="rId9"/>
    <p:sldLayoutId id="2147483694" r:id="rId10"/>
    <p:sldLayoutId id="2147483695" r:id="rId11"/>
    <p:sldLayoutId id="2147483707" r:id="rId12"/>
    <p:sldLayoutId id="2147483662" r:id="rId13"/>
    <p:sldLayoutId id="2147483653" r:id="rId14"/>
    <p:sldLayoutId id="2147483697" r:id="rId15"/>
    <p:sldLayoutId id="2147483663" r:id="rId16"/>
    <p:sldLayoutId id="2147483667" r:id="rId17"/>
    <p:sldLayoutId id="2147483691" r:id="rId18"/>
    <p:sldLayoutId id="2147483700" r:id="rId19"/>
    <p:sldLayoutId id="2147483716" r:id="rId20"/>
    <p:sldLayoutId id="2147483709" r:id="rId21"/>
    <p:sldLayoutId id="2147483687" r:id="rId22"/>
    <p:sldLayoutId id="2147483664" r:id="rId23"/>
    <p:sldLayoutId id="2147483666" r:id="rId24"/>
    <p:sldLayoutId id="2147483671" r:id="rId25"/>
    <p:sldLayoutId id="2147483696" r:id="rId26"/>
    <p:sldLayoutId id="2147483675" r:id="rId27"/>
    <p:sldLayoutId id="2147483684" r:id="rId28"/>
    <p:sldLayoutId id="2147483701" r:id="rId29"/>
    <p:sldLayoutId id="2147483705" r:id="rId30"/>
    <p:sldLayoutId id="2147483703" r:id="rId31"/>
    <p:sldLayoutId id="2147483702" r:id="rId32"/>
    <p:sldLayoutId id="2147483668" r:id="rId33"/>
    <p:sldLayoutId id="2147483704" r:id="rId34"/>
    <p:sldLayoutId id="2147483689" r:id="rId35"/>
    <p:sldLayoutId id="2147483674" r:id="rId36"/>
    <p:sldLayoutId id="2147483690" r:id="rId37"/>
    <p:sldLayoutId id="2147483710" r:id="rId38"/>
    <p:sldLayoutId id="2147483699" r:id="rId39"/>
    <p:sldLayoutId id="2147483714" r:id="rId40"/>
    <p:sldLayoutId id="2147483665" r:id="rId41"/>
    <p:sldLayoutId id="2147483717" r:id="rId4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2CEB1AA-1053-1516-B584-B1C5A40CBE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636" t="3451" r="12162"/>
          <a:stretch>
            <a:fillRect/>
          </a:stretch>
        </p:blipFill>
        <p:spPr>
          <a:xfrm>
            <a:off x="0" y="0"/>
            <a:ext cx="10862632" cy="662138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F98E7F4-A9FA-C39E-DD3A-A06DD0281A58}"/>
              </a:ext>
            </a:extLst>
          </p:cNvPr>
          <p:cNvSpPr/>
          <p:nvPr/>
        </p:nvSpPr>
        <p:spPr>
          <a:xfrm>
            <a:off x="0" y="-2"/>
            <a:ext cx="12192000" cy="6858001"/>
          </a:xfrm>
          <a:prstGeom prst="rect">
            <a:avLst/>
          </a:prstGeom>
          <a:solidFill>
            <a:schemeClr val="tx1">
              <a:alpha val="702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A200AA-CF21-F092-C5A4-66E5E0EE8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54" y="1636294"/>
            <a:ext cx="755544" cy="74647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C2B78D8-D381-E493-EE6A-38F64BE6BDC2}"/>
              </a:ext>
            </a:extLst>
          </p:cNvPr>
          <p:cNvGrpSpPr/>
          <p:nvPr/>
        </p:nvGrpSpPr>
        <p:grpSpPr>
          <a:xfrm>
            <a:off x="7633920" y="-457201"/>
            <a:ext cx="4573846" cy="7772400"/>
            <a:chOff x="7618154" y="-457201"/>
            <a:chExt cx="4573846" cy="7772400"/>
          </a:xfrm>
          <a:solidFill>
            <a:schemeClr val="bg2"/>
          </a:solidFill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F20A196-232A-3951-4103-27ECFC28BE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4443663" y="2717290"/>
              <a:ext cx="7772400" cy="142341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2E3C3BD-4C5E-99C0-24BA-9C75734B45CF}"/>
                </a:ext>
              </a:extLst>
            </p:cNvPr>
            <p:cNvSpPr/>
            <p:nvPr/>
          </p:nvSpPr>
          <p:spPr>
            <a:xfrm>
              <a:off x="8373979" y="0"/>
              <a:ext cx="3818021" cy="68740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39403E3F-67C0-4234-6B9F-2C1E02749A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1571" y="5449539"/>
            <a:ext cx="2444575" cy="67470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560018-5D67-8C4B-A5E6-46890B5E2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853" y="2601750"/>
            <a:ext cx="6352673" cy="2585323"/>
          </a:xfrm>
        </p:spPr>
        <p:txBody>
          <a:bodyPr/>
          <a:lstStyle/>
          <a:p>
            <a:r>
              <a:rPr lang="en-US" dirty="0"/>
              <a:t>Community development department assessment, COST RECOVERY &amp; FEE STUDY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F40E467-271D-CBC7-F4DA-676E27072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LAKE COUNTY, CALIFORNIA</a:t>
            </a:r>
          </a:p>
        </p:txBody>
      </p:sp>
    </p:spTree>
    <p:extLst>
      <p:ext uri="{BB962C8B-B14F-4D97-AF65-F5344CB8AC3E}">
        <p14:creationId xmlns:p14="http://schemas.microsoft.com/office/powerpoint/2010/main" val="2439202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FC23-0F63-980E-31A8-B226082B7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FF9836A-D1A9-3ABC-64E4-27D3BB64F4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0451" r="304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E2E41B45-F823-3C63-68A6-5150818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MATRIX APPROACH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327C0AA-5AEF-0FCC-A324-8B1908FA0B1B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13" name="Google Shape;877;p10">
            <a:extLst>
              <a:ext uri="{FF2B5EF4-FFF2-40B4-BE49-F238E27FC236}">
                <a16:creationId xmlns:a16="http://schemas.microsoft.com/office/drawing/2014/main" id="{15159A2C-0470-A245-D789-17EC8EC864F6}"/>
              </a:ext>
            </a:extLst>
          </p:cNvPr>
          <p:cNvSpPr txBox="1">
            <a:spLocks/>
          </p:cNvSpPr>
          <p:nvPr/>
        </p:nvSpPr>
        <p:spPr>
          <a:xfrm>
            <a:off x="1215098" y="2073040"/>
            <a:ext cx="41590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500"/>
              <a:buFont typeface="Arial" panose="020B0604020202020204" pitchFamily="34" charset="0"/>
              <a:buNone/>
            </a:pPr>
            <a:r>
              <a:rPr lang="en-US" sz="1450" b="0" dirty="0"/>
              <a:t>A fact-based, tailored approach built on 200+ community development and 400+ user fee studies and extensive California experience.</a:t>
            </a:r>
          </a:p>
        </p:txBody>
      </p:sp>
      <p:sp>
        <p:nvSpPr>
          <p:cNvPr id="14" name="Google Shape;882;p10">
            <a:extLst>
              <a:ext uri="{FF2B5EF4-FFF2-40B4-BE49-F238E27FC236}">
                <a16:creationId xmlns:a16="http://schemas.microsoft.com/office/drawing/2014/main" id="{D382B373-F767-8F25-6056-882D96B50DEA}"/>
              </a:ext>
            </a:extLst>
          </p:cNvPr>
          <p:cNvSpPr txBox="1">
            <a:spLocks/>
          </p:cNvSpPr>
          <p:nvPr/>
        </p:nvSpPr>
        <p:spPr>
          <a:xfrm>
            <a:off x="1215098" y="3078507"/>
            <a:ext cx="41590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500"/>
              <a:buFont typeface="Arial" panose="020B0604020202020204" pitchFamily="34" charset="0"/>
              <a:buNone/>
            </a:pPr>
            <a:r>
              <a:rPr lang="en-US" sz="1450" b="0" dirty="0"/>
              <a:t>An experienced, dedicated in-house team with direct user fee, planning, engineering, and building operational expertise.</a:t>
            </a:r>
          </a:p>
        </p:txBody>
      </p:sp>
      <p:sp>
        <p:nvSpPr>
          <p:cNvPr id="15" name="Google Shape;883;p10">
            <a:extLst>
              <a:ext uri="{FF2B5EF4-FFF2-40B4-BE49-F238E27FC236}">
                <a16:creationId xmlns:a16="http://schemas.microsoft.com/office/drawing/2014/main" id="{F033CF53-76C4-A836-DBA8-9D6F082EC531}"/>
              </a:ext>
            </a:extLst>
          </p:cNvPr>
          <p:cNvSpPr txBox="1">
            <a:spLocks/>
          </p:cNvSpPr>
          <p:nvPr/>
        </p:nvSpPr>
        <p:spPr>
          <a:xfrm>
            <a:off x="1215098" y="4051060"/>
            <a:ext cx="41590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500"/>
              <a:buFont typeface="Arial" panose="020B0604020202020204" pitchFamily="34" charset="0"/>
              <a:buNone/>
            </a:pPr>
            <a:r>
              <a:rPr lang="en-US" sz="1450" b="0" dirty="0"/>
              <a:t>Extensive engagement with staff, customers, and stakeholders, including focus groups, surveys, and process mapping workshops.</a:t>
            </a:r>
          </a:p>
        </p:txBody>
      </p:sp>
      <p:sp>
        <p:nvSpPr>
          <p:cNvPr id="16" name="Google Shape;884;p10">
            <a:extLst>
              <a:ext uri="{FF2B5EF4-FFF2-40B4-BE49-F238E27FC236}">
                <a16:creationId xmlns:a16="http://schemas.microsoft.com/office/drawing/2014/main" id="{617EEC7B-68A5-DFFF-F2B7-0108675C6DF3}"/>
              </a:ext>
            </a:extLst>
          </p:cNvPr>
          <p:cNvSpPr txBox="1">
            <a:spLocks/>
          </p:cNvSpPr>
          <p:nvPr/>
        </p:nvSpPr>
        <p:spPr>
          <a:xfrm>
            <a:off x="1215098" y="5027748"/>
            <a:ext cx="4159045" cy="791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500"/>
              <a:buFont typeface="Arial" panose="020B0604020202020204" pitchFamily="34" charset="0"/>
              <a:buNone/>
            </a:pPr>
            <a:r>
              <a:rPr lang="en-US" sz="1450" b="0" dirty="0"/>
              <a:t>A clear path to implementable solutions, with 85% of our recommendations enacted within three years.</a:t>
            </a:r>
          </a:p>
        </p:txBody>
      </p:sp>
      <p:pic>
        <p:nvPicPr>
          <p:cNvPr id="17" name="Google Shape;878;p10">
            <a:extLst>
              <a:ext uri="{FF2B5EF4-FFF2-40B4-BE49-F238E27FC236}">
                <a16:creationId xmlns:a16="http://schemas.microsoft.com/office/drawing/2014/main" id="{B86B38CE-3D03-11D4-CFE0-24DCFE3157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2751" y="2101616"/>
            <a:ext cx="402336" cy="402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880;p10">
            <a:extLst>
              <a:ext uri="{FF2B5EF4-FFF2-40B4-BE49-F238E27FC236}">
                <a16:creationId xmlns:a16="http://schemas.microsoft.com/office/drawing/2014/main" id="{79D34ABA-65D9-D363-6DD6-B73181A88A5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96" r="197"/>
          <a:stretch/>
        </p:blipFill>
        <p:spPr>
          <a:xfrm>
            <a:off x="412751" y="4064564"/>
            <a:ext cx="402336" cy="402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881;p10">
            <a:extLst>
              <a:ext uri="{FF2B5EF4-FFF2-40B4-BE49-F238E27FC236}">
                <a16:creationId xmlns:a16="http://schemas.microsoft.com/office/drawing/2014/main" id="{80A6A407-8706-54B5-1189-6B9353048EF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2751" y="5041251"/>
            <a:ext cx="402336" cy="402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Placeholder 20">
            <a:extLst>
              <a:ext uri="{FF2B5EF4-FFF2-40B4-BE49-F238E27FC236}">
                <a16:creationId xmlns:a16="http://schemas.microsoft.com/office/drawing/2014/main" id="{8CC16B7D-8AB9-09A9-47E1-35FB2349F0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2751" y="3087624"/>
            <a:ext cx="402336" cy="40233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9B5C3E2-B368-45AF-1B68-972AD201B008}"/>
              </a:ext>
            </a:extLst>
          </p:cNvPr>
          <p:cNvSpPr>
            <a:spLocks noChangeAspect="1"/>
          </p:cNvSpPr>
          <p:nvPr/>
        </p:nvSpPr>
        <p:spPr>
          <a:xfrm>
            <a:off x="7596188" y="0"/>
            <a:ext cx="4595812" cy="6858001"/>
          </a:xfrm>
          <a:prstGeom prst="rect">
            <a:avLst/>
          </a:prstGeom>
          <a:gradFill>
            <a:gsLst>
              <a:gs pos="0">
                <a:srgbClr val="05224C">
                  <a:alpha val="8000"/>
                </a:srgbClr>
              </a:gs>
              <a:gs pos="57000">
                <a:srgbClr val="05224C">
                  <a:alpha val="26000"/>
                </a:srgbClr>
              </a:gs>
              <a:gs pos="81000">
                <a:srgbClr val="05224C">
                  <a:alpha val="48000"/>
                </a:srgbClr>
              </a:gs>
              <a:gs pos="100000">
                <a:srgbClr val="05224C">
                  <a:alpha val="56000"/>
                </a:srgb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8115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30C11-9934-C32B-4479-5945FC291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284688F8-926E-9BFA-1A4C-0D0F2749FF2A}"/>
              </a:ext>
            </a:extLst>
          </p:cNvPr>
          <p:cNvSpPr>
            <a:spLocks noGrp="1"/>
          </p:cNvSpPr>
          <p:nvPr>
            <p:ph type="ftr" sz="quarter" idx="9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20" name="Title 18">
            <a:extLst>
              <a:ext uri="{FF2B5EF4-FFF2-40B4-BE49-F238E27FC236}">
                <a16:creationId xmlns:a16="http://schemas.microsoft.com/office/drawing/2014/main" id="{C8ABCC16-0A37-B4CA-9C88-EF8746F0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7" y="365125"/>
            <a:ext cx="9547472" cy="936305"/>
          </a:xfrm>
        </p:spPr>
        <p:txBody>
          <a:bodyPr/>
          <a:lstStyle/>
          <a:p>
            <a:r>
              <a:rPr lang="en-US" dirty="0"/>
              <a:t>ORGANIZATIONAL &amp; OPERATIONAL TASK PLAN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497A5FA6-7773-409D-815F-1912668A5FB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68396" y="2379905"/>
            <a:ext cx="2445067" cy="302930"/>
          </a:xfrm>
        </p:spPr>
        <p:txBody>
          <a:bodyPr/>
          <a:lstStyle/>
          <a:p>
            <a:r>
              <a:rPr lang="en-US" dirty="0"/>
              <a:t>KICKOFF &amp; INTERVIEWS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2A6DC28-96D0-5246-0DE5-5931CE5DA0B3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68395" y="2746670"/>
            <a:ext cx="2251791" cy="1078016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n-CA" sz="1400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Project kickoff and conduct staff interview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B1C2460-E7A8-18A6-8A7E-B02407B35251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3538444" y="2379905"/>
            <a:ext cx="2557556" cy="302930"/>
          </a:xfrm>
        </p:spPr>
        <p:txBody>
          <a:bodyPr/>
          <a:lstStyle/>
          <a:p>
            <a:r>
              <a:rPr lang="en-US" dirty="0"/>
              <a:t>PROCESS DIAGRAMMING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C0BB49B-49F3-960A-10B5-CA6F740F1921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3538442" y="2688826"/>
            <a:ext cx="2506528" cy="1097278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n-CA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Workshops with staff to outline ”as is” process and develop process diagrams </a:t>
            </a:r>
            <a:endParaRPr lang="en-CA" sz="1400" kern="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57FA06D-ADA8-4C70-732D-FC6F986FAF4E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6208492" y="2379905"/>
            <a:ext cx="2415311" cy="302930"/>
          </a:xfrm>
        </p:spPr>
        <p:txBody>
          <a:bodyPr/>
          <a:lstStyle/>
          <a:p>
            <a:r>
              <a:rPr lang="en-US" dirty="0"/>
              <a:t>TECHNOLOGY REVIEW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17FC5B12-9A7F-9D07-6EA1-9EFC98366394}"/>
              </a:ext>
            </a:extLst>
          </p:cNvPr>
          <p:cNvSpPr>
            <a:spLocks noGrp="1"/>
          </p:cNvSpPr>
          <p:nvPr>
            <p:ph type="body" idx="87"/>
          </p:nvPr>
        </p:nvSpPr>
        <p:spPr>
          <a:xfrm>
            <a:off x="6208489" y="2688826"/>
            <a:ext cx="2506533" cy="1078016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1400" dirty="0"/>
              <a:t>Assess current technology systems and functionality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2E6576F-CA3F-43CE-BF7B-8AE12732DF48}"/>
              </a:ext>
            </a:extLst>
          </p:cNvPr>
          <p:cNvSpPr>
            <a:spLocks noGrp="1"/>
          </p:cNvSpPr>
          <p:nvPr>
            <p:ph type="body" idx="90"/>
          </p:nvPr>
        </p:nvSpPr>
        <p:spPr>
          <a:xfrm>
            <a:off x="868397" y="4269665"/>
            <a:ext cx="2251792" cy="302930"/>
          </a:xfrm>
        </p:spPr>
        <p:txBody>
          <a:bodyPr/>
          <a:lstStyle/>
          <a:p>
            <a:r>
              <a:rPr lang="en-US" dirty="0"/>
              <a:t>CUSTOMER INPUT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5A48115F-E8D5-F83E-8A94-87DB8CEF357A}"/>
              </a:ext>
            </a:extLst>
          </p:cNvPr>
          <p:cNvSpPr>
            <a:spLocks noGrp="1"/>
          </p:cNvSpPr>
          <p:nvPr>
            <p:ph type="body" idx="91"/>
          </p:nvPr>
        </p:nvSpPr>
        <p:spPr>
          <a:xfrm>
            <a:off x="869981" y="4678294"/>
            <a:ext cx="2431792" cy="961666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1400" dirty="0"/>
              <a:t>Online survey and focus groups with recent development customers </a:t>
            </a:r>
          </a:p>
          <a:p>
            <a:endParaRPr lang="en-US" dirty="0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505AFFE-44B7-EA40-5662-708FE277EED2}"/>
              </a:ext>
            </a:extLst>
          </p:cNvPr>
          <p:cNvSpPr>
            <a:spLocks noGrp="1"/>
          </p:cNvSpPr>
          <p:nvPr>
            <p:ph type="body" idx="92"/>
          </p:nvPr>
        </p:nvSpPr>
        <p:spPr>
          <a:xfrm>
            <a:off x="3538444" y="4269665"/>
            <a:ext cx="2506525" cy="302930"/>
          </a:xfrm>
        </p:spPr>
        <p:txBody>
          <a:bodyPr/>
          <a:lstStyle/>
          <a:p>
            <a:r>
              <a:rPr lang="en-US" dirty="0"/>
              <a:t>COMPARISONS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6DC4D63F-DBD1-BBCB-FE5F-1E6E73AA46CC}"/>
              </a:ext>
            </a:extLst>
          </p:cNvPr>
          <p:cNvSpPr>
            <a:spLocks noGrp="1"/>
          </p:cNvSpPr>
          <p:nvPr>
            <p:ph type="body" idx="93"/>
          </p:nvPr>
        </p:nvSpPr>
        <p:spPr>
          <a:xfrm>
            <a:off x="6208489" y="4678295"/>
            <a:ext cx="2433378" cy="95188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400" dirty="0"/>
              <a:t>Evaluate operations, process, technology, workload, organizational structure, housing/ economic development integration, etc. 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86A807A-857F-D635-68B4-1A123FA29BB8}"/>
              </a:ext>
            </a:extLst>
          </p:cNvPr>
          <p:cNvSpPr txBox="1">
            <a:spLocks/>
          </p:cNvSpPr>
          <p:nvPr/>
        </p:nvSpPr>
        <p:spPr>
          <a:xfrm>
            <a:off x="8878544" y="2379905"/>
            <a:ext cx="2578825" cy="3029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CURRENT STATE PROFILE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BF1696F-487E-2EEA-C74A-0BC8A11F4F38}"/>
              </a:ext>
            </a:extLst>
          </p:cNvPr>
          <p:cNvSpPr txBox="1">
            <a:spLocks/>
          </p:cNvSpPr>
          <p:nvPr/>
        </p:nvSpPr>
        <p:spPr>
          <a:xfrm>
            <a:off x="8878537" y="2682835"/>
            <a:ext cx="2506533" cy="1078016"/>
          </a:xfrm>
          <a:prstGeom prst="rect">
            <a:avLst/>
          </a:prstGeom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1400" dirty="0"/>
              <a:t>Develop overview of current approaches, processes, and workload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986B150-4361-32DB-0063-E3B5ABBF5DF7}"/>
              </a:ext>
            </a:extLst>
          </p:cNvPr>
          <p:cNvSpPr txBox="1">
            <a:spLocks/>
          </p:cNvSpPr>
          <p:nvPr/>
        </p:nvSpPr>
        <p:spPr>
          <a:xfrm>
            <a:off x="6208489" y="4269665"/>
            <a:ext cx="2670048" cy="3029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EVALUATION &amp; ANALYSIS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39CE1916-1B3B-20CB-C4B1-1579ACCDFE83}"/>
              </a:ext>
            </a:extLst>
          </p:cNvPr>
          <p:cNvSpPr txBox="1">
            <a:spLocks/>
          </p:cNvSpPr>
          <p:nvPr/>
        </p:nvSpPr>
        <p:spPr>
          <a:xfrm>
            <a:off x="3538442" y="4678294"/>
            <a:ext cx="2433378" cy="951885"/>
          </a:xfrm>
          <a:prstGeom prst="rect">
            <a:avLst/>
          </a:prstGeom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Best practices and comparative jurisdiction diagnostic assessment. 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84CCF71-1806-7A63-80C0-DCA6CD628E0E}"/>
              </a:ext>
            </a:extLst>
          </p:cNvPr>
          <p:cNvSpPr txBox="1">
            <a:spLocks/>
          </p:cNvSpPr>
          <p:nvPr/>
        </p:nvSpPr>
        <p:spPr>
          <a:xfrm>
            <a:off x="8890229" y="4676765"/>
            <a:ext cx="2433378" cy="951885"/>
          </a:xfrm>
          <a:prstGeom prst="rect">
            <a:avLst/>
          </a:prstGeom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400" dirty="0"/>
              <a:t>Draft and final reports will be compiled. Present findings to the County Board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D539E6B-F3CD-800A-BC1B-3331DE9914A8}"/>
              </a:ext>
            </a:extLst>
          </p:cNvPr>
          <p:cNvSpPr txBox="1">
            <a:spLocks/>
          </p:cNvSpPr>
          <p:nvPr/>
        </p:nvSpPr>
        <p:spPr>
          <a:xfrm>
            <a:off x="8890229" y="4268135"/>
            <a:ext cx="2670048" cy="3029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REPORT &amp;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2154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2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A123D-46A1-63CD-6371-3B0A1E2C4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9BCCA70A-A27A-2923-46F7-26FF8E64B1FF}"/>
              </a:ext>
            </a:extLst>
          </p:cNvPr>
          <p:cNvSpPr>
            <a:spLocks noGrp="1"/>
          </p:cNvSpPr>
          <p:nvPr>
            <p:ph type="ftr" sz="quarter" idx="98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20" name="Title 18">
            <a:extLst>
              <a:ext uri="{FF2B5EF4-FFF2-40B4-BE49-F238E27FC236}">
                <a16:creationId xmlns:a16="http://schemas.microsoft.com/office/drawing/2014/main" id="{F8A6DED3-D529-08C2-9606-B6CE1C82F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7" y="365125"/>
            <a:ext cx="9547472" cy="93630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FEE &amp; COST RECOVERY TASK PLAN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D6D2E730-8A16-4C67-2675-E577146C0C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68396" y="2379905"/>
            <a:ext cx="2670045" cy="302930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DEVELOP FEE OVERVIEW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54F83BC-32F3-2905-DDF4-6A7E52557EC0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68395" y="2746670"/>
            <a:ext cx="2251791" cy="1078016"/>
          </a:xfrm>
          <a:noFill/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n-CA" sz="1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Review current fee schedule and approaches</a:t>
            </a:r>
            <a:endParaRPr lang="en-CA" sz="1400" kern="1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C9DC62A-8310-56C5-741E-EC892C59A7E1}"/>
              </a:ext>
            </a:extLst>
          </p:cNvPr>
          <p:cNvSpPr>
            <a:spLocks noGrp="1"/>
          </p:cNvSpPr>
          <p:nvPr>
            <p:ph type="body" idx="84"/>
          </p:nvPr>
        </p:nvSpPr>
        <p:spPr>
          <a:xfrm>
            <a:off x="3538444" y="2379905"/>
            <a:ext cx="2557556" cy="302930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TIME WORKSHOPS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12F406F-E261-A128-93C4-B74EBBCC99FD}"/>
              </a:ext>
            </a:extLst>
          </p:cNvPr>
          <p:cNvSpPr>
            <a:spLocks noGrp="1"/>
          </p:cNvSpPr>
          <p:nvPr>
            <p:ph type="body" idx="85"/>
          </p:nvPr>
        </p:nvSpPr>
        <p:spPr>
          <a:xfrm>
            <a:off x="3538442" y="2688826"/>
            <a:ext cx="2506528" cy="1097278"/>
          </a:xfrm>
          <a:noFill/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n-CA" sz="1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Interview staff to understand time commitments by activity</a:t>
            </a:r>
            <a:endParaRPr lang="en-CA" sz="1400" kern="1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CD30E25F-5712-74EF-1686-FC3B9F26CCF8}"/>
              </a:ext>
            </a:extLst>
          </p:cNvPr>
          <p:cNvSpPr>
            <a:spLocks noGrp="1"/>
          </p:cNvSpPr>
          <p:nvPr>
            <p:ph type="body" idx="86"/>
          </p:nvPr>
        </p:nvSpPr>
        <p:spPr>
          <a:xfrm>
            <a:off x="6208493" y="2379905"/>
            <a:ext cx="2251792" cy="302930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HOURLY RATE DEV. 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36EBDD71-8A39-2491-FF44-49BC588F18CB}"/>
              </a:ext>
            </a:extLst>
          </p:cNvPr>
          <p:cNvSpPr>
            <a:spLocks noGrp="1"/>
          </p:cNvSpPr>
          <p:nvPr>
            <p:ph type="body" idx="87"/>
          </p:nvPr>
        </p:nvSpPr>
        <p:spPr>
          <a:xfrm>
            <a:off x="6208489" y="2688826"/>
            <a:ext cx="2506533" cy="1078016"/>
          </a:xfrm>
          <a:noFill/>
        </p:spPr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Develop fully burdened hourly rates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ECC1781-3885-0844-832B-3E79F233327B}"/>
              </a:ext>
            </a:extLst>
          </p:cNvPr>
          <p:cNvSpPr>
            <a:spLocks noGrp="1"/>
          </p:cNvSpPr>
          <p:nvPr>
            <p:ph type="body" idx="90"/>
          </p:nvPr>
        </p:nvSpPr>
        <p:spPr>
          <a:xfrm>
            <a:off x="868397" y="4269665"/>
            <a:ext cx="2251792" cy="302930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BENCHMARKING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100A114-E49D-DF20-3617-0E62B8FEDCF1}"/>
              </a:ext>
            </a:extLst>
          </p:cNvPr>
          <p:cNvSpPr>
            <a:spLocks noGrp="1"/>
          </p:cNvSpPr>
          <p:nvPr>
            <p:ph type="body" idx="91"/>
          </p:nvPr>
        </p:nvSpPr>
        <p:spPr>
          <a:xfrm>
            <a:off x="869981" y="4678294"/>
            <a:ext cx="2431792" cy="961666"/>
          </a:xfrm>
          <a:noFill/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n-US" sz="14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Comparative survey to  identify similar fees in other jurisdictions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7C13EC21-EC31-5DA7-1F85-B594E6851AFA}"/>
              </a:ext>
            </a:extLst>
          </p:cNvPr>
          <p:cNvSpPr>
            <a:spLocks noGrp="1"/>
          </p:cNvSpPr>
          <p:nvPr>
            <p:ph type="body" idx="92"/>
          </p:nvPr>
        </p:nvSpPr>
        <p:spPr>
          <a:xfrm>
            <a:off x="3538444" y="4269665"/>
            <a:ext cx="2506525" cy="302930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DRAFT FEES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B3DB2EF8-D1A7-91F1-3234-991F81CB0A14}"/>
              </a:ext>
            </a:extLst>
          </p:cNvPr>
          <p:cNvSpPr>
            <a:spLocks noGrp="1"/>
          </p:cNvSpPr>
          <p:nvPr>
            <p:ph type="body" idx="93"/>
          </p:nvPr>
        </p:nvSpPr>
        <p:spPr>
          <a:xfrm>
            <a:off x="6208489" y="4678295"/>
            <a:ext cx="2433378" cy="951885"/>
          </a:xfrm>
          <a:noFill/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Develop draft and final fee study reports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C82FED9-C209-2401-4F98-ABC92BA468C4}"/>
              </a:ext>
            </a:extLst>
          </p:cNvPr>
          <p:cNvSpPr txBox="1">
            <a:spLocks/>
          </p:cNvSpPr>
          <p:nvPr/>
        </p:nvSpPr>
        <p:spPr>
          <a:xfrm>
            <a:off x="8878544" y="2379905"/>
            <a:ext cx="2506521" cy="3029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TOTAL COST ANALYSIS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17213A6F-B873-9113-3BA9-F5C265D5D5A8}"/>
              </a:ext>
            </a:extLst>
          </p:cNvPr>
          <p:cNvSpPr txBox="1">
            <a:spLocks/>
          </p:cNvSpPr>
          <p:nvPr/>
        </p:nvSpPr>
        <p:spPr>
          <a:xfrm>
            <a:off x="8878537" y="2682835"/>
            <a:ext cx="2506533" cy="1078016"/>
          </a:xfrm>
          <a:prstGeom prst="rect">
            <a:avLst/>
          </a:prstGeom>
          <a:noFill/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Determine full cost of providing development services by functional group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AC0A0F0-A27D-FB7E-4CC9-ABF845E00E86}"/>
              </a:ext>
            </a:extLst>
          </p:cNvPr>
          <p:cNvSpPr txBox="1">
            <a:spLocks/>
          </p:cNvSpPr>
          <p:nvPr/>
        </p:nvSpPr>
        <p:spPr>
          <a:xfrm>
            <a:off x="6208489" y="4269665"/>
            <a:ext cx="2506524" cy="3029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DRAFT &amp; FINAL REPORT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944D296-F27D-B899-7053-F32F3F7194C2}"/>
              </a:ext>
            </a:extLst>
          </p:cNvPr>
          <p:cNvSpPr txBox="1">
            <a:spLocks/>
          </p:cNvSpPr>
          <p:nvPr/>
        </p:nvSpPr>
        <p:spPr>
          <a:xfrm>
            <a:off x="3538442" y="4678294"/>
            <a:ext cx="2433378" cy="951885"/>
          </a:xfrm>
          <a:prstGeom prst="rect">
            <a:avLst/>
          </a:prstGeom>
          <a:noFill/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Identify and revises fees based on work activity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2CF7CB84-3B9B-A1B1-06A6-DB4851E17F40}"/>
              </a:ext>
            </a:extLst>
          </p:cNvPr>
          <p:cNvSpPr txBox="1">
            <a:spLocks/>
          </p:cNvSpPr>
          <p:nvPr/>
        </p:nvSpPr>
        <p:spPr>
          <a:xfrm>
            <a:off x="8878533" y="4676765"/>
            <a:ext cx="2433378" cy="951885"/>
          </a:xfrm>
          <a:prstGeom prst="rect">
            <a:avLst/>
          </a:prstGeom>
          <a:noFill/>
        </p:spPr>
        <p:txBody>
          <a:bodyPr vert="horz" wrap="square" lIns="91440" tIns="45720" rIns="9144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Present fee study findings to the County Board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AD15756-33C7-C51D-F0B9-2F5834264ED3}"/>
              </a:ext>
            </a:extLst>
          </p:cNvPr>
          <p:cNvSpPr txBox="1">
            <a:spLocks/>
          </p:cNvSpPr>
          <p:nvPr/>
        </p:nvSpPr>
        <p:spPr>
          <a:xfrm>
            <a:off x="8878533" y="4268135"/>
            <a:ext cx="2506524" cy="3029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PRESENTATIONS</a:t>
            </a:r>
          </a:p>
        </p:txBody>
      </p:sp>
    </p:spTree>
    <p:extLst>
      <p:ext uri="{BB962C8B-B14F-4D97-AF65-F5344CB8AC3E}">
        <p14:creationId xmlns:p14="http://schemas.microsoft.com/office/powerpoint/2010/main" val="368891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C5CA3-377C-A3C1-287A-F22D1F97E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SCHEDULE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A838E7-9632-E7CA-79CB-543A12FFD1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DF26F3-58BA-1575-3884-5594E7EFF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926863"/>
              </p:ext>
            </p:extLst>
          </p:nvPr>
        </p:nvGraphicFramePr>
        <p:xfrm>
          <a:off x="1650670" y="1301430"/>
          <a:ext cx="9464629" cy="5007924"/>
        </p:xfrm>
        <a:graphic>
          <a:graphicData uri="http://schemas.openxmlformats.org/drawingml/2006/table">
            <a:tbl>
              <a:tblPr/>
              <a:tblGrid>
                <a:gridCol w="4453945">
                  <a:extLst>
                    <a:ext uri="{9D8B030D-6E8A-4147-A177-3AD203B41FA5}">
                      <a16:colId xmlns:a16="http://schemas.microsoft.com/office/drawing/2014/main" val="1244896395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2819343428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4223976389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41598006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3445305593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989191469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4078281599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3172279193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1331118163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2860021221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2124052483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2786659730"/>
                    </a:ext>
                  </a:extLst>
                </a:gridCol>
                <a:gridCol w="417557">
                  <a:extLst>
                    <a:ext uri="{9D8B030D-6E8A-4147-A177-3AD203B41FA5}">
                      <a16:colId xmlns:a16="http://schemas.microsoft.com/office/drawing/2014/main" val="4166194864"/>
                    </a:ext>
                  </a:extLst>
                </a:gridCol>
              </a:tblGrid>
              <a:tr h="3278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Work Program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1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2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3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4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5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5224C"/>
                          </a:solidFill>
                          <a:effectLst/>
                          <a:latin typeface="Roboto" panose="02000000000000000000" pitchFamily="2" charset="0"/>
                        </a:rPr>
                        <a:t>Month 6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40953"/>
                  </a:ext>
                </a:extLst>
              </a:tr>
              <a:tr h="237396">
                <a:tc gridSpan="1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</a:rPr>
                        <a:t>PART A — ORGANIZATIONAL AND OPERATIONAL ASSESSMENT</a:t>
                      </a:r>
                    </a:p>
                  </a:txBody>
                  <a:tcPr marL="54551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55762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A1 – Project Initiation &amp; Staff Interviews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50741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A2 – Diagram Operational Functions &amp; Permitting Workflows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893021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A3 – Technology &amp; Systems Review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088704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A4 – Current State Profile of Operations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17612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A5 – Customer Service &amp; Stakeholder Assessment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747262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A6 – Benchmarking &amp; Best Practices Assessment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145177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A7 – Housing &amp; Economic Development Integration Review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704801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A8 – Evaluation, Analysis &amp; Recommendations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501991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    Subtask 8a – Management Systems &amp; Performance Effectiveness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269633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    Subtask 8b – Communication &amp; Interdepartmental Coordination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087551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    Subtask 8c – Organizational Restructuring Options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642796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A9 – Final Report &amp; Presentation (Part A)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517883"/>
                  </a:ext>
                </a:extLst>
              </a:tr>
              <a:tr h="237396">
                <a:tc gridSpan="1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</a:rPr>
                        <a:t>PART B — DEVELOPMENT FEE AND COST RECOVERY STUDY</a:t>
                      </a:r>
                    </a:p>
                  </a:txBody>
                  <a:tcPr marL="54551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279187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B3 – Develop Schedule of Current &amp; Potential Fees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005243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B4 – Conduct Time Study Workshops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33805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B5 – Develop Fully Burdened Hourly Rates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489890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B6 – Perform Total Cost Analysis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69472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B7 – Benchmarking Survey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54107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B8 – Review &amp; Revise Fee Study Results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298977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B10 – Draft &amp; Final Fee Study Report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543332"/>
                  </a:ext>
                </a:extLst>
              </a:tr>
              <a:tr h="2102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Task B11 – Stakeholder Presentations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</a:rPr>
                        <a:t> </a:t>
                      </a:r>
                    </a:p>
                  </a:txBody>
                  <a:tcPr marL="9092" marR="9092" marT="9092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2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060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306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F95EE5-B900-85CD-D2CC-ABFF876DB5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LAKE COUNTY, CA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F83D37-F674-E46B-429C-FFAA42D2D4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C70EFF-7EA4-1BDB-5EF5-B492DD084A5F}"/>
              </a:ext>
            </a:extLst>
          </p:cNvPr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1">
              <a:alpha val="702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C1400DE-AA6C-9129-701F-3A9C901CE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263" y="1875260"/>
            <a:ext cx="8011474" cy="31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534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Matrix 2024 1">
      <a:dk1>
        <a:srgbClr val="05224C"/>
      </a:dk1>
      <a:lt1>
        <a:srgbClr val="FFFFFF"/>
      </a:lt1>
      <a:dk2>
        <a:srgbClr val="05224C"/>
      </a:dk2>
      <a:lt2>
        <a:srgbClr val="E9E5DC"/>
      </a:lt2>
      <a:accent1>
        <a:srgbClr val="FEB712"/>
      </a:accent1>
      <a:accent2>
        <a:srgbClr val="4168C3"/>
      </a:accent2>
      <a:accent3>
        <a:srgbClr val="DAE1F1"/>
      </a:accent3>
      <a:accent4>
        <a:srgbClr val="FFFFFF"/>
      </a:accent4>
      <a:accent5>
        <a:srgbClr val="E9E5DC"/>
      </a:accent5>
      <a:accent6>
        <a:srgbClr val="FFFFFF"/>
      </a:accent6>
      <a:hlink>
        <a:srgbClr val="4168C3"/>
      </a:hlink>
      <a:folHlink>
        <a:srgbClr val="05224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6EB3DFE-E552-C849-93B3-F73454587DB5}" vid="{0E1561B1-1D30-AE45-9D85-FA337FDEBE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773</Words>
  <Application>Microsoft Macintosh PowerPoint</Application>
  <PresentationFormat>Widescreen</PresentationFormat>
  <Paragraphs>322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Montserrat Light</vt:lpstr>
      <vt:lpstr>Montserrat Medium</vt:lpstr>
      <vt:lpstr>Calibri</vt:lpstr>
      <vt:lpstr>Roboto</vt:lpstr>
      <vt:lpstr>Aptos</vt:lpstr>
      <vt:lpstr>Montserrat</vt:lpstr>
      <vt:lpstr>Montserrat SemiBold</vt:lpstr>
      <vt:lpstr>Times New Roman</vt:lpstr>
      <vt:lpstr>Arial</vt:lpstr>
      <vt:lpstr>Office Theme</vt:lpstr>
      <vt:lpstr>Community development department assessment, COST RECOVERY &amp; FEE STUDY</vt:lpstr>
      <vt:lpstr>THE MATRIX APPROACH</vt:lpstr>
      <vt:lpstr>ORGANIZATIONAL &amp; OPERATIONAL TASK PLAN</vt:lpstr>
      <vt:lpstr>FEE &amp; COST RECOVERY TASK PLAN</vt:lpstr>
      <vt:lpstr>PROJECT SCHEDULE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Aaron Baggarly</dc:creator>
  <cp:keywords/>
  <dc:description/>
  <cp:lastModifiedBy>Aaron Baggarly</cp:lastModifiedBy>
  <cp:revision>9</cp:revision>
  <dcterms:created xsi:type="dcterms:W3CDTF">2026-04-16T19:27:28Z</dcterms:created>
  <dcterms:modified xsi:type="dcterms:W3CDTF">2026-06-13T19:55:33Z</dcterms:modified>
  <cp:category/>
</cp:coreProperties>
</file>