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64" r:id="rId8"/>
    <p:sldId id="265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C6D396-F7E0-4A04-B8BD-F1232EF32860}" v="7" dt="2024-04-22T19:29:21.1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>
        <p:scale>
          <a:sx n="73" d="100"/>
          <a:sy n="73" d="100"/>
        </p:scale>
        <p:origin x="1070" y="19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uno Sabatier" userId="c4d3054130faa20c" providerId="LiveId" clId="{476B2B90-7772-4C85-A897-CDD9728458FA}"/>
    <pc:docChg chg="custSel delSld modSld">
      <pc:chgData name="Bruno Sabatier" userId="c4d3054130faa20c" providerId="LiveId" clId="{476B2B90-7772-4C85-A897-CDD9728458FA}" dt="2024-03-22T01:11:51.403" v="90" actId="20577"/>
      <pc:docMkLst>
        <pc:docMk/>
      </pc:docMkLst>
      <pc:sldChg chg="modSp mod">
        <pc:chgData name="Bruno Sabatier" userId="c4d3054130faa20c" providerId="LiveId" clId="{476B2B90-7772-4C85-A897-CDD9728458FA}" dt="2024-03-22T01:07:56.378" v="52" actId="20577"/>
        <pc:sldMkLst>
          <pc:docMk/>
          <pc:sldMk cId="4220912023" sldId="257"/>
        </pc:sldMkLst>
        <pc:spChg chg="mod">
          <ac:chgData name="Bruno Sabatier" userId="c4d3054130faa20c" providerId="LiveId" clId="{476B2B90-7772-4C85-A897-CDD9728458FA}" dt="2024-03-22T01:07:56.378" v="52" actId="20577"/>
          <ac:spMkLst>
            <pc:docMk/>
            <pc:sldMk cId="4220912023" sldId="257"/>
            <ac:spMk id="6" creationId="{6E2E251A-7390-68E2-69AA-75A7963E46FC}"/>
          </ac:spMkLst>
        </pc:spChg>
      </pc:sldChg>
      <pc:sldChg chg="modSp mod">
        <pc:chgData name="Bruno Sabatier" userId="c4d3054130faa20c" providerId="LiveId" clId="{476B2B90-7772-4C85-A897-CDD9728458FA}" dt="2024-03-22T01:10:41.158" v="78" actId="20577"/>
        <pc:sldMkLst>
          <pc:docMk/>
          <pc:sldMk cId="2869840226" sldId="258"/>
        </pc:sldMkLst>
        <pc:spChg chg="mod">
          <ac:chgData name="Bruno Sabatier" userId="c4d3054130faa20c" providerId="LiveId" clId="{476B2B90-7772-4C85-A897-CDD9728458FA}" dt="2024-03-22T01:10:41.158" v="78" actId="20577"/>
          <ac:spMkLst>
            <pc:docMk/>
            <pc:sldMk cId="2869840226" sldId="258"/>
            <ac:spMk id="6" creationId="{6E2E251A-7390-68E2-69AA-75A7963E46FC}"/>
          </ac:spMkLst>
        </pc:spChg>
      </pc:sldChg>
      <pc:sldChg chg="del">
        <pc:chgData name="Bruno Sabatier" userId="c4d3054130faa20c" providerId="LiveId" clId="{476B2B90-7772-4C85-A897-CDD9728458FA}" dt="2024-03-22T01:08:35.652" v="59" actId="2696"/>
        <pc:sldMkLst>
          <pc:docMk/>
          <pc:sldMk cId="1804822306" sldId="259"/>
        </pc:sldMkLst>
      </pc:sldChg>
      <pc:sldChg chg="modSp mod">
        <pc:chgData name="Bruno Sabatier" userId="c4d3054130faa20c" providerId="LiveId" clId="{476B2B90-7772-4C85-A897-CDD9728458FA}" dt="2024-03-22T01:11:51.403" v="90" actId="20577"/>
        <pc:sldMkLst>
          <pc:docMk/>
          <pc:sldMk cId="1866089929" sldId="261"/>
        </pc:sldMkLst>
        <pc:spChg chg="mod">
          <ac:chgData name="Bruno Sabatier" userId="c4d3054130faa20c" providerId="LiveId" clId="{476B2B90-7772-4C85-A897-CDD9728458FA}" dt="2024-03-22T01:11:51.403" v="90" actId="20577"/>
          <ac:spMkLst>
            <pc:docMk/>
            <pc:sldMk cId="1866089929" sldId="261"/>
            <ac:spMk id="6" creationId="{6E2E251A-7390-68E2-69AA-75A7963E46FC}"/>
          </ac:spMkLst>
        </pc:spChg>
      </pc:sldChg>
      <pc:sldChg chg="modSp mod">
        <pc:chgData name="Bruno Sabatier" userId="c4d3054130faa20c" providerId="LiveId" clId="{476B2B90-7772-4C85-A897-CDD9728458FA}" dt="2024-03-22T01:09:04.941" v="71" actId="20577"/>
        <pc:sldMkLst>
          <pc:docMk/>
          <pc:sldMk cId="3769550683" sldId="262"/>
        </pc:sldMkLst>
        <pc:spChg chg="mod">
          <ac:chgData name="Bruno Sabatier" userId="c4d3054130faa20c" providerId="LiveId" clId="{476B2B90-7772-4C85-A897-CDD9728458FA}" dt="2024-03-22T01:09:04.941" v="71" actId="20577"/>
          <ac:spMkLst>
            <pc:docMk/>
            <pc:sldMk cId="3769550683" sldId="262"/>
            <ac:spMk id="6" creationId="{6E2E251A-7390-68E2-69AA-75A7963E46FC}"/>
          </ac:spMkLst>
        </pc:spChg>
      </pc:sldChg>
      <pc:sldChg chg="modSp mod">
        <pc:chgData name="Bruno Sabatier" userId="c4d3054130faa20c" providerId="LiveId" clId="{476B2B90-7772-4C85-A897-CDD9728458FA}" dt="2024-03-22T01:09:21.752" v="72" actId="20577"/>
        <pc:sldMkLst>
          <pc:docMk/>
          <pc:sldMk cId="252421250" sldId="263"/>
        </pc:sldMkLst>
        <pc:spChg chg="mod">
          <ac:chgData name="Bruno Sabatier" userId="c4d3054130faa20c" providerId="LiveId" clId="{476B2B90-7772-4C85-A897-CDD9728458FA}" dt="2024-03-22T01:09:21.752" v="72" actId="20577"/>
          <ac:spMkLst>
            <pc:docMk/>
            <pc:sldMk cId="252421250" sldId="263"/>
            <ac:spMk id="6" creationId="{6E2E251A-7390-68E2-69AA-75A7963E46FC}"/>
          </ac:spMkLst>
        </pc:spChg>
      </pc:sldChg>
    </pc:docChg>
  </pc:docChgLst>
  <pc:docChgLst>
    <pc:chgData name="Bruno Sabatier" userId="c4d3054130faa20c" providerId="LiveId" clId="{0BC6D396-F7E0-4A04-B8BD-F1232EF32860}"/>
    <pc:docChg chg="undo custSel addSld modSld">
      <pc:chgData name="Bruno Sabatier" userId="c4d3054130faa20c" providerId="LiveId" clId="{0BC6D396-F7E0-4A04-B8BD-F1232EF32860}" dt="2024-04-22T19:29:55.550" v="170" actId="122"/>
      <pc:docMkLst>
        <pc:docMk/>
      </pc:docMkLst>
      <pc:sldChg chg="modSp mod">
        <pc:chgData name="Bruno Sabatier" userId="c4d3054130faa20c" providerId="LiveId" clId="{0BC6D396-F7E0-4A04-B8BD-F1232EF32860}" dt="2024-04-22T19:23:48.256" v="17" actId="6549"/>
        <pc:sldMkLst>
          <pc:docMk/>
          <pc:sldMk cId="2869840226" sldId="258"/>
        </pc:sldMkLst>
        <pc:spChg chg="mod">
          <ac:chgData name="Bruno Sabatier" userId="c4d3054130faa20c" providerId="LiveId" clId="{0BC6D396-F7E0-4A04-B8BD-F1232EF32860}" dt="2024-04-22T19:23:48.256" v="17" actId="6549"/>
          <ac:spMkLst>
            <pc:docMk/>
            <pc:sldMk cId="2869840226" sldId="258"/>
            <ac:spMk id="6" creationId="{6E2E251A-7390-68E2-69AA-75A7963E46FC}"/>
          </ac:spMkLst>
        </pc:spChg>
      </pc:sldChg>
      <pc:sldChg chg="modSp mod">
        <pc:chgData name="Bruno Sabatier" userId="c4d3054130faa20c" providerId="LiveId" clId="{0BC6D396-F7E0-4A04-B8BD-F1232EF32860}" dt="2024-04-22T19:23:36.447" v="13" actId="6549"/>
        <pc:sldMkLst>
          <pc:docMk/>
          <pc:sldMk cId="2459656866" sldId="260"/>
        </pc:sldMkLst>
        <pc:spChg chg="mod">
          <ac:chgData name="Bruno Sabatier" userId="c4d3054130faa20c" providerId="LiveId" clId="{0BC6D396-F7E0-4A04-B8BD-F1232EF32860}" dt="2024-04-22T19:23:36.447" v="13" actId="6549"/>
          <ac:spMkLst>
            <pc:docMk/>
            <pc:sldMk cId="2459656866" sldId="260"/>
            <ac:spMk id="6" creationId="{6E2E251A-7390-68E2-69AA-75A7963E46FC}"/>
          </ac:spMkLst>
        </pc:spChg>
      </pc:sldChg>
      <pc:sldChg chg="modSp mod">
        <pc:chgData name="Bruno Sabatier" userId="c4d3054130faa20c" providerId="LiveId" clId="{0BC6D396-F7E0-4A04-B8BD-F1232EF32860}" dt="2024-04-22T19:24:32.534" v="37" actId="20577"/>
        <pc:sldMkLst>
          <pc:docMk/>
          <pc:sldMk cId="252421250" sldId="263"/>
        </pc:sldMkLst>
        <pc:spChg chg="mod">
          <ac:chgData name="Bruno Sabatier" userId="c4d3054130faa20c" providerId="LiveId" clId="{0BC6D396-F7E0-4A04-B8BD-F1232EF32860}" dt="2024-04-22T19:24:32.534" v="37" actId="20577"/>
          <ac:spMkLst>
            <pc:docMk/>
            <pc:sldMk cId="252421250" sldId="263"/>
            <ac:spMk id="6" creationId="{6E2E251A-7390-68E2-69AA-75A7963E46FC}"/>
          </ac:spMkLst>
        </pc:spChg>
      </pc:sldChg>
      <pc:sldChg chg="addSp modSp add mod">
        <pc:chgData name="Bruno Sabatier" userId="c4d3054130faa20c" providerId="LiveId" clId="{0BC6D396-F7E0-4A04-B8BD-F1232EF32860}" dt="2024-04-22T19:29:55.550" v="170" actId="122"/>
        <pc:sldMkLst>
          <pc:docMk/>
          <pc:sldMk cId="3179928300" sldId="264"/>
        </pc:sldMkLst>
        <pc:spChg chg="mod">
          <ac:chgData name="Bruno Sabatier" userId="c4d3054130faa20c" providerId="LiveId" clId="{0BC6D396-F7E0-4A04-B8BD-F1232EF32860}" dt="2024-04-22T19:25:01.339" v="62" actId="20577"/>
          <ac:spMkLst>
            <pc:docMk/>
            <pc:sldMk cId="3179928300" sldId="264"/>
            <ac:spMk id="6" creationId="{6E2E251A-7390-68E2-69AA-75A7963E46FC}"/>
          </ac:spMkLst>
        </pc:spChg>
        <pc:graphicFrameChg chg="add mod modGraphic">
          <ac:chgData name="Bruno Sabatier" userId="c4d3054130faa20c" providerId="LiveId" clId="{0BC6D396-F7E0-4A04-B8BD-F1232EF32860}" dt="2024-04-22T19:29:55.550" v="170" actId="122"/>
          <ac:graphicFrameMkLst>
            <pc:docMk/>
            <pc:sldMk cId="3179928300" sldId="264"/>
            <ac:graphicFrameMk id="3" creationId="{03A9A390-C27B-D735-3BAA-6B7A3261C2FD}"/>
          </ac:graphicFrameMkLst>
        </pc:graphicFrameChg>
      </pc:sldChg>
      <pc:sldChg chg="addSp delSp modSp add mod">
        <pc:chgData name="Bruno Sabatier" userId="c4d3054130faa20c" providerId="LiveId" clId="{0BC6D396-F7E0-4A04-B8BD-F1232EF32860}" dt="2024-04-22T19:26:44.646" v="74" actId="255"/>
        <pc:sldMkLst>
          <pc:docMk/>
          <pc:sldMk cId="11127938" sldId="265"/>
        </pc:sldMkLst>
        <pc:graphicFrameChg chg="del">
          <ac:chgData name="Bruno Sabatier" userId="c4d3054130faa20c" providerId="LiveId" clId="{0BC6D396-F7E0-4A04-B8BD-F1232EF32860}" dt="2024-04-22T19:26:16.563" v="68" actId="478"/>
          <ac:graphicFrameMkLst>
            <pc:docMk/>
            <pc:sldMk cId="11127938" sldId="265"/>
            <ac:graphicFrameMk id="3" creationId="{03A9A390-C27B-D735-3BAA-6B7A3261C2FD}"/>
          </ac:graphicFrameMkLst>
        </pc:graphicFrameChg>
        <pc:graphicFrameChg chg="add mod modGraphic">
          <ac:chgData name="Bruno Sabatier" userId="c4d3054130faa20c" providerId="LiveId" clId="{0BC6D396-F7E0-4A04-B8BD-F1232EF32860}" dt="2024-04-22T19:26:44.646" v="74" actId="255"/>
          <ac:graphicFrameMkLst>
            <pc:docMk/>
            <pc:sldMk cId="11127938" sldId="265"/>
            <ac:graphicFrameMk id="4" creationId="{C416DD0A-F0FC-B5F1-6F98-843B2FC122E2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33330-C438-D82E-5863-2460CE15AA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3CF96D-5EEE-BC59-8C22-3A943DE57B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C5D79A-318F-8A8A-2BBE-FD18D30B2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387336-C595-D323-3CA7-0847B0E52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69C8F-9A39-ABFE-512E-92F601D09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942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F3B1CE-0A9A-9D08-716E-5B5C6452B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78F644-7748-CF24-7E24-87517A1A1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1B955-72FD-DEF3-6989-E6999605F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FD35A-62E5-3886-B4EF-1B85553CC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D8CC08-47E7-6B1F-DD0D-4A03F618F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66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919E1AE-71C0-7FF6-96BA-B69A6A8262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BFF9F1-2FBB-2F9D-4170-9F46BAAFB5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88A9F-97C8-4710-29B3-976F6A80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B9A67-7E5E-F399-E800-5FA4AD0C9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84949F-32BC-0BE6-BF7D-F3010DD34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44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AE90D9-DBAE-E5B2-E2FD-3D21139DF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9C3AE-3143-B78D-7263-F5008FB5CA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2027F-24B2-AA25-A9B2-B7A0BF13D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48C92-6873-A0AE-C694-AA6CF1062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F0DA4-775D-D446-9B6C-9B059A638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9250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23FD20-2456-B667-4BF0-D4FE48110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8B2D7-6D00-0FE7-44A6-B73E56D699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1E6C6F-B8E3-8626-B941-AC61AD70F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60779-08A8-F3CA-7EBA-BC2E3D490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0649F-007A-3B1B-DC3B-F5DB18484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990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15D8E-13D7-F75E-65DD-732A5F977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3F462-13EA-17DE-77DA-C6E76323F9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166C39-E6E8-ACC3-7053-EEB76005B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FC1680-0997-5C93-8326-83C2184EC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6CC9BB-E27C-09CC-9931-C6248FD87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FE9938-1B47-734B-3929-EF2CDA66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974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6BCD2-17FB-6165-22FF-DDB62BFED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EE8ECB-A65E-40BD-3431-FE057272A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9CFC83-5CD1-A601-AA09-C548550BF0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7D5F3A-C3F0-5130-DEED-FF1E389642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E81228-7FCC-BB44-C6AA-65CE2ECEF0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59CF287-B79C-8544-8E20-95E986B55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C98E1A-D485-A810-403A-6F5008ED0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99E0E1-134B-13E4-7858-FA52E376C5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948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F63FC-F42F-BA88-0DC0-9BCCA9688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723219-18A0-37C1-B6E2-B7E9EDC69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D46D1A-67DE-C763-8811-5BE4F47AE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BDCF84-12C8-E497-81BD-96A1542A3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754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4D9E27-6683-C546-1076-7CFFC912D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8199E0-C4C8-DD27-8684-6C783A7CB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4C6E7E-84E2-F07D-2148-BC445777F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219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715B0-1F1D-7DF6-01F3-C15D831D1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74156A-6974-1754-61C8-26B83C7FF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81E41B-8255-301A-E77F-874D33FF09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FC346D-965C-C735-A105-030270EE86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ABDD4-72DE-3A49-D3D8-1EAE415C2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C64BF6-BE73-257D-CDB4-8A068032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08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C5424-AE34-AEA9-A069-9D09A33DB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E40CDA-DA85-A495-64FE-D22B36DE18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56646B-D1CF-BBBC-78D8-E07C9F59C3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5FEC3F-7A0F-58D6-E91E-7D981239A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8C528-BA01-4E08-B9F3-7A48AABC0737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27EEB7-87C3-A242-1713-C59695337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05BEDC-DDB8-5277-FB21-9CE76F4E9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861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ACCBC8-1600-4BAB-DB4F-3D73D20FB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616A28-6E13-40F2-6CE8-1429ECB57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04E61-E718-D57B-344B-A8B8D467E3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8C528-BA01-4E08-B9F3-7A48AABC0737}" type="datetimeFigureOut">
              <a:rPr lang="en-US" smtClean="0"/>
              <a:t>4/18/2025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DDA66-6E73-E40B-00C8-10241A5544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474967-379B-52DB-1CC0-A21FE33B0C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EAA6A-8BD0-4BBF-A7E5-4867BFA7EA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34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3FD0AE-DCE3-6AAB-E5EB-F944B34589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01576"/>
            <a:ext cx="9144000" cy="1257304"/>
          </a:xfrm>
        </p:spPr>
        <p:txBody>
          <a:bodyPr/>
          <a:lstStyle/>
          <a:p>
            <a:r>
              <a:rPr lang="en-US" b="1" dirty="0"/>
              <a:t>Lake County PEG Board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8A70F-FD7F-937D-063E-6395F71C83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075447"/>
            <a:ext cx="9144000" cy="1888954"/>
          </a:xfrm>
        </p:spPr>
        <p:txBody>
          <a:bodyPr>
            <a:normAutofit/>
          </a:bodyPr>
          <a:lstStyle/>
          <a:p>
            <a:r>
              <a:rPr lang="en-US" sz="3600" b="1" dirty="0"/>
              <a:t>Annual Update</a:t>
            </a:r>
          </a:p>
        </p:txBody>
      </p:sp>
      <p:pic>
        <p:nvPicPr>
          <p:cNvPr id="1026" name="Picture 2" descr="Lake County Peg TV">
            <a:extLst>
              <a:ext uri="{FF2B5EF4-FFF2-40B4-BE49-F238E27FC236}">
                <a16:creationId xmlns:a16="http://schemas.microsoft.com/office/drawing/2014/main" id="{AA7F8667-7B82-1984-9B80-CADDC9B11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824" y="2937126"/>
            <a:ext cx="5040351" cy="360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0844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7DDE-6049-7AE2-8D24-76057BEF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PEG: Annual Update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CDDC64-2B65-69DB-80D0-3371C1E8C0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761281">
            <a:off x="6849714" y="2313853"/>
            <a:ext cx="7627869" cy="254882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2E251A-7390-68E2-69AA-75A7963E46FC}"/>
              </a:ext>
            </a:extLst>
          </p:cNvPr>
          <p:cNvSpPr txBox="1"/>
          <p:nvPr/>
        </p:nvSpPr>
        <p:spPr>
          <a:xfrm>
            <a:off x="1085076" y="1383631"/>
            <a:ext cx="6271332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Board Members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Clearlake – Mary Wilson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Lakeport – Christina Price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County of Lake – Bruno Sabatier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Education – Kevin Mack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Public – Elaine Brown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Station Manager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Thomas </a:t>
            </a:r>
            <a:r>
              <a:rPr lang="en-US" sz="3200" dirty="0" err="1"/>
              <a:t>Dewalt</a:t>
            </a:r>
            <a:endParaRPr lang="en-US" sz="3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Assistant Station Manager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Cheyenne Blue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912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7DDE-6049-7AE2-8D24-76057BEF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PEG: Annual Update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CDDC64-2B65-69DB-80D0-3371C1E8C0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761281">
            <a:off x="6849714" y="2313853"/>
            <a:ext cx="7627869" cy="254882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2E251A-7390-68E2-69AA-75A7963E46FC}"/>
              </a:ext>
            </a:extLst>
          </p:cNvPr>
          <p:cNvSpPr txBox="1"/>
          <p:nvPr/>
        </p:nvSpPr>
        <p:spPr>
          <a:xfrm>
            <a:off x="1085076" y="1383631"/>
            <a:ext cx="5010924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Budget 24-25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Operating Budget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3200" dirty="0"/>
              <a:t>Revenues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3200" dirty="0"/>
              <a:t>$52,000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3200" dirty="0"/>
              <a:t>City of Clearlake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sz="3200" dirty="0"/>
              <a:t>$10,000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3200" dirty="0"/>
              <a:t>City of Lakeport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sz="3200" dirty="0"/>
              <a:t>$2,000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3200" dirty="0"/>
              <a:t>County of Lake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sz="3200" dirty="0"/>
              <a:t>$25,000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656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7DDE-6049-7AE2-8D24-76057BEF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PEG: Annual Update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2E251A-7390-68E2-69AA-75A7963E46FC}"/>
              </a:ext>
            </a:extLst>
          </p:cNvPr>
          <p:cNvSpPr txBox="1"/>
          <p:nvPr/>
        </p:nvSpPr>
        <p:spPr>
          <a:xfrm>
            <a:off x="1085076" y="1383631"/>
            <a:ext cx="5528886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Budget 24-25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Operating Budget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3200" dirty="0"/>
              <a:t>Expenses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3200" dirty="0"/>
              <a:t>$43,000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3200" dirty="0"/>
              <a:t>Station Manager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sz="3200" dirty="0"/>
              <a:t>$28,000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3200" dirty="0"/>
              <a:t>Editor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sz="3200" dirty="0"/>
              <a:t>$4,800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3200" dirty="0"/>
              <a:t>Facilities/Insurance</a:t>
            </a:r>
          </a:p>
          <a:p>
            <a:pPr marL="2571750" lvl="5" indent="-285750">
              <a:buFont typeface="Arial" panose="020B0604020202020204" pitchFamily="34" charset="0"/>
              <a:buChar char="•"/>
            </a:pPr>
            <a:r>
              <a:rPr lang="en-US" sz="3200" dirty="0"/>
              <a:t>$10000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AD2B1307-2422-4803-82A8-82CF386B46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761281">
            <a:off x="6849714" y="2313853"/>
            <a:ext cx="7627869" cy="2548825"/>
          </a:xfrm>
        </p:spPr>
      </p:pic>
    </p:spTree>
    <p:extLst>
      <p:ext uri="{BB962C8B-B14F-4D97-AF65-F5344CB8AC3E}">
        <p14:creationId xmlns:p14="http://schemas.microsoft.com/office/powerpoint/2010/main" val="2869840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7DDE-6049-7AE2-8D24-76057BEF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PEG: Annual Update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2E251A-7390-68E2-69AA-75A7963E46FC}"/>
              </a:ext>
            </a:extLst>
          </p:cNvPr>
          <p:cNvSpPr txBox="1"/>
          <p:nvPr/>
        </p:nvSpPr>
        <p:spPr>
          <a:xfrm>
            <a:off x="1085076" y="1383631"/>
            <a:ext cx="4067717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Budget 24-25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Capital Budget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3200" dirty="0"/>
              <a:t>Revenue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3200" dirty="0"/>
              <a:t>Pass Through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3200" dirty="0"/>
              <a:t>$48,000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3200" dirty="0"/>
              <a:t>Expenses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3200" dirty="0"/>
              <a:t>Equipment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3200" dirty="0"/>
              <a:t>$32,000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AF22C28C-77E1-AA04-D8FF-11F08D0A64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761281">
            <a:off x="6849714" y="2313853"/>
            <a:ext cx="7627869" cy="2548825"/>
          </a:xfrm>
        </p:spPr>
      </p:pic>
    </p:spTree>
    <p:extLst>
      <p:ext uri="{BB962C8B-B14F-4D97-AF65-F5344CB8AC3E}">
        <p14:creationId xmlns:p14="http://schemas.microsoft.com/office/powerpoint/2010/main" val="1866089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7DDE-6049-7AE2-8D24-76057BEF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PEG: Annual Update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2E251A-7390-68E2-69AA-75A7963E46FC}"/>
              </a:ext>
            </a:extLst>
          </p:cNvPr>
          <p:cNvSpPr txBox="1"/>
          <p:nvPr/>
        </p:nvSpPr>
        <p:spPr>
          <a:xfrm>
            <a:off x="1085076" y="1383631"/>
            <a:ext cx="5092484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Current Activities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Support local events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3200" dirty="0"/>
              <a:t>Sound System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3200" dirty="0"/>
              <a:t>Videography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Support local MACs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3200" dirty="0"/>
              <a:t>Mobile A/V Unit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Kingdom Games </a:t>
            </a:r>
            <a:r>
              <a:rPr lang="en-US" sz="3200" dirty="0" err="1"/>
              <a:t>PodCast</a:t>
            </a:r>
            <a:endParaRPr lang="en-US" sz="3200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AF22C28C-77E1-AA04-D8FF-11F08D0A64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761281">
            <a:off x="6849714" y="2313853"/>
            <a:ext cx="7627869" cy="2548825"/>
          </a:xfrm>
        </p:spPr>
      </p:pic>
    </p:spTree>
    <p:extLst>
      <p:ext uri="{BB962C8B-B14F-4D97-AF65-F5344CB8AC3E}">
        <p14:creationId xmlns:p14="http://schemas.microsoft.com/office/powerpoint/2010/main" val="3769550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7DDE-6049-7AE2-8D24-76057BEF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PEG: Annual Update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2E251A-7390-68E2-69AA-75A7963E46FC}"/>
              </a:ext>
            </a:extLst>
          </p:cNvPr>
          <p:cNvSpPr txBox="1"/>
          <p:nvPr/>
        </p:nvSpPr>
        <p:spPr>
          <a:xfrm>
            <a:off x="1085076" y="1383631"/>
            <a:ext cx="79158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Lake County MAC Contract 7/1/24 – 3/31/25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AF22C28C-77E1-AA04-D8FF-11F08D0A64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761281">
            <a:off x="6849714" y="2313853"/>
            <a:ext cx="7627869" cy="2548825"/>
          </a:xfr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B11C94C-CAE2-497F-A56E-702F756BE1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361769"/>
              </p:ext>
            </p:extLst>
          </p:nvPr>
        </p:nvGraphicFramePr>
        <p:xfrm>
          <a:off x="254000" y="2119313"/>
          <a:ext cx="11649248" cy="39090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75989">
                  <a:extLst>
                    <a:ext uri="{9D8B030D-6E8A-4147-A177-3AD203B41FA5}">
                      <a16:colId xmlns:a16="http://schemas.microsoft.com/office/drawing/2014/main" val="2295065387"/>
                    </a:ext>
                  </a:extLst>
                </a:gridCol>
                <a:gridCol w="817620">
                  <a:extLst>
                    <a:ext uri="{9D8B030D-6E8A-4147-A177-3AD203B41FA5}">
                      <a16:colId xmlns:a16="http://schemas.microsoft.com/office/drawing/2014/main" val="4211662077"/>
                    </a:ext>
                  </a:extLst>
                </a:gridCol>
                <a:gridCol w="729229">
                  <a:extLst>
                    <a:ext uri="{9D8B030D-6E8A-4147-A177-3AD203B41FA5}">
                      <a16:colId xmlns:a16="http://schemas.microsoft.com/office/drawing/2014/main" val="1447811302"/>
                    </a:ext>
                  </a:extLst>
                </a:gridCol>
                <a:gridCol w="817620">
                  <a:extLst>
                    <a:ext uri="{9D8B030D-6E8A-4147-A177-3AD203B41FA5}">
                      <a16:colId xmlns:a16="http://schemas.microsoft.com/office/drawing/2014/main" val="4031319743"/>
                    </a:ext>
                  </a:extLst>
                </a:gridCol>
                <a:gridCol w="729229">
                  <a:extLst>
                    <a:ext uri="{9D8B030D-6E8A-4147-A177-3AD203B41FA5}">
                      <a16:colId xmlns:a16="http://schemas.microsoft.com/office/drawing/2014/main" val="3769984229"/>
                    </a:ext>
                  </a:extLst>
                </a:gridCol>
                <a:gridCol w="740278">
                  <a:extLst>
                    <a:ext uri="{9D8B030D-6E8A-4147-A177-3AD203B41FA5}">
                      <a16:colId xmlns:a16="http://schemas.microsoft.com/office/drawing/2014/main" val="1516226810"/>
                    </a:ext>
                  </a:extLst>
                </a:gridCol>
                <a:gridCol w="729229">
                  <a:extLst>
                    <a:ext uri="{9D8B030D-6E8A-4147-A177-3AD203B41FA5}">
                      <a16:colId xmlns:a16="http://schemas.microsoft.com/office/drawing/2014/main" val="3067485199"/>
                    </a:ext>
                  </a:extLst>
                </a:gridCol>
                <a:gridCol w="817620">
                  <a:extLst>
                    <a:ext uri="{9D8B030D-6E8A-4147-A177-3AD203B41FA5}">
                      <a16:colId xmlns:a16="http://schemas.microsoft.com/office/drawing/2014/main" val="269420213"/>
                    </a:ext>
                  </a:extLst>
                </a:gridCol>
                <a:gridCol w="729229">
                  <a:extLst>
                    <a:ext uri="{9D8B030D-6E8A-4147-A177-3AD203B41FA5}">
                      <a16:colId xmlns:a16="http://schemas.microsoft.com/office/drawing/2014/main" val="1662168850"/>
                    </a:ext>
                  </a:extLst>
                </a:gridCol>
                <a:gridCol w="817620">
                  <a:extLst>
                    <a:ext uri="{9D8B030D-6E8A-4147-A177-3AD203B41FA5}">
                      <a16:colId xmlns:a16="http://schemas.microsoft.com/office/drawing/2014/main" val="2285588372"/>
                    </a:ext>
                  </a:extLst>
                </a:gridCol>
                <a:gridCol w="729229">
                  <a:extLst>
                    <a:ext uri="{9D8B030D-6E8A-4147-A177-3AD203B41FA5}">
                      <a16:colId xmlns:a16="http://schemas.microsoft.com/office/drawing/2014/main" val="2928555474"/>
                    </a:ext>
                  </a:extLst>
                </a:gridCol>
                <a:gridCol w="817620">
                  <a:extLst>
                    <a:ext uri="{9D8B030D-6E8A-4147-A177-3AD203B41FA5}">
                      <a16:colId xmlns:a16="http://schemas.microsoft.com/office/drawing/2014/main" val="3662307135"/>
                    </a:ext>
                  </a:extLst>
                </a:gridCol>
                <a:gridCol w="729229">
                  <a:extLst>
                    <a:ext uri="{9D8B030D-6E8A-4147-A177-3AD203B41FA5}">
                      <a16:colId xmlns:a16="http://schemas.microsoft.com/office/drawing/2014/main" val="1424319690"/>
                    </a:ext>
                  </a:extLst>
                </a:gridCol>
                <a:gridCol w="740278">
                  <a:extLst>
                    <a:ext uri="{9D8B030D-6E8A-4147-A177-3AD203B41FA5}">
                      <a16:colId xmlns:a16="http://schemas.microsoft.com/office/drawing/2014/main" val="566898283"/>
                    </a:ext>
                  </a:extLst>
                </a:gridCol>
                <a:gridCol w="729229">
                  <a:extLst>
                    <a:ext uri="{9D8B030D-6E8A-4147-A177-3AD203B41FA5}">
                      <a16:colId xmlns:a16="http://schemas.microsoft.com/office/drawing/2014/main" val="1645242318"/>
                    </a:ext>
                  </a:extLst>
                </a:gridCol>
              </a:tblGrid>
              <a:tr h="216172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MATH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08086" marR="108086" marT="54043" marB="54043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CAC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08086" marR="108086" marT="54043" marB="54043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ERTH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08086" marR="108086" marT="54043" marB="54043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CRTH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08086" marR="108086" marT="54043" marB="54043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WRTH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08086" marR="108086" marT="54043" marB="54043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BVAC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08086" marR="108086" marT="54043" marB="54043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SVCAC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08086" marR="108086" marT="54043" marB="54043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1337962"/>
                  </a:ext>
                </a:extLst>
              </a:tr>
              <a:tr h="216172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Date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Total Time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Date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Total Time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Date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Total Time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Date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Total Time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Date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Total Time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Date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Total Time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Date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Total Time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extLst>
                  <a:ext uri="{0D108BD9-81ED-4DB2-BD59-A6C34878D82A}">
                    <a16:rowId xmlns:a16="http://schemas.microsoft.com/office/drawing/2014/main" val="989940586"/>
                  </a:ext>
                </a:extLst>
              </a:tr>
              <a:tr h="216172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July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7/11/2024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7/18/2024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7/8/2024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7/17/2024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7/10/2024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extLst>
                  <a:ext uri="{0D108BD9-81ED-4DB2-BD59-A6C34878D82A}">
                    <a16:rowId xmlns:a16="http://schemas.microsoft.com/office/drawing/2014/main" val="2659294529"/>
                  </a:ext>
                </a:extLst>
              </a:tr>
              <a:tr h="216172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August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8/8/2024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8/15/2024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8/7/2024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8/21/2024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8/14/2024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extLst>
                  <a:ext uri="{0D108BD9-81ED-4DB2-BD59-A6C34878D82A}">
                    <a16:rowId xmlns:a16="http://schemas.microsoft.com/office/drawing/2014/main" val="493307537"/>
                  </a:ext>
                </a:extLst>
              </a:tr>
              <a:tr h="216172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September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9/12/2024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9/19/2024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9/4/2024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9/9/2024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9/18/2024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9/11/2024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extLst>
                  <a:ext uri="{0D108BD9-81ED-4DB2-BD59-A6C34878D82A}">
                    <a16:rowId xmlns:a16="http://schemas.microsoft.com/office/drawing/2014/main" val="4267116186"/>
                  </a:ext>
                </a:extLst>
              </a:tr>
              <a:tr h="405322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October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10/10/2024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10/17/2024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10/2/2024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10/21/2024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10/16/2024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10/9/2024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extLst>
                  <a:ext uri="{0D108BD9-81ED-4DB2-BD59-A6C34878D82A}">
                    <a16:rowId xmlns:a16="http://schemas.microsoft.com/office/drawing/2014/main" val="765459543"/>
                  </a:ext>
                </a:extLst>
              </a:tr>
              <a:tr h="405322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November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11/14/2024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11/4/2024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11/20/2024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11/13/2024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extLst>
                  <a:ext uri="{0D108BD9-81ED-4DB2-BD59-A6C34878D82A}">
                    <a16:rowId xmlns:a16="http://schemas.microsoft.com/office/drawing/2014/main" val="2102384144"/>
                  </a:ext>
                </a:extLst>
              </a:tr>
              <a:tr h="405322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December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12/12/2024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12/19/2024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12/4/2024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12/9/2024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12/18/2024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12/11/2024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extLst>
                  <a:ext uri="{0D108BD9-81ED-4DB2-BD59-A6C34878D82A}">
                    <a16:rowId xmlns:a16="http://schemas.microsoft.com/office/drawing/2014/main" val="1584384969"/>
                  </a:ext>
                </a:extLst>
              </a:tr>
              <a:tr h="216172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January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1/9/2025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1/16/2025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1/13/2025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1/15/2025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extLst>
                  <a:ext uri="{0D108BD9-81ED-4DB2-BD59-A6C34878D82A}">
                    <a16:rowId xmlns:a16="http://schemas.microsoft.com/office/drawing/2014/main" val="779325105"/>
                  </a:ext>
                </a:extLst>
              </a:tr>
              <a:tr h="216172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February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2/13/2025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2/20/2025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2/5/2025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2/10/2025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2/19/2025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2/12/2025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extLst>
                  <a:ext uri="{0D108BD9-81ED-4DB2-BD59-A6C34878D82A}">
                    <a16:rowId xmlns:a16="http://schemas.microsoft.com/office/drawing/2014/main" val="2647877078"/>
                  </a:ext>
                </a:extLst>
              </a:tr>
              <a:tr h="216172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March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3/13/2025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3/20/2025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3/5/2025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3/10/2025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3/19/2025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5.5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3/17/2025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extLst>
                  <a:ext uri="{0D108BD9-81ED-4DB2-BD59-A6C34878D82A}">
                    <a16:rowId xmlns:a16="http://schemas.microsoft.com/office/drawing/2014/main" val="442054324"/>
                  </a:ext>
                </a:extLst>
              </a:tr>
              <a:tr h="216172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April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extLst>
                  <a:ext uri="{0D108BD9-81ED-4DB2-BD59-A6C34878D82A}">
                    <a16:rowId xmlns:a16="http://schemas.microsoft.com/office/drawing/2014/main" val="3561243630"/>
                  </a:ext>
                </a:extLst>
              </a:tr>
              <a:tr h="216172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May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extLst>
                  <a:ext uri="{0D108BD9-81ED-4DB2-BD59-A6C34878D82A}">
                    <a16:rowId xmlns:a16="http://schemas.microsoft.com/office/drawing/2014/main" val="1383093925"/>
                  </a:ext>
                </a:extLst>
              </a:tr>
              <a:tr h="216172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June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extLst>
                  <a:ext uri="{0D108BD9-81ED-4DB2-BD59-A6C34878D82A}">
                    <a16:rowId xmlns:a16="http://schemas.microsoft.com/office/drawing/2014/main" val="201769227"/>
                  </a:ext>
                </a:extLst>
              </a:tr>
              <a:tr h="225179">
                <a:tc>
                  <a:txBody>
                    <a:bodyPr/>
                    <a:lstStyle/>
                    <a:p>
                      <a:pPr algn="l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9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8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6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23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8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29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9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43.5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7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30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300" u="none" strike="noStrike" dirty="0">
                          <a:effectLst/>
                        </a:rPr>
                        <a:t>4.5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007" marR="9007" marT="9007" marB="0" anchor="b"/>
                </a:tc>
                <a:extLst>
                  <a:ext uri="{0D108BD9-81ED-4DB2-BD59-A6C34878D82A}">
                    <a16:rowId xmlns:a16="http://schemas.microsoft.com/office/drawing/2014/main" val="38665537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9928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7DDE-6049-7AE2-8D24-76057BEF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PEG: Annual Update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2E251A-7390-68E2-69AA-75A7963E46FC}"/>
              </a:ext>
            </a:extLst>
          </p:cNvPr>
          <p:cNvSpPr txBox="1"/>
          <p:nvPr/>
        </p:nvSpPr>
        <p:spPr>
          <a:xfrm>
            <a:off x="1085076" y="1383631"/>
            <a:ext cx="79158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Lake County MAC Contract 7/1/24 – 3/31/25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AF22C28C-77E1-AA04-D8FF-11F08D0A64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761281">
            <a:off x="6849714" y="2313853"/>
            <a:ext cx="7627869" cy="2548825"/>
          </a:xfr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416DD0A-F0FC-B5F1-6F98-843B2FC122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974896"/>
              </p:ext>
            </p:extLst>
          </p:nvPr>
        </p:nvGraphicFramePr>
        <p:xfrm>
          <a:off x="1085075" y="2532647"/>
          <a:ext cx="6314345" cy="31024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30260">
                  <a:extLst>
                    <a:ext uri="{9D8B030D-6E8A-4147-A177-3AD203B41FA5}">
                      <a16:colId xmlns:a16="http://schemas.microsoft.com/office/drawing/2014/main" val="1889263304"/>
                    </a:ext>
                  </a:extLst>
                </a:gridCol>
                <a:gridCol w="1584085">
                  <a:extLst>
                    <a:ext uri="{9D8B030D-6E8A-4147-A177-3AD203B41FA5}">
                      <a16:colId xmlns:a16="http://schemas.microsoft.com/office/drawing/2014/main" val="1121734913"/>
                    </a:ext>
                  </a:extLst>
                </a:gridCol>
              </a:tblGrid>
              <a:tr h="614348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Total Number of Recordings: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1359523"/>
                  </a:ext>
                </a:extLst>
              </a:tr>
              <a:tr h="614348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Total Time: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210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56948871"/>
                  </a:ext>
                </a:extLst>
              </a:tr>
              <a:tr h="614348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Total Recording Cost: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$8,400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10535488"/>
                  </a:ext>
                </a:extLst>
              </a:tr>
              <a:tr h="614348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Equipment Lease Cost: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$2,250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5084365"/>
                  </a:ext>
                </a:extLst>
              </a:tr>
              <a:tr h="645065"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Overall Cost: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$10,650 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83547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27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37DDE-6049-7AE2-8D24-76057BEF5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PEG: Annual Update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2E251A-7390-68E2-69AA-75A7963E46FC}"/>
              </a:ext>
            </a:extLst>
          </p:cNvPr>
          <p:cNvSpPr txBox="1"/>
          <p:nvPr/>
        </p:nvSpPr>
        <p:spPr>
          <a:xfrm>
            <a:off x="1085076" y="1383631"/>
            <a:ext cx="6773329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Future Activities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Work with schools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Increase operational budget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Increase viewers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Activate Lakeport PEG connection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Pursue partnerships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News show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200" dirty="0"/>
              <a:t>KPFZ prospect</a:t>
            </a:r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AF22C28C-77E1-AA04-D8FF-11F08D0A64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761281">
            <a:off x="6849714" y="2313853"/>
            <a:ext cx="7627869" cy="2548825"/>
          </a:xfrm>
        </p:spPr>
      </p:pic>
    </p:spTree>
    <p:extLst>
      <p:ext uri="{BB962C8B-B14F-4D97-AF65-F5344CB8AC3E}">
        <p14:creationId xmlns:p14="http://schemas.microsoft.com/office/powerpoint/2010/main" val="252421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430</Words>
  <Application>Microsoft Office PowerPoint</Application>
  <PresentationFormat>Widescreen</PresentationFormat>
  <Paragraphs>293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 Narrow</vt:lpstr>
      <vt:lpstr>Arial</vt:lpstr>
      <vt:lpstr>Calibri</vt:lpstr>
      <vt:lpstr>Calibri Light</vt:lpstr>
      <vt:lpstr>Office Theme</vt:lpstr>
      <vt:lpstr>Lake County PEG Board</vt:lpstr>
      <vt:lpstr>PEG: Annual Update</vt:lpstr>
      <vt:lpstr>PEG: Annual Update</vt:lpstr>
      <vt:lpstr>PEG: Annual Update</vt:lpstr>
      <vt:lpstr>PEG: Annual Update</vt:lpstr>
      <vt:lpstr>PEG: Annual Update</vt:lpstr>
      <vt:lpstr>PEG: Annual Update</vt:lpstr>
      <vt:lpstr>PEG: Annual Update</vt:lpstr>
      <vt:lpstr>PEG: Annual Update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Lake County PEG Board</dc:title>
  <dc:creator>Bruno Sabatier</dc:creator>
  <cp:lastModifiedBy>Bruno Sabatier</cp:lastModifiedBy>
  <cp:revision>3</cp:revision>
  <dcterms:created xsi:type="dcterms:W3CDTF">2023-03-15T23:10:04Z</dcterms:created>
  <dcterms:modified xsi:type="dcterms:W3CDTF">2025-04-18T19:53:49Z</dcterms:modified>
</cp:coreProperties>
</file>