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4.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2">
  <p:sldMasterIdLst>
    <p:sldMasterId id="2147483648" r:id="rId4"/>
    <p:sldMasterId id="2147483676" r:id="rId5"/>
  </p:sldMasterIdLst>
  <p:notesMasterIdLst>
    <p:notesMasterId r:id="rId39"/>
  </p:notesMasterIdLst>
  <p:sldIdLst>
    <p:sldId id="256" r:id="rId6"/>
    <p:sldId id="325" r:id="rId7"/>
    <p:sldId id="687" r:id="rId8"/>
    <p:sldId id="682" r:id="rId9"/>
    <p:sldId id="693" r:id="rId10"/>
    <p:sldId id="694" r:id="rId11"/>
    <p:sldId id="695" r:id="rId12"/>
    <p:sldId id="273" r:id="rId13"/>
    <p:sldId id="686" r:id="rId14"/>
    <p:sldId id="716" r:id="rId15"/>
    <p:sldId id="719" r:id="rId16"/>
    <p:sldId id="275" r:id="rId17"/>
    <p:sldId id="720" r:id="rId18"/>
    <p:sldId id="671" r:id="rId19"/>
    <p:sldId id="702" r:id="rId20"/>
    <p:sldId id="669" r:id="rId21"/>
    <p:sldId id="723" r:id="rId22"/>
    <p:sldId id="724" r:id="rId23"/>
    <p:sldId id="328" r:id="rId24"/>
    <p:sldId id="721" r:id="rId25"/>
    <p:sldId id="722" r:id="rId26"/>
    <p:sldId id="725" r:id="rId27"/>
    <p:sldId id="703" r:id="rId28"/>
    <p:sldId id="397" r:id="rId29"/>
    <p:sldId id="711" r:id="rId30"/>
    <p:sldId id="712" r:id="rId31"/>
    <p:sldId id="706" r:id="rId32"/>
    <p:sldId id="398" r:id="rId33"/>
    <p:sldId id="401" r:id="rId34"/>
    <p:sldId id="709" r:id="rId35"/>
    <p:sldId id="707" r:id="rId36"/>
    <p:sldId id="704" r:id="rId37"/>
    <p:sldId id="631"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Opening" id="{0E89297A-2719-4602-BD23-B57820545EE4}">
          <p14:sldIdLst>
            <p14:sldId id="256"/>
          </p14:sldIdLst>
        </p14:section>
        <p14:section name="Project Recap" id="{6FF02737-5140-4980-A7D6-C904A280DA92}">
          <p14:sldIdLst>
            <p14:sldId id="325"/>
            <p14:sldId id="687"/>
            <p14:sldId id="682"/>
          </p14:sldIdLst>
        </p14:section>
        <p14:section name="Memo" id="{ADDD9B2C-3A35-444F-82DE-AE51F8474E3C}">
          <p14:sldIdLst>
            <p14:sldId id="693"/>
            <p14:sldId id="694"/>
            <p14:sldId id="695"/>
            <p14:sldId id="273"/>
            <p14:sldId id="686"/>
            <p14:sldId id="716"/>
            <p14:sldId id="719"/>
          </p14:sldIdLst>
        </p14:section>
        <p14:section name="Plan" id="{0FE8ADDA-39C0-4FA0-994B-F6934361562D}">
          <p14:sldIdLst>
            <p14:sldId id="275"/>
            <p14:sldId id="720"/>
            <p14:sldId id="671"/>
            <p14:sldId id="702"/>
            <p14:sldId id="669"/>
            <p14:sldId id="723"/>
            <p14:sldId id="724"/>
            <p14:sldId id="328"/>
            <p14:sldId id="721"/>
            <p14:sldId id="722"/>
          </p14:sldIdLst>
        </p14:section>
        <p14:section name="Preparedness" id="{CE246168-4574-4F4A-892E-87F9D85BCD78}">
          <p14:sldIdLst>
            <p14:sldId id="725"/>
            <p14:sldId id="703"/>
            <p14:sldId id="397"/>
            <p14:sldId id="711"/>
            <p14:sldId id="712"/>
            <p14:sldId id="706"/>
            <p14:sldId id="398"/>
            <p14:sldId id="401"/>
            <p14:sldId id="709"/>
            <p14:sldId id="707"/>
            <p14:sldId id="704"/>
          </p14:sldIdLst>
        </p14:section>
        <p14:section name="Closing" id="{640E40DD-EDF8-4FD9-B2A5-CD2CC70F566F}">
          <p14:sldIdLst>
            <p14:sldId id="631"/>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ED953C7-83CB-3516-042E-EB559D7853C9}" name="Brianna Lentz" initials="BL" userId="S::brianna@theresiliencyinitiative.com::cad45128-c98c-4cfb-bcfe-b7a1432f8b8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A1F2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4528C4E-E2FB-4710-B0AD-6FBE2FA9275A}" v="41" dt="2025-09-18T14:17:16.60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1646" autoAdjust="0"/>
  </p:normalViewPr>
  <p:slideViewPr>
    <p:cSldViewPr snapToGrid="0">
      <p:cViewPr varScale="1">
        <p:scale>
          <a:sx n="67" d="100"/>
          <a:sy n="67" d="100"/>
        </p:scale>
        <p:origin x="1267" y="278"/>
      </p:cViewPr>
      <p:guideLst/>
    </p:cSldViewPr>
  </p:slideViewPr>
  <p:notesTextViewPr>
    <p:cViewPr>
      <p:scale>
        <a:sx n="1" d="1"/>
        <a:sy n="1" d="1"/>
      </p:scale>
      <p:origin x="0" y="0"/>
    </p:cViewPr>
  </p:notesTextViewPr>
  <p:sorterViewPr>
    <p:cViewPr>
      <p:scale>
        <a:sx n="80" d="100"/>
        <a:sy n="80" d="100"/>
      </p:scale>
      <p:origin x="0" y="-13613"/>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notesMaster" Target="notesMasters/notesMaster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microsoft.com/office/2018/10/relationships/authors" Target="authors.xml"/><Relationship Id="rId20" Type="http://schemas.openxmlformats.org/officeDocument/2006/relationships/slide" Target="slides/slide15.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aith Newton" userId="8ab090bf-db72-4f14-abcf-73237f709894" providerId="ADAL" clId="{65E9D95E-4B61-4F8F-93B3-66D665F889EA}"/>
    <pc:docChg chg="undo custSel addSld delSld modSld sldOrd addSection delSection modSection">
      <pc:chgData name="Faith Newton" userId="8ab090bf-db72-4f14-abcf-73237f709894" providerId="ADAL" clId="{65E9D95E-4B61-4F8F-93B3-66D665F889EA}" dt="2025-09-24T15:22:13.619" v="1355" actId="1076"/>
      <pc:docMkLst>
        <pc:docMk/>
      </pc:docMkLst>
      <pc:sldChg chg="modSp mod">
        <pc:chgData name="Faith Newton" userId="8ab090bf-db72-4f14-abcf-73237f709894" providerId="ADAL" clId="{65E9D95E-4B61-4F8F-93B3-66D665F889EA}" dt="2025-09-18T13:51:01.580" v="291" actId="404"/>
        <pc:sldMkLst>
          <pc:docMk/>
          <pc:sldMk cId="1643780914" sldId="256"/>
        </pc:sldMkLst>
        <pc:spChg chg="mod">
          <ac:chgData name="Faith Newton" userId="8ab090bf-db72-4f14-abcf-73237f709894" providerId="ADAL" clId="{65E9D95E-4B61-4F8F-93B3-66D665F889EA}" dt="2025-09-18T13:51:01.580" v="291" actId="404"/>
          <ac:spMkLst>
            <pc:docMk/>
            <pc:sldMk cId="1643780914" sldId="256"/>
            <ac:spMk id="2" creationId="{2495EE8C-00CF-AAB0-7C4A-E81915D78BA6}"/>
          </ac:spMkLst>
        </pc:spChg>
        <pc:spChg chg="mod">
          <ac:chgData name="Faith Newton" userId="8ab090bf-db72-4f14-abcf-73237f709894" providerId="ADAL" clId="{65E9D95E-4B61-4F8F-93B3-66D665F889EA}" dt="2025-09-18T13:42:23.317" v="50" actId="20577"/>
          <ac:spMkLst>
            <pc:docMk/>
            <pc:sldMk cId="1643780914" sldId="256"/>
            <ac:spMk id="3" creationId="{57A32465-5BD2-3EC7-D879-CE723FD785FC}"/>
          </ac:spMkLst>
        </pc:spChg>
      </pc:sldChg>
      <pc:sldChg chg="addSp delSp modSp mod">
        <pc:chgData name="Faith Newton" userId="8ab090bf-db72-4f14-abcf-73237f709894" providerId="ADAL" clId="{65E9D95E-4B61-4F8F-93B3-66D665F889EA}" dt="2025-09-24T15:22:13.619" v="1355" actId="1076"/>
        <pc:sldMkLst>
          <pc:docMk/>
          <pc:sldMk cId="3281205774" sldId="275"/>
        </pc:sldMkLst>
        <pc:picChg chg="add del mod">
          <ac:chgData name="Faith Newton" userId="8ab090bf-db72-4f14-abcf-73237f709894" providerId="ADAL" clId="{65E9D95E-4B61-4F8F-93B3-66D665F889EA}" dt="2025-09-24T15:21:42.195" v="1352" actId="478"/>
          <ac:picMkLst>
            <pc:docMk/>
            <pc:sldMk cId="3281205774" sldId="275"/>
            <ac:picMk id="4" creationId="{3AD281A8-D9B0-D732-4DC9-CE2B2C04414A}"/>
          </ac:picMkLst>
        </pc:picChg>
        <pc:picChg chg="add mod">
          <ac:chgData name="Faith Newton" userId="8ab090bf-db72-4f14-abcf-73237f709894" providerId="ADAL" clId="{65E9D95E-4B61-4F8F-93B3-66D665F889EA}" dt="2025-09-24T15:22:13.619" v="1355" actId="1076"/>
          <ac:picMkLst>
            <pc:docMk/>
            <pc:sldMk cId="3281205774" sldId="275"/>
            <ac:picMk id="5" creationId="{65A65EE4-A92E-7A0C-FBF6-FD704B44448F}"/>
          </ac:picMkLst>
        </pc:picChg>
      </pc:sldChg>
      <pc:sldChg chg="del">
        <pc:chgData name="Faith Newton" userId="8ab090bf-db72-4f14-abcf-73237f709894" providerId="ADAL" clId="{65E9D95E-4B61-4F8F-93B3-66D665F889EA}" dt="2025-09-18T13:42:56.824" v="53" actId="47"/>
        <pc:sldMkLst>
          <pc:docMk/>
          <pc:sldMk cId="708547934" sldId="313"/>
        </pc:sldMkLst>
      </pc:sldChg>
      <pc:sldChg chg="del">
        <pc:chgData name="Faith Newton" userId="8ab090bf-db72-4f14-abcf-73237f709894" providerId="ADAL" clId="{65E9D95E-4B61-4F8F-93B3-66D665F889EA}" dt="2025-09-18T13:42:56.824" v="53" actId="47"/>
        <pc:sldMkLst>
          <pc:docMk/>
          <pc:sldMk cId="2369881653" sldId="314"/>
        </pc:sldMkLst>
      </pc:sldChg>
      <pc:sldChg chg="del">
        <pc:chgData name="Faith Newton" userId="8ab090bf-db72-4f14-abcf-73237f709894" providerId="ADAL" clId="{65E9D95E-4B61-4F8F-93B3-66D665F889EA}" dt="2025-09-18T13:43:01.265" v="54" actId="47"/>
        <pc:sldMkLst>
          <pc:docMk/>
          <pc:sldMk cId="803956277" sldId="317"/>
        </pc:sldMkLst>
      </pc:sldChg>
      <pc:sldChg chg="del ord">
        <pc:chgData name="Faith Newton" userId="8ab090bf-db72-4f14-abcf-73237f709894" providerId="ADAL" clId="{65E9D95E-4B61-4F8F-93B3-66D665F889EA}" dt="2025-09-18T14:21:32.583" v="1351" actId="47"/>
        <pc:sldMkLst>
          <pc:docMk/>
          <pc:sldMk cId="2016247806" sldId="318"/>
        </pc:sldMkLst>
      </pc:sldChg>
      <pc:sldChg chg="modSp del mod">
        <pc:chgData name="Faith Newton" userId="8ab090bf-db72-4f14-abcf-73237f709894" providerId="ADAL" clId="{65E9D95E-4B61-4F8F-93B3-66D665F889EA}" dt="2025-09-18T14:19:35.777" v="1302" actId="47"/>
        <pc:sldMkLst>
          <pc:docMk/>
          <pc:sldMk cId="1936570964" sldId="322"/>
        </pc:sldMkLst>
      </pc:sldChg>
      <pc:sldChg chg="modSp mod ord">
        <pc:chgData name="Faith Newton" userId="8ab090bf-db72-4f14-abcf-73237f709894" providerId="ADAL" clId="{65E9D95E-4B61-4F8F-93B3-66D665F889EA}" dt="2025-09-18T14:15:33.767" v="1217" actId="20577"/>
        <pc:sldMkLst>
          <pc:docMk/>
          <pc:sldMk cId="2309576657" sldId="328"/>
        </pc:sldMkLst>
        <pc:spChg chg="mod">
          <ac:chgData name="Faith Newton" userId="8ab090bf-db72-4f14-abcf-73237f709894" providerId="ADAL" clId="{65E9D95E-4B61-4F8F-93B3-66D665F889EA}" dt="2025-09-18T14:15:33.767" v="1217" actId="20577"/>
          <ac:spMkLst>
            <pc:docMk/>
            <pc:sldMk cId="2309576657" sldId="328"/>
            <ac:spMk id="2" creationId="{6DFEEF94-3C1F-188D-38FE-0B05194A149F}"/>
          </ac:spMkLst>
        </pc:spChg>
      </pc:sldChg>
      <pc:sldChg chg="del ord">
        <pc:chgData name="Faith Newton" userId="8ab090bf-db72-4f14-abcf-73237f709894" providerId="ADAL" clId="{65E9D95E-4B61-4F8F-93B3-66D665F889EA}" dt="2025-09-18T14:21:31.728" v="1350" actId="47"/>
        <pc:sldMkLst>
          <pc:docMk/>
          <pc:sldMk cId="2829439883" sldId="646"/>
        </pc:sldMkLst>
      </pc:sldChg>
      <pc:sldChg chg="del">
        <pc:chgData name="Faith Newton" userId="8ab090bf-db72-4f14-abcf-73237f709894" providerId="ADAL" clId="{65E9D95E-4B61-4F8F-93B3-66D665F889EA}" dt="2025-09-18T13:59:50.208" v="698" actId="2696"/>
        <pc:sldMkLst>
          <pc:docMk/>
          <pc:sldMk cId="906322862" sldId="649"/>
        </pc:sldMkLst>
      </pc:sldChg>
      <pc:sldChg chg="addSp modSp mod modAnim">
        <pc:chgData name="Faith Newton" userId="8ab090bf-db72-4f14-abcf-73237f709894" providerId="ADAL" clId="{65E9D95E-4B61-4F8F-93B3-66D665F889EA}" dt="2025-09-18T14:11:57.971" v="932"/>
        <pc:sldMkLst>
          <pc:docMk/>
          <pc:sldMk cId="4121621175" sldId="669"/>
        </pc:sldMkLst>
        <pc:spChg chg="mod">
          <ac:chgData name="Faith Newton" userId="8ab090bf-db72-4f14-abcf-73237f709894" providerId="ADAL" clId="{65E9D95E-4B61-4F8F-93B3-66D665F889EA}" dt="2025-09-18T14:10:05.494" v="872" actId="20577"/>
          <ac:spMkLst>
            <pc:docMk/>
            <pc:sldMk cId="4121621175" sldId="669"/>
            <ac:spMk id="4" creationId="{C1A0FB78-527E-738A-3402-E14C19B77DD6}"/>
          </ac:spMkLst>
        </pc:spChg>
        <pc:picChg chg="add mod">
          <ac:chgData name="Faith Newton" userId="8ab090bf-db72-4f14-abcf-73237f709894" providerId="ADAL" clId="{65E9D95E-4B61-4F8F-93B3-66D665F889EA}" dt="2025-09-18T14:11:53.169" v="931" actId="1076"/>
          <ac:picMkLst>
            <pc:docMk/>
            <pc:sldMk cId="4121621175" sldId="669"/>
            <ac:picMk id="2" creationId="{22655269-EFCA-17D0-04E3-3C425FA599FF}"/>
          </ac:picMkLst>
        </pc:picChg>
      </pc:sldChg>
      <pc:sldChg chg="del">
        <pc:chgData name="Faith Newton" userId="8ab090bf-db72-4f14-abcf-73237f709894" providerId="ADAL" clId="{65E9D95E-4B61-4F8F-93B3-66D665F889EA}" dt="2025-09-18T14:01:56.531" v="726" actId="47"/>
        <pc:sldMkLst>
          <pc:docMk/>
          <pc:sldMk cId="3451154651" sldId="679"/>
        </pc:sldMkLst>
      </pc:sldChg>
      <pc:sldChg chg="ord">
        <pc:chgData name="Faith Newton" userId="8ab090bf-db72-4f14-abcf-73237f709894" providerId="ADAL" clId="{65E9D95E-4B61-4F8F-93B3-66D665F889EA}" dt="2025-09-18T13:52:41.419" v="314"/>
        <pc:sldMkLst>
          <pc:docMk/>
          <pc:sldMk cId="481987936" sldId="686"/>
        </pc:sldMkLst>
      </pc:sldChg>
      <pc:sldChg chg="del">
        <pc:chgData name="Faith Newton" userId="8ab090bf-db72-4f14-abcf-73237f709894" providerId="ADAL" clId="{65E9D95E-4B61-4F8F-93B3-66D665F889EA}" dt="2025-09-18T13:42:37.340" v="52" actId="47"/>
        <pc:sldMkLst>
          <pc:docMk/>
          <pc:sldMk cId="1154231865" sldId="690"/>
        </pc:sldMkLst>
      </pc:sldChg>
      <pc:sldChg chg="del">
        <pc:chgData name="Faith Newton" userId="8ab090bf-db72-4f14-abcf-73237f709894" providerId="ADAL" clId="{65E9D95E-4B61-4F8F-93B3-66D665F889EA}" dt="2025-09-18T13:42:29.680" v="51" actId="47"/>
        <pc:sldMkLst>
          <pc:docMk/>
          <pc:sldMk cId="3559262334" sldId="691"/>
        </pc:sldMkLst>
      </pc:sldChg>
      <pc:sldChg chg="modSp mod">
        <pc:chgData name="Faith Newton" userId="8ab090bf-db72-4f14-abcf-73237f709894" providerId="ADAL" clId="{65E9D95E-4B61-4F8F-93B3-66D665F889EA}" dt="2025-09-18T14:18:04.948" v="1231" actId="1076"/>
        <pc:sldMkLst>
          <pc:docMk/>
          <pc:sldMk cId="3958988879" sldId="704"/>
        </pc:sldMkLst>
        <pc:spChg chg="mod">
          <ac:chgData name="Faith Newton" userId="8ab090bf-db72-4f14-abcf-73237f709894" providerId="ADAL" clId="{65E9D95E-4B61-4F8F-93B3-66D665F889EA}" dt="2025-09-18T14:18:04.948" v="1231" actId="1076"/>
          <ac:spMkLst>
            <pc:docMk/>
            <pc:sldMk cId="3958988879" sldId="704"/>
            <ac:spMk id="4" creationId="{9154F42C-E82B-5600-BE6A-82F63AF3E47B}"/>
          </ac:spMkLst>
        </pc:spChg>
        <pc:spChg chg="mod">
          <ac:chgData name="Faith Newton" userId="8ab090bf-db72-4f14-abcf-73237f709894" providerId="ADAL" clId="{65E9D95E-4B61-4F8F-93B3-66D665F889EA}" dt="2025-09-18T14:18:00.572" v="1229" actId="1076"/>
          <ac:spMkLst>
            <pc:docMk/>
            <pc:sldMk cId="3958988879" sldId="704"/>
            <ac:spMk id="7" creationId="{BA8A8FB4-F852-953F-24B3-ECDD448A88DE}"/>
          </ac:spMkLst>
        </pc:spChg>
        <pc:picChg chg="mod">
          <ac:chgData name="Faith Newton" userId="8ab090bf-db72-4f14-abcf-73237f709894" providerId="ADAL" clId="{65E9D95E-4B61-4F8F-93B3-66D665F889EA}" dt="2025-09-18T14:18:02.198" v="1230" actId="1076"/>
          <ac:picMkLst>
            <pc:docMk/>
            <pc:sldMk cId="3958988879" sldId="704"/>
            <ac:picMk id="6" creationId="{ECED1AF8-6C42-5735-CC85-31AAD1F949F6}"/>
          </ac:picMkLst>
        </pc:picChg>
      </pc:sldChg>
      <pc:sldChg chg="del">
        <pc:chgData name="Faith Newton" userId="8ab090bf-db72-4f14-abcf-73237f709894" providerId="ADAL" clId="{65E9D95E-4B61-4F8F-93B3-66D665F889EA}" dt="2025-09-18T14:01:54.137" v="725" actId="47"/>
        <pc:sldMkLst>
          <pc:docMk/>
          <pc:sldMk cId="1899941728" sldId="705"/>
        </pc:sldMkLst>
      </pc:sldChg>
      <pc:sldChg chg="del">
        <pc:chgData name="Faith Newton" userId="8ab090bf-db72-4f14-abcf-73237f709894" providerId="ADAL" clId="{65E9D95E-4B61-4F8F-93B3-66D665F889EA}" dt="2025-09-18T13:59:50.208" v="698" actId="2696"/>
        <pc:sldMkLst>
          <pc:docMk/>
          <pc:sldMk cId="1826655209" sldId="708"/>
        </pc:sldMkLst>
      </pc:sldChg>
      <pc:sldChg chg="addSp delSp modSp mod">
        <pc:chgData name="Faith Newton" userId="8ab090bf-db72-4f14-abcf-73237f709894" providerId="ADAL" clId="{65E9D95E-4B61-4F8F-93B3-66D665F889EA}" dt="2025-09-18T14:02:36.646" v="728" actId="1076"/>
        <pc:sldMkLst>
          <pc:docMk/>
          <pc:sldMk cId="2816226275" sldId="709"/>
        </pc:sldMkLst>
        <pc:spChg chg="mod">
          <ac:chgData name="Faith Newton" userId="8ab090bf-db72-4f14-abcf-73237f709894" providerId="ADAL" clId="{65E9D95E-4B61-4F8F-93B3-66D665F889EA}" dt="2025-09-18T14:00:42.894" v="705" actId="1076"/>
          <ac:spMkLst>
            <pc:docMk/>
            <pc:sldMk cId="2816226275" sldId="709"/>
            <ac:spMk id="3" creationId="{A597C7CE-14C6-5A32-07EF-949FE85DCD6F}"/>
          </ac:spMkLst>
        </pc:spChg>
        <pc:picChg chg="add mod">
          <ac:chgData name="Faith Newton" userId="8ab090bf-db72-4f14-abcf-73237f709894" providerId="ADAL" clId="{65E9D95E-4B61-4F8F-93B3-66D665F889EA}" dt="2025-09-18T14:02:36.646" v="728" actId="1076"/>
          <ac:picMkLst>
            <pc:docMk/>
            <pc:sldMk cId="2816226275" sldId="709"/>
            <ac:picMk id="6" creationId="{7F9B4569-6F87-F706-B2BF-035D596C22B8}"/>
          </ac:picMkLst>
        </pc:picChg>
        <pc:picChg chg="mod">
          <ac:chgData name="Faith Newton" userId="8ab090bf-db72-4f14-abcf-73237f709894" providerId="ADAL" clId="{65E9D95E-4B61-4F8F-93B3-66D665F889EA}" dt="2025-09-18T14:00:57.912" v="713" actId="1076"/>
          <ac:picMkLst>
            <pc:docMk/>
            <pc:sldMk cId="2816226275" sldId="709"/>
            <ac:picMk id="7" creationId="{63E4FA72-1E0E-9016-80CE-391AEA27AEEE}"/>
          </ac:picMkLst>
        </pc:picChg>
        <pc:picChg chg="add mod">
          <ac:chgData name="Faith Newton" userId="8ab090bf-db72-4f14-abcf-73237f709894" providerId="ADAL" clId="{65E9D95E-4B61-4F8F-93B3-66D665F889EA}" dt="2025-09-18T14:00:49.476" v="709" actId="1076"/>
          <ac:picMkLst>
            <pc:docMk/>
            <pc:sldMk cId="2816226275" sldId="709"/>
            <ac:picMk id="8" creationId="{AE60B0F3-A003-FF9C-845A-41D3578E294D}"/>
          </ac:picMkLst>
        </pc:picChg>
      </pc:sldChg>
      <pc:sldChg chg="del">
        <pc:chgData name="Faith Newton" userId="8ab090bf-db72-4f14-abcf-73237f709894" providerId="ADAL" clId="{65E9D95E-4B61-4F8F-93B3-66D665F889EA}" dt="2025-09-18T13:59:50.208" v="698" actId="2696"/>
        <pc:sldMkLst>
          <pc:docMk/>
          <pc:sldMk cId="3764359785" sldId="713"/>
        </pc:sldMkLst>
      </pc:sldChg>
      <pc:sldChg chg="del">
        <pc:chgData name="Faith Newton" userId="8ab090bf-db72-4f14-abcf-73237f709894" providerId="ADAL" clId="{65E9D95E-4B61-4F8F-93B3-66D665F889EA}" dt="2025-09-18T13:59:50.208" v="698" actId="2696"/>
        <pc:sldMkLst>
          <pc:docMk/>
          <pc:sldMk cId="2239399056" sldId="714"/>
        </pc:sldMkLst>
      </pc:sldChg>
      <pc:sldChg chg="addSp delSp modSp del mod modShow">
        <pc:chgData name="Faith Newton" userId="8ab090bf-db72-4f14-abcf-73237f709894" providerId="ADAL" clId="{65E9D95E-4B61-4F8F-93B3-66D665F889EA}" dt="2025-09-18T14:00:32.707" v="701" actId="47"/>
        <pc:sldMkLst>
          <pc:docMk/>
          <pc:sldMk cId="359022836" sldId="715"/>
        </pc:sldMkLst>
      </pc:sldChg>
      <pc:sldChg chg="addSp delSp modSp add mod ord">
        <pc:chgData name="Faith Newton" userId="8ab090bf-db72-4f14-abcf-73237f709894" providerId="ADAL" clId="{65E9D95E-4B61-4F8F-93B3-66D665F889EA}" dt="2025-09-18T13:45:28.288" v="109"/>
        <pc:sldMkLst>
          <pc:docMk/>
          <pc:sldMk cId="4017130903" sldId="716"/>
        </pc:sldMkLst>
        <pc:spChg chg="mod">
          <ac:chgData name="Faith Newton" userId="8ab090bf-db72-4f14-abcf-73237f709894" providerId="ADAL" clId="{65E9D95E-4B61-4F8F-93B3-66D665F889EA}" dt="2025-09-18T13:44:02.181" v="87" actId="1076"/>
          <ac:spMkLst>
            <pc:docMk/>
            <pc:sldMk cId="4017130903" sldId="716"/>
            <ac:spMk id="2" creationId="{951D4450-9BA4-9948-9040-0A4B8420078B}"/>
          </ac:spMkLst>
        </pc:spChg>
        <pc:picChg chg="add mod">
          <ac:chgData name="Faith Newton" userId="8ab090bf-db72-4f14-abcf-73237f709894" providerId="ADAL" clId="{65E9D95E-4B61-4F8F-93B3-66D665F889EA}" dt="2025-09-18T13:44:06.009" v="90" actId="1076"/>
          <ac:picMkLst>
            <pc:docMk/>
            <pc:sldMk cId="4017130903" sldId="716"/>
            <ac:picMk id="3" creationId="{B46CCADD-4D41-5256-67B4-598C745CF9F3}"/>
          </ac:picMkLst>
        </pc:picChg>
      </pc:sldChg>
      <pc:sldChg chg="addSp delSp modSp new del mod ord chgLayout">
        <pc:chgData name="Faith Newton" userId="8ab090bf-db72-4f14-abcf-73237f709894" providerId="ADAL" clId="{65E9D95E-4B61-4F8F-93B3-66D665F889EA}" dt="2025-09-18T13:51:11.025" v="292" actId="47"/>
        <pc:sldMkLst>
          <pc:docMk/>
          <pc:sldMk cId="2778711001" sldId="717"/>
        </pc:sldMkLst>
      </pc:sldChg>
      <pc:sldChg chg="addSp delSp modSp add del mod ord">
        <pc:chgData name="Faith Newton" userId="8ab090bf-db72-4f14-abcf-73237f709894" providerId="ADAL" clId="{65E9D95E-4B61-4F8F-93B3-66D665F889EA}" dt="2025-09-18T14:16:07.810" v="1218" actId="47"/>
        <pc:sldMkLst>
          <pc:docMk/>
          <pc:sldMk cId="1758695816" sldId="718"/>
        </pc:sldMkLst>
      </pc:sldChg>
      <pc:sldChg chg="addSp delSp modSp new mod modClrScheme chgLayout">
        <pc:chgData name="Faith Newton" userId="8ab090bf-db72-4f14-abcf-73237f709894" providerId="ADAL" clId="{65E9D95E-4B61-4F8F-93B3-66D665F889EA}" dt="2025-09-18T13:52:07.133" v="312" actId="113"/>
        <pc:sldMkLst>
          <pc:docMk/>
          <pc:sldMk cId="893899589" sldId="719"/>
        </pc:sldMkLst>
        <pc:spChg chg="add mod ord">
          <ac:chgData name="Faith Newton" userId="8ab090bf-db72-4f14-abcf-73237f709894" providerId="ADAL" clId="{65E9D95E-4B61-4F8F-93B3-66D665F889EA}" dt="2025-09-18T13:51:15.165" v="307" actId="20577"/>
          <ac:spMkLst>
            <pc:docMk/>
            <pc:sldMk cId="893899589" sldId="719"/>
            <ac:spMk id="9" creationId="{E3027AD3-9330-D276-A027-4530FEB480FD}"/>
          </ac:spMkLst>
        </pc:spChg>
        <pc:graphicFrameChg chg="add mod modGraphic">
          <ac:chgData name="Faith Newton" userId="8ab090bf-db72-4f14-abcf-73237f709894" providerId="ADAL" clId="{65E9D95E-4B61-4F8F-93B3-66D665F889EA}" dt="2025-09-18T13:52:07.133" v="312" actId="113"/>
          <ac:graphicFrameMkLst>
            <pc:docMk/>
            <pc:sldMk cId="893899589" sldId="719"/>
            <ac:graphicFrameMk id="11" creationId="{492C7D29-0ABC-9B94-96AF-8B1F788CEEA3}"/>
          </ac:graphicFrameMkLst>
        </pc:graphicFrameChg>
      </pc:sldChg>
      <pc:sldChg chg="addSp delSp modSp new mod modClrScheme chgLayout">
        <pc:chgData name="Faith Newton" userId="8ab090bf-db72-4f14-abcf-73237f709894" providerId="ADAL" clId="{65E9D95E-4B61-4F8F-93B3-66D665F889EA}" dt="2025-09-18T13:59:07.848" v="697"/>
        <pc:sldMkLst>
          <pc:docMk/>
          <pc:sldMk cId="2372965422" sldId="720"/>
        </pc:sldMkLst>
        <pc:spChg chg="add mod ord">
          <ac:chgData name="Faith Newton" userId="8ab090bf-db72-4f14-abcf-73237f709894" providerId="ADAL" clId="{65E9D95E-4B61-4F8F-93B3-66D665F889EA}" dt="2025-09-18T13:58:09.622" v="683" actId="700"/>
          <ac:spMkLst>
            <pc:docMk/>
            <pc:sldMk cId="2372965422" sldId="720"/>
            <ac:spMk id="4" creationId="{97699B68-AEAA-7F5A-2395-AB1219DD02EA}"/>
          </ac:spMkLst>
        </pc:spChg>
        <pc:spChg chg="add mod ord">
          <ac:chgData name="Faith Newton" userId="8ab090bf-db72-4f14-abcf-73237f709894" providerId="ADAL" clId="{65E9D95E-4B61-4F8F-93B3-66D665F889EA}" dt="2025-09-18T13:59:07.848" v="697"/>
          <ac:spMkLst>
            <pc:docMk/>
            <pc:sldMk cId="2372965422" sldId="720"/>
            <ac:spMk id="7" creationId="{DF206FF2-6240-E109-6A6B-B0A0E88D404C}"/>
          </ac:spMkLst>
        </pc:spChg>
        <pc:graphicFrameChg chg="add mod ord modGraphic">
          <ac:chgData name="Faith Newton" userId="8ab090bf-db72-4f14-abcf-73237f709894" providerId="ADAL" clId="{65E9D95E-4B61-4F8F-93B3-66D665F889EA}" dt="2025-09-18T13:58:36.696" v="693" actId="1076"/>
          <ac:graphicFrameMkLst>
            <pc:docMk/>
            <pc:sldMk cId="2372965422" sldId="720"/>
            <ac:graphicFrameMk id="6" creationId="{0F41EC3D-DD54-A23E-1626-D75CBDEC7EC3}"/>
          </ac:graphicFrameMkLst>
        </pc:graphicFrameChg>
      </pc:sldChg>
      <pc:sldChg chg="addSp delSp modSp new add del mod">
        <pc:chgData name="Faith Newton" userId="8ab090bf-db72-4f14-abcf-73237f709894" providerId="ADAL" clId="{65E9D95E-4B61-4F8F-93B3-66D665F889EA}" dt="2025-09-18T14:08:13.172" v="808" actId="1076"/>
        <pc:sldMkLst>
          <pc:docMk/>
          <pc:sldMk cId="1131643178" sldId="721"/>
        </pc:sldMkLst>
        <pc:spChg chg="mod">
          <ac:chgData name="Faith Newton" userId="8ab090bf-db72-4f14-abcf-73237f709894" providerId="ADAL" clId="{65E9D95E-4B61-4F8F-93B3-66D665F889EA}" dt="2025-09-18T14:08:11.996" v="807" actId="1076"/>
          <ac:spMkLst>
            <pc:docMk/>
            <pc:sldMk cId="1131643178" sldId="721"/>
            <ac:spMk id="2" creationId="{9FBF401F-0441-92C2-727D-6A16CC663FD2}"/>
          </ac:spMkLst>
        </pc:spChg>
        <pc:picChg chg="add mod ord">
          <ac:chgData name="Faith Newton" userId="8ab090bf-db72-4f14-abcf-73237f709894" providerId="ADAL" clId="{65E9D95E-4B61-4F8F-93B3-66D665F889EA}" dt="2025-09-18T14:08:13.172" v="808" actId="1076"/>
          <ac:picMkLst>
            <pc:docMk/>
            <pc:sldMk cId="1131643178" sldId="721"/>
            <ac:picMk id="6" creationId="{47B8CD74-AC8B-934D-C8FC-FFC62AE1A31F}"/>
          </ac:picMkLst>
        </pc:picChg>
        <pc:picChg chg="add mod ord">
          <ac:chgData name="Faith Newton" userId="8ab090bf-db72-4f14-abcf-73237f709894" providerId="ADAL" clId="{65E9D95E-4B61-4F8F-93B3-66D665F889EA}" dt="2025-09-18T14:08:03.680" v="803" actId="1076"/>
          <ac:picMkLst>
            <pc:docMk/>
            <pc:sldMk cId="1131643178" sldId="721"/>
            <ac:picMk id="8" creationId="{A3E5161A-FB51-72E1-C9FD-92692D414378}"/>
          </ac:picMkLst>
        </pc:picChg>
      </pc:sldChg>
      <pc:sldChg chg="addSp delSp modSp add mod">
        <pc:chgData name="Faith Newton" userId="8ab090bf-db72-4f14-abcf-73237f709894" providerId="ADAL" clId="{65E9D95E-4B61-4F8F-93B3-66D665F889EA}" dt="2025-09-18T14:08:58.028" v="851" actId="1035"/>
        <pc:sldMkLst>
          <pc:docMk/>
          <pc:sldMk cId="583938784" sldId="722"/>
        </pc:sldMkLst>
        <pc:spChg chg="mod">
          <ac:chgData name="Faith Newton" userId="8ab090bf-db72-4f14-abcf-73237f709894" providerId="ADAL" clId="{65E9D95E-4B61-4F8F-93B3-66D665F889EA}" dt="2025-09-18T14:08:21.030" v="809" actId="1076"/>
          <ac:spMkLst>
            <pc:docMk/>
            <pc:sldMk cId="583938784" sldId="722"/>
            <ac:spMk id="2" creationId="{BFAC49F0-87EE-28C9-874B-32B9286277D8}"/>
          </ac:spMkLst>
        </pc:spChg>
        <pc:picChg chg="mod">
          <ac:chgData name="Faith Newton" userId="8ab090bf-db72-4f14-abcf-73237f709894" providerId="ADAL" clId="{65E9D95E-4B61-4F8F-93B3-66D665F889EA}" dt="2025-09-18T14:08:58.028" v="851" actId="1035"/>
          <ac:picMkLst>
            <pc:docMk/>
            <pc:sldMk cId="583938784" sldId="722"/>
            <ac:picMk id="10" creationId="{121C638F-F3A7-9991-B77E-769BED8F848C}"/>
          </ac:picMkLst>
        </pc:picChg>
        <pc:picChg chg="add mod ord">
          <ac:chgData name="Faith Newton" userId="8ab090bf-db72-4f14-abcf-73237f709894" providerId="ADAL" clId="{65E9D95E-4B61-4F8F-93B3-66D665F889EA}" dt="2025-09-18T14:08:53.160" v="850" actId="1076"/>
          <ac:picMkLst>
            <pc:docMk/>
            <pc:sldMk cId="583938784" sldId="722"/>
            <ac:picMk id="13" creationId="{E52F725D-4206-3ACF-12E4-F094B491C1FD}"/>
          </ac:picMkLst>
        </pc:picChg>
        <pc:picChg chg="add mod ord">
          <ac:chgData name="Faith Newton" userId="8ab090bf-db72-4f14-abcf-73237f709894" providerId="ADAL" clId="{65E9D95E-4B61-4F8F-93B3-66D665F889EA}" dt="2025-09-18T14:08:36.490" v="820" actId="1038"/>
          <ac:picMkLst>
            <pc:docMk/>
            <pc:sldMk cId="583938784" sldId="722"/>
            <ac:picMk id="17" creationId="{3F5F6CFD-C5D6-014D-E5A3-02B6ADE0CAD2}"/>
          </ac:picMkLst>
        </pc:picChg>
      </pc:sldChg>
      <pc:sldChg chg="addSp delSp modSp new del mod">
        <pc:chgData name="Faith Newton" userId="8ab090bf-db72-4f14-abcf-73237f709894" providerId="ADAL" clId="{65E9D95E-4B61-4F8F-93B3-66D665F889EA}" dt="2025-09-18T14:12:09.815" v="933" actId="47"/>
        <pc:sldMkLst>
          <pc:docMk/>
          <pc:sldMk cId="506098839" sldId="723"/>
        </pc:sldMkLst>
      </pc:sldChg>
      <pc:sldChg chg="addSp delSp modSp new mod modClrScheme chgLayout">
        <pc:chgData name="Faith Newton" userId="8ab090bf-db72-4f14-abcf-73237f709894" providerId="ADAL" clId="{65E9D95E-4B61-4F8F-93B3-66D665F889EA}" dt="2025-09-18T14:14:03.208" v="1101" actId="12100"/>
        <pc:sldMkLst>
          <pc:docMk/>
          <pc:sldMk cId="2916779285" sldId="723"/>
        </pc:sldMkLst>
        <pc:spChg chg="mod ord">
          <ac:chgData name="Faith Newton" userId="8ab090bf-db72-4f14-abcf-73237f709894" providerId="ADAL" clId="{65E9D95E-4B61-4F8F-93B3-66D665F889EA}" dt="2025-09-18T14:12:31.315" v="958" actId="700"/>
          <ac:spMkLst>
            <pc:docMk/>
            <pc:sldMk cId="2916779285" sldId="723"/>
            <ac:spMk id="2" creationId="{993F10AC-CCC2-DC76-9734-13466D8073A5}"/>
          </ac:spMkLst>
        </pc:spChg>
        <pc:graphicFrameChg chg="add mod modGraphic">
          <ac:chgData name="Faith Newton" userId="8ab090bf-db72-4f14-abcf-73237f709894" providerId="ADAL" clId="{65E9D95E-4B61-4F8F-93B3-66D665F889EA}" dt="2025-09-18T14:14:03.208" v="1101" actId="12100"/>
          <ac:graphicFrameMkLst>
            <pc:docMk/>
            <pc:sldMk cId="2916779285" sldId="723"/>
            <ac:graphicFrameMk id="6" creationId="{B362FA1D-E069-5DBE-038F-BEFC6E695F56}"/>
          </ac:graphicFrameMkLst>
        </pc:graphicFrameChg>
      </pc:sldChg>
      <pc:sldChg chg="modSp add mod">
        <pc:chgData name="Faith Newton" userId="8ab090bf-db72-4f14-abcf-73237f709894" providerId="ADAL" clId="{65E9D95E-4B61-4F8F-93B3-66D665F889EA}" dt="2025-09-18T14:14:59.282" v="1192" actId="20577"/>
        <pc:sldMkLst>
          <pc:docMk/>
          <pc:sldMk cId="2688364623" sldId="724"/>
        </pc:sldMkLst>
        <pc:spChg chg="mod">
          <ac:chgData name="Faith Newton" userId="8ab090bf-db72-4f14-abcf-73237f709894" providerId="ADAL" clId="{65E9D95E-4B61-4F8F-93B3-66D665F889EA}" dt="2025-09-18T14:14:11.852" v="1116" actId="20577"/>
          <ac:spMkLst>
            <pc:docMk/>
            <pc:sldMk cId="2688364623" sldId="724"/>
            <ac:spMk id="2" creationId="{CD778B23-D4AF-6290-06D4-A3D0E6C0C7A2}"/>
          </ac:spMkLst>
        </pc:spChg>
        <pc:graphicFrameChg chg="modGraphic">
          <ac:chgData name="Faith Newton" userId="8ab090bf-db72-4f14-abcf-73237f709894" providerId="ADAL" clId="{65E9D95E-4B61-4F8F-93B3-66D665F889EA}" dt="2025-09-18T14:14:59.282" v="1192" actId="20577"/>
          <ac:graphicFrameMkLst>
            <pc:docMk/>
            <pc:sldMk cId="2688364623" sldId="724"/>
            <ac:graphicFrameMk id="6" creationId="{29AC7362-0BC4-7D0A-7E94-E7F2BCA88092}"/>
          </ac:graphicFrameMkLst>
        </pc:graphicFrameChg>
      </pc:sldChg>
      <pc:sldChg chg="addSp delSp modSp add mod ord">
        <pc:chgData name="Faith Newton" userId="8ab090bf-db72-4f14-abcf-73237f709894" providerId="ADAL" clId="{65E9D95E-4B61-4F8F-93B3-66D665F889EA}" dt="2025-09-18T14:20:23.987" v="1347" actId="1076"/>
        <pc:sldMkLst>
          <pc:docMk/>
          <pc:sldMk cId="2671585636" sldId="725"/>
        </pc:sldMkLst>
        <pc:spChg chg="mod">
          <ac:chgData name="Faith Newton" userId="8ab090bf-db72-4f14-abcf-73237f709894" providerId="ADAL" clId="{65E9D95E-4B61-4F8F-93B3-66D665F889EA}" dt="2025-09-18T14:19:33.940" v="1301" actId="14100"/>
          <ac:spMkLst>
            <pc:docMk/>
            <pc:sldMk cId="2671585636" sldId="725"/>
            <ac:spMk id="2" creationId="{8A4F1766-9BE7-5100-E0C1-80C71633C490}"/>
          </ac:spMkLst>
        </pc:spChg>
        <pc:graphicFrameChg chg="add mod modGraphic">
          <ac:chgData name="Faith Newton" userId="8ab090bf-db72-4f14-abcf-73237f709894" providerId="ADAL" clId="{65E9D95E-4B61-4F8F-93B3-66D665F889EA}" dt="2025-09-18T14:20:23.987" v="1347" actId="1076"/>
          <ac:graphicFrameMkLst>
            <pc:docMk/>
            <pc:sldMk cId="2671585636" sldId="725"/>
            <ac:graphicFrameMk id="3" creationId="{238866E1-76F4-3081-AD2E-015461C29736}"/>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1"/>
    </mc:Choice>
    <mc:Fallback>
      <c:style val="1"/>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Vulnerable Populations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0220603674540682"/>
          <c:y val="0.22663612680385212"/>
          <c:w val="0.85334951881014875"/>
          <c:h val="0.56833269911892981"/>
        </c:manualLayout>
      </c:layout>
      <c:barChart>
        <c:barDir val="col"/>
        <c:grouping val="clustered"/>
        <c:varyColors val="0"/>
        <c:ser>
          <c:idx val="0"/>
          <c:order val="0"/>
          <c:tx>
            <c:strRef>
              <c:f>Sheet1!$E$1</c:f>
              <c:strCache>
                <c:ptCount val="1"/>
                <c:pt idx="0">
                  <c:v>Lake County</c:v>
                </c:pt>
              </c:strCache>
            </c:strRef>
          </c:tx>
          <c:spPr>
            <a:solidFill>
              <a:srgbClr val="45B82E"/>
            </a:solidFill>
            <a:ln>
              <a:noFill/>
            </a:ln>
            <a:effectLst/>
          </c:spPr>
          <c:invertIfNegative val="0"/>
          <c:cat>
            <c:strRef>
              <c:f>Sheet1!$D$2:$D$7</c:f>
              <c:strCache>
                <c:ptCount val="6"/>
                <c:pt idx="0">
                  <c:v>People 65 years and older </c:v>
                </c:pt>
                <c:pt idx="1">
                  <c:v>People under 18 years old </c:v>
                </c:pt>
                <c:pt idx="2">
                  <c:v>Population living below the poverty line</c:v>
                </c:pt>
                <c:pt idx="3">
                  <c:v>Employment rate </c:v>
                </c:pt>
                <c:pt idx="4">
                  <c:v>People with a bachelor's degree or higher</c:v>
                </c:pt>
                <c:pt idx="5">
                  <c:v>People with 1 or more disabilities</c:v>
                </c:pt>
              </c:strCache>
            </c:strRef>
          </c:cat>
          <c:val>
            <c:numRef>
              <c:f>Sheet1!$E$2:$E$7</c:f>
              <c:numCache>
                <c:formatCode>0.00%</c:formatCode>
                <c:ptCount val="6"/>
                <c:pt idx="0">
                  <c:v>0.26100000000000001</c:v>
                </c:pt>
                <c:pt idx="1">
                  <c:v>0.216</c:v>
                </c:pt>
                <c:pt idx="2" formatCode="0%">
                  <c:v>0.17</c:v>
                </c:pt>
                <c:pt idx="3">
                  <c:v>0.48799999999999999</c:v>
                </c:pt>
                <c:pt idx="4">
                  <c:v>0.16800000000000001</c:v>
                </c:pt>
                <c:pt idx="5">
                  <c:v>0.222</c:v>
                </c:pt>
              </c:numCache>
            </c:numRef>
          </c:val>
          <c:extLst>
            <c:ext xmlns:c16="http://schemas.microsoft.com/office/drawing/2014/chart" uri="{C3380CC4-5D6E-409C-BE32-E72D297353CC}">
              <c16:uniqueId val="{00000000-3BEE-47E6-A159-46A3AE8DE055}"/>
            </c:ext>
          </c:extLst>
        </c:ser>
        <c:ser>
          <c:idx val="1"/>
          <c:order val="1"/>
          <c:tx>
            <c:strRef>
              <c:f>Sheet1!$F$1</c:f>
              <c:strCache>
                <c:ptCount val="1"/>
                <c:pt idx="0">
                  <c:v>California</c:v>
                </c:pt>
              </c:strCache>
            </c:strRef>
          </c:tx>
          <c:spPr>
            <a:solidFill>
              <a:srgbClr val="0F9ED5"/>
            </a:solidFill>
            <a:ln>
              <a:noFill/>
            </a:ln>
            <a:effectLst/>
          </c:spPr>
          <c:invertIfNegative val="0"/>
          <c:cat>
            <c:strRef>
              <c:f>Sheet1!$D$2:$D$7</c:f>
              <c:strCache>
                <c:ptCount val="6"/>
                <c:pt idx="0">
                  <c:v>People 65 years and older </c:v>
                </c:pt>
                <c:pt idx="1">
                  <c:v>People under 18 years old </c:v>
                </c:pt>
                <c:pt idx="2">
                  <c:v>Population living below the poverty line</c:v>
                </c:pt>
                <c:pt idx="3">
                  <c:v>Employment rate </c:v>
                </c:pt>
                <c:pt idx="4">
                  <c:v>People with a bachelor's degree or higher</c:v>
                </c:pt>
                <c:pt idx="5">
                  <c:v>People with 1 or more disabilities</c:v>
                </c:pt>
              </c:strCache>
            </c:strRef>
          </c:cat>
          <c:val>
            <c:numRef>
              <c:f>Sheet1!$F$2:$F$7</c:f>
              <c:numCache>
                <c:formatCode>0.00%</c:formatCode>
                <c:ptCount val="6"/>
                <c:pt idx="0">
                  <c:v>0.16200000000000001</c:v>
                </c:pt>
                <c:pt idx="1">
                  <c:v>0.217</c:v>
                </c:pt>
                <c:pt idx="2" formatCode="0%">
                  <c:v>0.12</c:v>
                </c:pt>
                <c:pt idx="3">
                  <c:v>0.60199999999999998</c:v>
                </c:pt>
                <c:pt idx="4">
                  <c:v>0.375</c:v>
                </c:pt>
                <c:pt idx="5">
                  <c:v>0.11700000000000001</c:v>
                </c:pt>
              </c:numCache>
            </c:numRef>
          </c:val>
          <c:extLst>
            <c:ext xmlns:c16="http://schemas.microsoft.com/office/drawing/2014/chart" uri="{C3380CC4-5D6E-409C-BE32-E72D297353CC}">
              <c16:uniqueId val="{00000001-3BEE-47E6-A159-46A3AE8DE055}"/>
            </c:ext>
          </c:extLst>
        </c:ser>
        <c:dLbls>
          <c:showLegendKey val="0"/>
          <c:showVal val="0"/>
          <c:showCatName val="0"/>
          <c:showSerName val="0"/>
          <c:showPercent val="0"/>
          <c:showBubbleSize val="0"/>
        </c:dLbls>
        <c:gapWidth val="219"/>
        <c:overlap val="-27"/>
        <c:axId val="165795136"/>
        <c:axId val="165795616"/>
      </c:barChart>
      <c:catAx>
        <c:axId val="1657951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5795616"/>
        <c:crosses val="autoZero"/>
        <c:auto val="1"/>
        <c:lblAlgn val="ctr"/>
        <c:lblOffset val="100"/>
        <c:noMultiLvlLbl val="0"/>
      </c:catAx>
      <c:valAx>
        <c:axId val="165795616"/>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57951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20">
  <a:schemeClr val="dk1"/>
  <cs:variation>
    <a:tint val="88500"/>
  </cs:variation>
  <cs:variation>
    <a:tint val="55000"/>
  </cs:variation>
  <cs:variation>
    <a:tint val="75000"/>
  </cs:variation>
  <cs:variation>
    <a:tint val="98500"/>
  </cs:variation>
  <cs:variation>
    <a:tint val="30000"/>
  </cs:variation>
  <cs:variation>
    <a:tint val="60000"/>
  </cs:variation>
  <cs:variation>
    <a:tint val="8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_rels/data3.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_rels/drawing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_rels/drawing3.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F2D5A0E-D332-4056-B87B-66B4EBEB2822}"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en-US"/>
        </a:p>
      </dgm:t>
    </dgm:pt>
    <dgm:pt modelId="{D6CFFB97-0155-4402-BC2C-D509BCB3A126}">
      <dgm:prSet phldrT="[Text]"/>
      <dgm:spPr/>
      <dgm:t>
        <a:bodyPr/>
        <a:lstStyle/>
        <a:p>
          <a:r>
            <a:rPr lang="en-US" dirty="0"/>
            <a:t>Identify and Mitigate Risk</a:t>
          </a:r>
        </a:p>
      </dgm:t>
    </dgm:pt>
    <dgm:pt modelId="{D57E01F5-01C2-4314-B5ED-8ADCCD3DACA3}" type="parTrans" cxnId="{A521C846-6346-462A-B95D-9DA112E4BBA7}">
      <dgm:prSet/>
      <dgm:spPr/>
      <dgm:t>
        <a:bodyPr/>
        <a:lstStyle/>
        <a:p>
          <a:endParaRPr lang="en-US"/>
        </a:p>
      </dgm:t>
    </dgm:pt>
    <dgm:pt modelId="{5985EAD3-0282-4C39-A149-5493614684F4}" type="sibTrans" cxnId="{A521C846-6346-462A-B95D-9DA112E4BBA7}">
      <dgm:prSet/>
      <dgm:spPr/>
      <dgm:t>
        <a:bodyPr/>
        <a:lstStyle/>
        <a:p>
          <a:endParaRPr lang="en-US"/>
        </a:p>
      </dgm:t>
    </dgm:pt>
    <dgm:pt modelId="{696FBCFE-EC21-4F86-ACF5-4D6C2AC05470}">
      <dgm:prSet phldrT="[Text]"/>
      <dgm:spPr/>
      <dgm:t>
        <a:bodyPr/>
        <a:lstStyle/>
        <a:p>
          <a:r>
            <a:rPr lang="en-US" dirty="0"/>
            <a:t>Develop Communication Procedures</a:t>
          </a:r>
        </a:p>
      </dgm:t>
    </dgm:pt>
    <dgm:pt modelId="{F8CB8F02-D97C-4E86-AF81-EF1D2D52855B}" type="parTrans" cxnId="{EA70B518-A584-4AF9-AC95-FF6AA8FE80EF}">
      <dgm:prSet/>
      <dgm:spPr/>
      <dgm:t>
        <a:bodyPr/>
        <a:lstStyle/>
        <a:p>
          <a:endParaRPr lang="en-US"/>
        </a:p>
      </dgm:t>
    </dgm:pt>
    <dgm:pt modelId="{258E5D94-DAD4-4CA4-B185-2135F419EB2D}" type="sibTrans" cxnId="{EA70B518-A584-4AF9-AC95-FF6AA8FE80EF}">
      <dgm:prSet/>
      <dgm:spPr/>
      <dgm:t>
        <a:bodyPr/>
        <a:lstStyle/>
        <a:p>
          <a:endParaRPr lang="en-US"/>
        </a:p>
      </dgm:t>
    </dgm:pt>
    <dgm:pt modelId="{54D23F54-826E-4EEB-B33F-C8C4E74FED9D}">
      <dgm:prSet phldrT="[Text]"/>
      <dgm:spPr/>
      <dgm:t>
        <a:bodyPr/>
        <a:lstStyle/>
        <a:p>
          <a:r>
            <a:rPr lang="en-US" dirty="0"/>
            <a:t>Finalize Evacuation Routes</a:t>
          </a:r>
        </a:p>
      </dgm:t>
    </dgm:pt>
    <dgm:pt modelId="{BC0FA677-F894-48F0-A7A8-C091B0D4B43A}" type="parTrans" cxnId="{7DA67BF6-CC02-491C-9C91-BA7E7D2CC114}">
      <dgm:prSet/>
      <dgm:spPr/>
      <dgm:t>
        <a:bodyPr/>
        <a:lstStyle/>
        <a:p>
          <a:endParaRPr lang="en-US"/>
        </a:p>
      </dgm:t>
    </dgm:pt>
    <dgm:pt modelId="{033BC475-722D-4AFC-8B39-BB062F7BD18E}" type="sibTrans" cxnId="{7DA67BF6-CC02-491C-9C91-BA7E7D2CC114}">
      <dgm:prSet/>
      <dgm:spPr/>
      <dgm:t>
        <a:bodyPr/>
        <a:lstStyle/>
        <a:p>
          <a:endParaRPr lang="en-US"/>
        </a:p>
      </dgm:t>
    </dgm:pt>
    <dgm:pt modelId="{2AD38596-BD94-4D1E-8E5F-37EB67FB9CCE}">
      <dgm:prSet/>
      <dgm:spPr/>
      <dgm:t>
        <a:bodyPr/>
        <a:lstStyle/>
        <a:p>
          <a:r>
            <a:rPr lang="en-US" dirty="0"/>
            <a:t>Establish Coordination Protocols</a:t>
          </a:r>
        </a:p>
      </dgm:t>
    </dgm:pt>
    <dgm:pt modelId="{60EC10D4-FA74-459D-9C7D-140554C66AA4}" type="parTrans" cxnId="{4637A316-392B-415D-AD64-1EBFCCB5E7CE}">
      <dgm:prSet/>
      <dgm:spPr/>
      <dgm:t>
        <a:bodyPr/>
        <a:lstStyle/>
        <a:p>
          <a:endParaRPr lang="en-US"/>
        </a:p>
      </dgm:t>
    </dgm:pt>
    <dgm:pt modelId="{788E010F-EE3D-4A7F-AB2D-06150838B285}" type="sibTrans" cxnId="{4637A316-392B-415D-AD64-1EBFCCB5E7CE}">
      <dgm:prSet/>
      <dgm:spPr/>
      <dgm:t>
        <a:bodyPr/>
        <a:lstStyle/>
        <a:p>
          <a:endParaRPr lang="en-US"/>
        </a:p>
      </dgm:t>
    </dgm:pt>
    <dgm:pt modelId="{DCD1AD37-F043-4707-A7DF-9E6A390F3C0A}" type="pres">
      <dgm:prSet presAssocID="{DF2D5A0E-D332-4056-B87B-66B4EBEB2822}" presName="linear" presStyleCnt="0">
        <dgm:presLayoutVars>
          <dgm:animLvl val="lvl"/>
          <dgm:resizeHandles val="exact"/>
        </dgm:presLayoutVars>
      </dgm:prSet>
      <dgm:spPr/>
    </dgm:pt>
    <dgm:pt modelId="{7C04DA9E-DD00-4D47-BDF0-2FD9E84B9235}" type="pres">
      <dgm:prSet presAssocID="{D6CFFB97-0155-4402-BC2C-D509BCB3A126}" presName="parentText" presStyleLbl="node1" presStyleIdx="0" presStyleCnt="4">
        <dgm:presLayoutVars>
          <dgm:chMax val="0"/>
          <dgm:bulletEnabled val="1"/>
        </dgm:presLayoutVars>
      </dgm:prSet>
      <dgm:spPr/>
    </dgm:pt>
    <dgm:pt modelId="{956967E1-A84A-4E53-88F6-8D03940BF17E}" type="pres">
      <dgm:prSet presAssocID="{5985EAD3-0282-4C39-A149-5493614684F4}" presName="spacer" presStyleCnt="0"/>
      <dgm:spPr/>
    </dgm:pt>
    <dgm:pt modelId="{F738B67C-EB92-48B0-99E6-D6A0B7357F81}" type="pres">
      <dgm:prSet presAssocID="{54D23F54-826E-4EEB-B33F-C8C4E74FED9D}" presName="parentText" presStyleLbl="node1" presStyleIdx="1" presStyleCnt="4">
        <dgm:presLayoutVars>
          <dgm:chMax val="0"/>
          <dgm:bulletEnabled val="1"/>
        </dgm:presLayoutVars>
      </dgm:prSet>
      <dgm:spPr/>
    </dgm:pt>
    <dgm:pt modelId="{DDD313B8-238F-4F72-88B5-10BC0968093A}" type="pres">
      <dgm:prSet presAssocID="{033BC475-722D-4AFC-8B39-BB062F7BD18E}" presName="spacer" presStyleCnt="0"/>
      <dgm:spPr/>
    </dgm:pt>
    <dgm:pt modelId="{DAA19535-244B-4C36-A8F9-1679E08ABCA7}" type="pres">
      <dgm:prSet presAssocID="{696FBCFE-EC21-4F86-ACF5-4D6C2AC05470}" presName="parentText" presStyleLbl="node1" presStyleIdx="2" presStyleCnt="4">
        <dgm:presLayoutVars>
          <dgm:chMax val="0"/>
          <dgm:bulletEnabled val="1"/>
        </dgm:presLayoutVars>
      </dgm:prSet>
      <dgm:spPr/>
    </dgm:pt>
    <dgm:pt modelId="{56F26A31-8ADA-4B68-8CC7-30811CD6C8CA}" type="pres">
      <dgm:prSet presAssocID="{258E5D94-DAD4-4CA4-B185-2135F419EB2D}" presName="spacer" presStyleCnt="0"/>
      <dgm:spPr/>
    </dgm:pt>
    <dgm:pt modelId="{6674C9D7-19E9-4997-A664-3886E5E6C156}" type="pres">
      <dgm:prSet presAssocID="{2AD38596-BD94-4D1E-8E5F-37EB67FB9CCE}" presName="parentText" presStyleLbl="node1" presStyleIdx="3" presStyleCnt="4">
        <dgm:presLayoutVars>
          <dgm:chMax val="0"/>
          <dgm:bulletEnabled val="1"/>
        </dgm:presLayoutVars>
      </dgm:prSet>
      <dgm:spPr/>
    </dgm:pt>
  </dgm:ptLst>
  <dgm:cxnLst>
    <dgm:cxn modelId="{9273A101-E94A-4995-BFE5-01CD12A541D7}" type="presOf" srcId="{54D23F54-826E-4EEB-B33F-C8C4E74FED9D}" destId="{F738B67C-EB92-48B0-99E6-D6A0B7357F81}" srcOrd="0" destOrd="0" presId="urn:microsoft.com/office/officeart/2005/8/layout/vList2"/>
    <dgm:cxn modelId="{4637A316-392B-415D-AD64-1EBFCCB5E7CE}" srcId="{DF2D5A0E-D332-4056-B87B-66B4EBEB2822}" destId="{2AD38596-BD94-4D1E-8E5F-37EB67FB9CCE}" srcOrd="3" destOrd="0" parTransId="{60EC10D4-FA74-459D-9C7D-140554C66AA4}" sibTransId="{788E010F-EE3D-4A7F-AB2D-06150838B285}"/>
    <dgm:cxn modelId="{EA70B518-A584-4AF9-AC95-FF6AA8FE80EF}" srcId="{DF2D5A0E-D332-4056-B87B-66B4EBEB2822}" destId="{696FBCFE-EC21-4F86-ACF5-4D6C2AC05470}" srcOrd="2" destOrd="0" parTransId="{F8CB8F02-D97C-4E86-AF81-EF1D2D52855B}" sibTransId="{258E5D94-DAD4-4CA4-B185-2135F419EB2D}"/>
    <dgm:cxn modelId="{A316915E-60C4-42DF-B6E7-40BF5EB7ED1E}" type="presOf" srcId="{696FBCFE-EC21-4F86-ACF5-4D6C2AC05470}" destId="{DAA19535-244B-4C36-A8F9-1679E08ABCA7}" srcOrd="0" destOrd="0" presId="urn:microsoft.com/office/officeart/2005/8/layout/vList2"/>
    <dgm:cxn modelId="{A521C846-6346-462A-B95D-9DA112E4BBA7}" srcId="{DF2D5A0E-D332-4056-B87B-66B4EBEB2822}" destId="{D6CFFB97-0155-4402-BC2C-D509BCB3A126}" srcOrd="0" destOrd="0" parTransId="{D57E01F5-01C2-4314-B5ED-8ADCCD3DACA3}" sibTransId="{5985EAD3-0282-4C39-A149-5493614684F4}"/>
    <dgm:cxn modelId="{17E08EA1-BCFE-49DE-81A1-115DB5BE367F}" type="presOf" srcId="{D6CFFB97-0155-4402-BC2C-D509BCB3A126}" destId="{7C04DA9E-DD00-4D47-BDF0-2FD9E84B9235}" srcOrd="0" destOrd="0" presId="urn:microsoft.com/office/officeart/2005/8/layout/vList2"/>
    <dgm:cxn modelId="{D14E8FA9-DF04-43D7-9882-AF515560B949}" type="presOf" srcId="{DF2D5A0E-D332-4056-B87B-66B4EBEB2822}" destId="{DCD1AD37-F043-4707-A7DF-9E6A390F3C0A}" srcOrd="0" destOrd="0" presId="urn:microsoft.com/office/officeart/2005/8/layout/vList2"/>
    <dgm:cxn modelId="{7DA67BF6-CC02-491C-9C91-BA7E7D2CC114}" srcId="{DF2D5A0E-D332-4056-B87B-66B4EBEB2822}" destId="{54D23F54-826E-4EEB-B33F-C8C4E74FED9D}" srcOrd="1" destOrd="0" parTransId="{BC0FA677-F894-48F0-A7A8-C091B0D4B43A}" sibTransId="{033BC475-722D-4AFC-8B39-BB062F7BD18E}"/>
    <dgm:cxn modelId="{98D278FE-638B-411D-8CA6-C1C9FAC22F31}" type="presOf" srcId="{2AD38596-BD94-4D1E-8E5F-37EB67FB9CCE}" destId="{6674C9D7-19E9-4997-A664-3886E5E6C156}" srcOrd="0" destOrd="0" presId="urn:microsoft.com/office/officeart/2005/8/layout/vList2"/>
    <dgm:cxn modelId="{482E5CD4-F4E4-458E-9E82-A0DCD29FFE3F}" type="presParOf" srcId="{DCD1AD37-F043-4707-A7DF-9E6A390F3C0A}" destId="{7C04DA9E-DD00-4D47-BDF0-2FD9E84B9235}" srcOrd="0" destOrd="0" presId="urn:microsoft.com/office/officeart/2005/8/layout/vList2"/>
    <dgm:cxn modelId="{F37B277B-0FF3-453D-A764-2099829D7C28}" type="presParOf" srcId="{DCD1AD37-F043-4707-A7DF-9E6A390F3C0A}" destId="{956967E1-A84A-4E53-88F6-8D03940BF17E}" srcOrd="1" destOrd="0" presId="urn:microsoft.com/office/officeart/2005/8/layout/vList2"/>
    <dgm:cxn modelId="{9EF9D0CF-8CCA-47F2-8BFA-E68EBE68C2CF}" type="presParOf" srcId="{DCD1AD37-F043-4707-A7DF-9E6A390F3C0A}" destId="{F738B67C-EB92-48B0-99E6-D6A0B7357F81}" srcOrd="2" destOrd="0" presId="urn:microsoft.com/office/officeart/2005/8/layout/vList2"/>
    <dgm:cxn modelId="{9119AF86-C79A-4E2D-9F2F-8272FA88CC7A}" type="presParOf" srcId="{DCD1AD37-F043-4707-A7DF-9E6A390F3C0A}" destId="{DDD313B8-238F-4F72-88B5-10BC0968093A}" srcOrd="3" destOrd="0" presId="urn:microsoft.com/office/officeart/2005/8/layout/vList2"/>
    <dgm:cxn modelId="{D086B7CB-D7FC-4135-B5E7-A42EEFD359C1}" type="presParOf" srcId="{DCD1AD37-F043-4707-A7DF-9E6A390F3C0A}" destId="{DAA19535-244B-4C36-A8F9-1679E08ABCA7}" srcOrd="4" destOrd="0" presId="urn:microsoft.com/office/officeart/2005/8/layout/vList2"/>
    <dgm:cxn modelId="{7EAA6662-802B-4640-9183-137EA1025BCC}" type="presParOf" srcId="{DCD1AD37-F043-4707-A7DF-9E6A390F3C0A}" destId="{56F26A31-8ADA-4B68-8CC7-30811CD6C8CA}" srcOrd="5" destOrd="0" presId="urn:microsoft.com/office/officeart/2005/8/layout/vList2"/>
    <dgm:cxn modelId="{CF37B799-AB60-45FA-8467-72B67A761C9F}" type="presParOf" srcId="{DCD1AD37-F043-4707-A7DF-9E6A390F3C0A}" destId="{6674C9D7-19E9-4997-A664-3886E5E6C156}"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2684FC6-C003-4273-BFDA-0DC4D4726755}" type="doc">
      <dgm:prSet loTypeId="urn:microsoft.com/office/officeart/2005/8/layout/default" loCatId="list" qsTypeId="urn:microsoft.com/office/officeart/2005/8/quickstyle/simple1" qsCatId="simple" csTypeId="urn:microsoft.com/office/officeart/2005/8/colors/accent3_4" csCatId="accent3" phldr="1"/>
      <dgm:spPr/>
      <dgm:t>
        <a:bodyPr/>
        <a:lstStyle/>
        <a:p>
          <a:endParaRPr lang="en-US"/>
        </a:p>
      </dgm:t>
    </dgm:pt>
    <dgm:pt modelId="{4C815BE0-FAE9-4C12-8B1F-4A1316BFC912}">
      <dgm:prSet phldrT="[Text]" phldr="0"/>
      <dgm:spPr/>
      <dgm:t>
        <a:bodyPr/>
        <a:lstStyle/>
        <a:p>
          <a:r>
            <a:rPr lang="en-US" dirty="0"/>
            <a:t>Schools</a:t>
          </a:r>
        </a:p>
      </dgm:t>
    </dgm:pt>
    <dgm:pt modelId="{4F95B71B-2FAC-4171-B9D8-CA5DF680AE08}" type="parTrans" cxnId="{2E680754-FB60-42DC-ABAC-E4AD72CFDC1D}">
      <dgm:prSet/>
      <dgm:spPr/>
      <dgm:t>
        <a:bodyPr/>
        <a:lstStyle/>
        <a:p>
          <a:endParaRPr lang="en-US"/>
        </a:p>
      </dgm:t>
    </dgm:pt>
    <dgm:pt modelId="{2E28EB36-61A3-470E-9D2C-77B10A55DE29}" type="sibTrans" cxnId="{2E680754-FB60-42DC-ABAC-E4AD72CFDC1D}">
      <dgm:prSet/>
      <dgm:spPr/>
      <dgm:t>
        <a:bodyPr/>
        <a:lstStyle/>
        <a:p>
          <a:endParaRPr lang="en-US"/>
        </a:p>
      </dgm:t>
    </dgm:pt>
    <dgm:pt modelId="{9B4DA19E-E54F-41B3-BA8B-87596456B4B3}">
      <dgm:prSet phldrT="[Text]" phldr="0"/>
      <dgm:spPr/>
      <dgm:t>
        <a:bodyPr/>
        <a:lstStyle/>
        <a:p>
          <a:r>
            <a:rPr lang="en-US" dirty="0"/>
            <a:t>Individuals with Disabilities and Other AFNs</a:t>
          </a:r>
        </a:p>
      </dgm:t>
    </dgm:pt>
    <dgm:pt modelId="{C4A6D86D-BADA-458C-921D-8D37A27CCA79}" type="parTrans" cxnId="{1704F80B-3B9D-45D5-A964-9F103F556CDB}">
      <dgm:prSet/>
      <dgm:spPr/>
      <dgm:t>
        <a:bodyPr/>
        <a:lstStyle/>
        <a:p>
          <a:endParaRPr lang="en-US"/>
        </a:p>
      </dgm:t>
    </dgm:pt>
    <dgm:pt modelId="{4C133018-D7F9-4955-B4FA-1BF0D3BD12A7}" type="sibTrans" cxnId="{1704F80B-3B9D-45D5-A964-9F103F556CDB}">
      <dgm:prSet/>
      <dgm:spPr/>
      <dgm:t>
        <a:bodyPr/>
        <a:lstStyle/>
        <a:p>
          <a:endParaRPr lang="en-US"/>
        </a:p>
      </dgm:t>
    </dgm:pt>
    <dgm:pt modelId="{5ED65F46-BF5E-4B23-B64C-DD6EEAF574F9}">
      <dgm:prSet phldrT="[Text]" phldr="0"/>
      <dgm:spPr/>
      <dgm:t>
        <a:bodyPr/>
        <a:lstStyle/>
        <a:p>
          <a:r>
            <a:rPr lang="en-US" dirty="0"/>
            <a:t>Animals</a:t>
          </a:r>
        </a:p>
      </dgm:t>
    </dgm:pt>
    <dgm:pt modelId="{54551250-3678-49DD-9342-3BB2FD34E450}" type="parTrans" cxnId="{D9AD7E17-B8FC-4DF9-A9D4-B3F4FA87AD14}">
      <dgm:prSet/>
      <dgm:spPr/>
      <dgm:t>
        <a:bodyPr/>
        <a:lstStyle/>
        <a:p>
          <a:endParaRPr lang="en-US"/>
        </a:p>
      </dgm:t>
    </dgm:pt>
    <dgm:pt modelId="{60657465-5629-4032-843D-9059BA763E0F}" type="sibTrans" cxnId="{D9AD7E17-B8FC-4DF9-A9D4-B3F4FA87AD14}">
      <dgm:prSet/>
      <dgm:spPr/>
      <dgm:t>
        <a:bodyPr/>
        <a:lstStyle/>
        <a:p>
          <a:endParaRPr lang="en-US"/>
        </a:p>
      </dgm:t>
    </dgm:pt>
    <dgm:pt modelId="{EB6B7994-8822-4DF8-8C04-A5EABC3B54AB}" type="pres">
      <dgm:prSet presAssocID="{82684FC6-C003-4273-BFDA-0DC4D4726755}" presName="diagram" presStyleCnt="0">
        <dgm:presLayoutVars>
          <dgm:dir/>
          <dgm:resizeHandles val="exact"/>
        </dgm:presLayoutVars>
      </dgm:prSet>
      <dgm:spPr/>
    </dgm:pt>
    <dgm:pt modelId="{DEA2A495-3E6D-4ED2-A14A-FB45B3A002A1}" type="pres">
      <dgm:prSet presAssocID="{4C815BE0-FAE9-4C12-8B1F-4A1316BFC912}" presName="node" presStyleLbl="node1" presStyleIdx="0" presStyleCnt="3">
        <dgm:presLayoutVars>
          <dgm:bulletEnabled val="1"/>
        </dgm:presLayoutVars>
      </dgm:prSet>
      <dgm:spPr/>
    </dgm:pt>
    <dgm:pt modelId="{EBA353A3-458D-49BC-BE22-631A6B962945}" type="pres">
      <dgm:prSet presAssocID="{2E28EB36-61A3-470E-9D2C-77B10A55DE29}" presName="sibTrans" presStyleCnt="0"/>
      <dgm:spPr/>
    </dgm:pt>
    <dgm:pt modelId="{0119E7AC-A372-4183-A677-E97F1C9B785E}" type="pres">
      <dgm:prSet presAssocID="{9B4DA19E-E54F-41B3-BA8B-87596456B4B3}" presName="node" presStyleLbl="node1" presStyleIdx="1" presStyleCnt="3">
        <dgm:presLayoutVars>
          <dgm:bulletEnabled val="1"/>
        </dgm:presLayoutVars>
      </dgm:prSet>
      <dgm:spPr/>
    </dgm:pt>
    <dgm:pt modelId="{6846E48C-38C6-4519-ACE3-21C211445BB4}" type="pres">
      <dgm:prSet presAssocID="{4C133018-D7F9-4955-B4FA-1BF0D3BD12A7}" presName="sibTrans" presStyleCnt="0"/>
      <dgm:spPr/>
    </dgm:pt>
    <dgm:pt modelId="{11DDA5BB-4996-4609-A198-81894256A977}" type="pres">
      <dgm:prSet presAssocID="{5ED65F46-BF5E-4B23-B64C-DD6EEAF574F9}" presName="node" presStyleLbl="node1" presStyleIdx="2" presStyleCnt="3">
        <dgm:presLayoutVars>
          <dgm:bulletEnabled val="1"/>
        </dgm:presLayoutVars>
      </dgm:prSet>
      <dgm:spPr/>
    </dgm:pt>
  </dgm:ptLst>
  <dgm:cxnLst>
    <dgm:cxn modelId="{1704F80B-3B9D-45D5-A964-9F103F556CDB}" srcId="{82684FC6-C003-4273-BFDA-0DC4D4726755}" destId="{9B4DA19E-E54F-41B3-BA8B-87596456B4B3}" srcOrd="1" destOrd="0" parTransId="{C4A6D86D-BADA-458C-921D-8D37A27CCA79}" sibTransId="{4C133018-D7F9-4955-B4FA-1BF0D3BD12A7}"/>
    <dgm:cxn modelId="{DEA72A12-3348-4B95-97A8-503BE356DA43}" type="presOf" srcId="{9B4DA19E-E54F-41B3-BA8B-87596456B4B3}" destId="{0119E7AC-A372-4183-A677-E97F1C9B785E}" srcOrd="0" destOrd="0" presId="urn:microsoft.com/office/officeart/2005/8/layout/default"/>
    <dgm:cxn modelId="{D9AD7E17-B8FC-4DF9-A9D4-B3F4FA87AD14}" srcId="{82684FC6-C003-4273-BFDA-0DC4D4726755}" destId="{5ED65F46-BF5E-4B23-B64C-DD6EEAF574F9}" srcOrd="2" destOrd="0" parTransId="{54551250-3678-49DD-9342-3BB2FD34E450}" sibTransId="{60657465-5629-4032-843D-9059BA763E0F}"/>
    <dgm:cxn modelId="{F2425A73-0CAC-4EF1-BF10-6654F09C7F3C}" type="presOf" srcId="{4C815BE0-FAE9-4C12-8B1F-4A1316BFC912}" destId="{DEA2A495-3E6D-4ED2-A14A-FB45B3A002A1}" srcOrd="0" destOrd="0" presId="urn:microsoft.com/office/officeart/2005/8/layout/default"/>
    <dgm:cxn modelId="{2E680754-FB60-42DC-ABAC-E4AD72CFDC1D}" srcId="{82684FC6-C003-4273-BFDA-0DC4D4726755}" destId="{4C815BE0-FAE9-4C12-8B1F-4A1316BFC912}" srcOrd="0" destOrd="0" parTransId="{4F95B71B-2FAC-4171-B9D8-CA5DF680AE08}" sibTransId="{2E28EB36-61A3-470E-9D2C-77B10A55DE29}"/>
    <dgm:cxn modelId="{2360B0DF-292C-4956-9659-B145E06D809D}" type="presOf" srcId="{82684FC6-C003-4273-BFDA-0DC4D4726755}" destId="{EB6B7994-8822-4DF8-8C04-A5EABC3B54AB}" srcOrd="0" destOrd="0" presId="urn:microsoft.com/office/officeart/2005/8/layout/default"/>
    <dgm:cxn modelId="{AC9C07F2-179C-4CAF-A174-A495C8196D18}" type="presOf" srcId="{5ED65F46-BF5E-4B23-B64C-DD6EEAF574F9}" destId="{11DDA5BB-4996-4609-A198-81894256A977}" srcOrd="0" destOrd="0" presId="urn:microsoft.com/office/officeart/2005/8/layout/default"/>
    <dgm:cxn modelId="{55CCBA58-CAF8-4139-BDF5-DB62B50D6991}" type="presParOf" srcId="{EB6B7994-8822-4DF8-8C04-A5EABC3B54AB}" destId="{DEA2A495-3E6D-4ED2-A14A-FB45B3A002A1}" srcOrd="0" destOrd="0" presId="urn:microsoft.com/office/officeart/2005/8/layout/default"/>
    <dgm:cxn modelId="{F9B3CECC-612F-438F-9ABA-910E4EB0E44E}" type="presParOf" srcId="{EB6B7994-8822-4DF8-8C04-A5EABC3B54AB}" destId="{EBA353A3-458D-49BC-BE22-631A6B962945}" srcOrd="1" destOrd="0" presId="urn:microsoft.com/office/officeart/2005/8/layout/default"/>
    <dgm:cxn modelId="{225F8595-1AAB-4DEE-8D08-0EE4EBC3C2FD}" type="presParOf" srcId="{EB6B7994-8822-4DF8-8C04-A5EABC3B54AB}" destId="{0119E7AC-A372-4183-A677-E97F1C9B785E}" srcOrd="2" destOrd="0" presId="urn:microsoft.com/office/officeart/2005/8/layout/default"/>
    <dgm:cxn modelId="{998169C9-BBD5-4967-A58D-932094BF9F29}" type="presParOf" srcId="{EB6B7994-8822-4DF8-8C04-A5EABC3B54AB}" destId="{6846E48C-38C6-4519-ACE3-21C211445BB4}" srcOrd="3" destOrd="0" presId="urn:microsoft.com/office/officeart/2005/8/layout/default"/>
    <dgm:cxn modelId="{D0B99986-E499-4024-B034-8E399E63FC58}" type="presParOf" srcId="{EB6B7994-8822-4DF8-8C04-A5EABC3B54AB}" destId="{11DDA5BB-4996-4609-A198-81894256A977}"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79ED24C-552C-4A4B-A988-70EE190DC7BE}"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24630607-86C9-46CA-8430-29A681734309}">
      <dgm:prSet phldrT="[Text]" custT="1"/>
      <dgm:spPr>
        <a:solidFill>
          <a:srgbClr val="BA1F25"/>
        </a:solidFill>
        <a:ln>
          <a:solidFill>
            <a:schemeClr val="tx1"/>
          </a:solidFill>
        </a:ln>
      </dgm:spPr>
      <dgm:t>
        <a:bodyPr/>
        <a:lstStyle/>
        <a:p>
          <a:r>
            <a:rPr lang="en-US" sz="2000" b="1" dirty="0">
              <a:latin typeface="Avenir" panose="02000503020000020003"/>
            </a:rPr>
            <a:t>Temporary Evacuation Point</a:t>
          </a:r>
          <a:endParaRPr lang="en-US" sz="2000" dirty="0"/>
        </a:p>
      </dgm:t>
    </dgm:pt>
    <dgm:pt modelId="{28698159-BDCF-4C48-9FEA-7409EF526073}" type="parTrans" cxnId="{D5515C5C-B1F0-4CEE-89EB-B01F2A19CFC4}">
      <dgm:prSet/>
      <dgm:spPr/>
      <dgm:t>
        <a:bodyPr/>
        <a:lstStyle/>
        <a:p>
          <a:endParaRPr lang="en-US"/>
        </a:p>
      </dgm:t>
    </dgm:pt>
    <dgm:pt modelId="{82B7A92D-DD41-4713-AF14-205A5E128021}" type="sibTrans" cxnId="{D5515C5C-B1F0-4CEE-89EB-B01F2A19CFC4}">
      <dgm:prSet/>
      <dgm:spPr/>
      <dgm:t>
        <a:bodyPr/>
        <a:lstStyle/>
        <a:p>
          <a:endParaRPr lang="en-US"/>
        </a:p>
      </dgm:t>
    </dgm:pt>
    <dgm:pt modelId="{EDE1E455-A278-415E-B723-CA8D9BD619AC}">
      <dgm:prSet custT="1"/>
      <dgm:spPr>
        <a:solidFill>
          <a:srgbClr val="BA1F25"/>
        </a:solidFill>
        <a:ln>
          <a:solidFill>
            <a:schemeClr val="tx1"/>
          </a:solidFill>
        </a:ln>
      </dgm:spPr>
      <dgm:t>
        <a:bodyPr/>
        <a:lstStyle/>
        <a:p>
          <a:r>
            <a:rPr lang="en-US" sz="2000" b="1" dirty="0">
              <a:latin typeface="Avenir" panose="02000503020000020003"/>
            </a:rPr>
            <a:t>Emergency Shelter</a:t>
          </a:r>
          <a:endParaRPr lang="en-US" sz="2000" dirty="0">
            <a:latin typeface="Avenir" panose="02000503020000020003"/>
          </a:endParaRPr>
        </a:p>
      </dgm:t>
    </dgm:pt>
    <dgm:pt modelId="{7533A56C-8140-41CE-93CF-C7DD43EA01A1}" type="parTrans" cxnId="{18D0B97F-3980-4AE9-8740-0415E948743A}">
      <dgm:prSet/>
      <dgm:spPr/>
      <dgm:t>
        <a:bodyPr/>
        <a:lstStyle/>
        <a:p>
          <a:endParaRPr lang="en-US"/>
        </a:p>
      </dgm:t>
    </dgm:pt>
    <dgm:pt modelId="{DBF2C5B0-A5F4-47D8-A707-984CA5193616}" type="sibTrans" cxnId="{18D0B97F-3980-4AE9-8740-0415E948743A}">
      <dgm:prSet/>
      <dgm:spPr/>
      <dgm:t>
        <a:bodyPr/>
        <a:lstStyle/>
        <a:p>
          <a:endParaRPr lang="en-US"/>
        </a:p>
      </dgm:t>
    </dgm:pt>
    <dgm:pt modelId="{B02D4557-AEA5-49D9-BFFE-66FD87F3203D}">
      <dgm:prSet phldrT="[Text]" custT="1"/>
      <dgm:spPr>
        <a:solidFill>
          <a:schemeClr val="bg1">
            <a:alpha val="90000"/>
          </a:schemeClr>
        </a:solidFill>
        <a:ln>
          <a:solidFill>
            <a:schemeClr val="tx1"/>
          </a:solidFill>
        </a:ln>
      </dgm:spPr>
      <dgm:t>
        <a:bodyPr/>
        <a:lstStyle/>
        <a:p>
          <a:pPr>
            <a:buNone/>
          </a:pPr>
          <a:r>
            <a:rPr lang="en-US" sz="2000" dirty="0">
              <a:latin typeface="Avenir" panose="02000503020000020003"/>
              <a:ea typeface="Arial" panose="020B0604020202020204" pitchFamily="34" charset="0"/>
            </a:rPr>
            <a:t>	Serves as temporary safe zones for evacuees but generally do not provide services like food, water, restrooms, etc. This is typically a transfer point from the immediate danger to then the shelter. </a:t>
          </a:r>
          <a:endParaRPr lang="en-US" sz="2000" dirty="0"/>
        </a:p>
      </dgm:t>
    </dgm:pt>
    <dgm:pt modelId="{ED92CF28-E5E5-4517-B2A7-133E2823DB7C}" type="parTrans" cxnId="{C4F501FC-6D5B-414F-B8DB-4968EEE16358}">
      <dgm:prSet/>
      <dgm:spPr/>
      <dgm:t>
        <a:bodyPr/>
        <a:lstStyle/>
        <a:p>
          <a:endParaRPr lang="en-US"/>
        </a:p>
      </dgm:t>
    </dgm:pt>
    <dgm:pt modelId="{F20FCF6C-86FE-49DD-8557-6BFC91358CF7}" type="sibTrans" cxnId="{C4F501FC-6D5B-414F-B8DB-4968EEE16358}">
      <dgm:prSet/>
      <dgm:spPr/>
      <dgm:t>
        <a:bodyPr/>
        <a:lstStyle/>
        <a:p>
          <a:endParaRPr lang="en-US"/>
        </a:p>
      </dgm:t>
    </dgm:pt>
    <dgm:pt modelId="{70C1FD7A-7B75-4F97-B261-DAB51F467313}">
      <dgm:prSet custT="1"/>
      <dgm:spPr>
        <a:solidFill>
          <a:schemeClr val="bg1">
            <a:alpha val="90000"/>
          </a:schemeClr>
        </a:solidFill>
        <a:ln>
          <a:solidFill>
            <a:schemeClr val="tx1"/>
          </a:solidFill>
        </a:ln>
      </dgm:spPr>
      <dgm:t>
        <a:bodyPr/>
        <a:lstStyle/>
        <a:p>
          <a:pPr>
            <a:buNone/>
          </a:pPr>
          <a:r>
            <a:rPr lang="en-US" sz="2000" dirty="0">
              <a:latin typeface="Avenir" panose="02000503020000020003"/>
              <a:ea typeface="Arial" panose="020B0604020202020204" pitchFamily="34" charset="0"/>
            </a:rPr>
            <a:t>	Emergency shelters are opened when at least one overnight stay is necessary. </a:t>
          </a:r>
          <a:endParaRPr lang="en-US" sz="2000" dirty="0">
            <a:latin typeface="Avenir" panose="02000503020000020003"/>
          </a:endParaRPr>
        </a:p>
      </dgm:t>
    </dgm:pt>
    <dgm:pt modelId="{C16674A3-7CC3-4C95-B629-326D332179B2}" type="parTrans" cxnId="{1ECB88FF-8B10-415D-B9F8-7ADEF7F6DA5F}">
      <dgm:prSet/>
      <dgm:spPr/>
      <dgm:t>
        <a:bodyPr/>
        <a:lstStyle/>
        <a:p>
          <a:endParaRPr lang="en-US"/>
        </a:p>
      </dgm:t>
    </dgm:pt>
    <dgm:pt modelId="{0A10AE50-0161-4DBB-800E-F816338261AE}" type="sibTrans" cxnId="{1ECB88FF-8B10-415D-B9F8-7ADEF7F6DA5F}">
      <dgm:prSet/>
      <dgm:spPr/>
      <dgm:t>
        <a:bodyPr/>
        <a:lstStyle/>
        <a:p>
          <a:endParaRPr lang="en-US"/>
        </a:p>
      </dgm:t>
    </dgm:pt>
    <dgm:pt modelId="{3C9077E6-D90E-45DE-AAB5-EC9966A8CD04}" type="pres">
      <dgm:prSet presAssocID="{279ED24C-552C-4A4B-A988-70EE190DC7BE}" presName="Name0" presStyleCnt="0">
        <dgm:presLayoutVars>
          <dgm:dir/>
          <dgm:animLvl val="lvl"/>
          <dgm:resizeHandles val="exact"/>
        </dgm:presLayoutVars>
      </dgm:prSet>
      <dgm:spPr/>
    </dgm:pt>
    <dgm:pt modelId="{48019B59-6F01-4895-A5DE-E25348D8BC97}" type="pres">
      <dgm:prSet presAssocID="{24630607-86C9-46CA-8430-29A681734309}" presName="composite" presStyleCnt="0"/>
      <dgm:spPr/>
    </dgm:pt>
    <dgm:pt modelId="{A9FFDA19-DC2C-441D-8186-72570A34A113}" type="pres">
      <dgm:prSet presAssocID="{24630607-86C9-46CA-8430-29A681734309}" presName="parTx" presStyleLbl="alignNode1" presStyleIdx="0" presStyleCnt="2">
        <dgm:presLayoutVars>
          <dgm:chMax val="0"/>
          <dgm:chPref val="0"/>
          <dgm:bulletEnabled val="1"/>
        </dgm:presLayoutVars>
      </dgm:prSet>
      <dgm:spPr/>
    </dgm:pt>
    <dgm:pt modelId="{F7580631-E34C-4077-B5F2-28291D56A29E}" type="pres">
      <dgm:prSet presAssocID="{24630607-86C9-46CA-8430-29A681734309}" presName="desTx" presStyleLbl="alignAccFollowNode1" presStyleIdx="0" presStyleCnt="2">
        <dgm:presLayoutVars>
          <dgm:bulletEnabled val="1"/>
        </dgm:presLayoutVars>
      </dgm:prSet>
      <dgm:spPr/>
    </dgm:pt>
    <dgm:pt modelId="{4EAD4E73-40E3-4102-849A-B768A8B5194D}" type="pres">
      <dgm:prSet presAssocID="{82B7A92D-DD41-4713-AF14-205A5E128021}" presName="space" presStyleCnt="0"/>
      <dgm:spPr/>
    </dgm:pt>
    <dgm:pt modelId="{8C1F33CD-E8CE-4BFB-8442-EF4DDBBFC756}" type="pres">
      <dgm:prSet presAssocID="{EDE1E455-A278-415E-B723-CA8D9BD619AC}" presName="composite" presStyleCnt="0"/>
      <dgm:spPr/>
    </dgm:pt>
    <dgm:pt modelId="{4824F444-FD1C-4C8C-8010-90354EEC706B}" type="pres">
      <dgm:prSet presAssocID="{EDE1E455-A278-415E-B723-CA8D9BD619AC}" presName="parTx" presStyleLbl="alignNode1" presStyleIdx="1" presStyleCnt="2">
        <dgm:presLayoutVars>
          <dgm:chMax val="0"/>
          <dgm:chPref val="0"/>
          <dgm:bulletEnabled val="1"/>
        </dgm:presLayoutVars>
      </dgm:prSet>
      <dgm:spPr/>
    </dgm:pt>
    <dgm:pt modelId="{B9FEB2A9-C72E-494A-BF6A-0C442E184092}" type="pres">
      <dgm:prSet presAssocID="{EDE1E455-A278-415E-B723-CA8D9BD619AC}" presName="desTx" presStyleLbl="alignAccFollowNode1" presStyleIdx="1" presStyleCnt="2">
        <dgm:presLayoutVars>
          <dgm:bulletEnabled val="1"/>
        </dgm:presLayoutVars>
      </dgm:prSet>
      <dgm:spPr/>
    </dgm:pt>
  </dgm:ptLst>
  <dgm:cxnLst>
    <dgm:cxn modelId="{5055B615-E377-4F01-A4BD-FD05A212B1D6}" type="presOf" srcId="{70C1FD7A-7B75-4F97-B261-DAB51F467313}" destId="{B9FEB2A9-C72E-494A-BF6A-0C442E184092}" srcOrd="0" destOrd="0" presId="urn:microsoft.com/office/officeart/2005/8/layout/hList1"/>
    <dgm:cxn modelId="{CB22441B-9264-457B-9727-5CAE5208ED30}" type="presOf" srcId="{24630607-86C9-46CA-8430-29A681734309}" destId="{A9FFDA19-DC2C-441D-8186-72570A34A113}" srcOrd="0" destOrd="0" presId="urn:microsoft.com/office/officeart/2005/8/layout/hList1"/>
    <dgm:cxn modelId="{D5515C5C-B1F0-4CEE-89EB-B01F2A19CFC4}" srcId="{279ED24C-552C-4A4B-A988-70EE190DC7BE}" destId="{24630607-86C9-46CA-8430-29A681734309}" srcOrd="0" destOrd="0" parTransId="{28698159-BDCF-4C48-9FEA-7409EF526073}" sibTransId="{82B7A92D-DD41-4713-AF14-205A5E128021}"/>
    <dgm:cxn modelId="{C2F57271-A719-4C3F-9F04-93DCA9ED3C89}" type="presOf" srcId="{279ED24C-552C-4A4B-A988-70EE190DC7BE}" destId="{3C9077E6-D90E-45DE-AAB5-EC9966A8CD04}" srcOrd="0" destOrd="0" presId="urn:microsoft.com/office/officeart/2005/8/layout/hList1"/>
    <dgm:cxn modelId="{18D0B97F-3980-4AE9-8740-0415E948743A}" srcId="{279ED24C-552C-4A4B-A988-70EE190DC7BE}" destId="{EDE1E455-A278-415E-B723-CA8D9BD619AC}" srcOrd="1" destOrd="0" parTransId="{7533A56C-8140-41CE-93CF-C7DD43EA01A1}" sibTransId="{DBF2C5B0-A5F4-47D8-A707-984CA5193616}"/>
    <dgm:cxn modelId="{4B070BB8-185F-4920-AFF9-6B48168A17C5}" type="presOf" srcId="{B02D4557-AEA5-49D9-BFFE-66FD87F3203D}" destId="{F7580631-E34C-4077-B5F2-28291D56A29E}" srcOrd="0" destOrd="0" presId="urn:microsoft.com/office/officeart/2005/8/layout/hList1"/>
    <dgm:cxn modelId="{C4F501FC-6D5B-414F-B8DB-4968EEE16358}" srcId="{24630607-86C9-46CA-8430-29A681734309}" destId="{B02D4557-AEA5-49D9-BFFE-66FD87F3203D}" srcOrd="0" destOrd="0" parTransId="{ED92CF28-E5E5-4517-B2A7-133E2823DB7C}" sibTransId="{F20FCF6C-86FE-49DD-8557-6BFC91358CF7}"/>
    <dgm:cxn modelId="{1ECB88FF-8B10-415D-B9F8-7ADEF7F6DA5F}" srcId="{EDE1E455-A278-415E-B723-CA8D9BD619AC}" destId="{70C1FD7A-7B75-4F97-B261-DAB51F467313}" srcOrd="0" destOrd="0" parTransId="{C16674A3-7CC3-4C95-B629-326D332179B2}" sibTransId="{0A10AE50-0161-4DBB-800E-F816338261AE}"/>
    <dgm:cxn modelId="{EE0DDAFF-041C-4A56-805F-BD3CDCB6FB70}" type="presOf" srcId="{EDE1E455-A278-415E-B723-CA8D9BD619AC}" destId="{4824F444-FD1C-4C8C-8010-90354EEC706B}" srcOrd="0" destOrd="0" presId="urn:microsoft.com/office/officeart/2005/8/layout/hList1"/>
    <dgm:cxn modelId="{28958E61-A099-4999-9B2A-C5B127E22018}" type="presParOf" srcId="{3C9077E6-D90E-45DE-AAB5-EC9966A8CD04}" destId="{48019B59-6F01-4895-A5DE-E25348D8BC97}" srcOrd="0" destOrd="0" presId="urn:microsoft.com/office/officeart/2005/8/layout/hList1"/>
    <dgm:cxn modelId="{708213BA-B960-4A3C-A7A1-D3B2A894019F}" type="presParOf" srcId="{48019B59-6F01-4895-A5DE-E25348D8BC97}" destId="{A9FFDA19-DC2C-441D-8186-72570A34A113}" srcOrd="0" destOrd="0" presId="urn:microsoft.com/office/officeart/2005/8/layout/hList1"/>
    <dgm:cxn modelId="{CFA38A4E-2F49-4E2D-AF63-DFEF8F4694BD}" type="presParOf" srcId="{48019B59-6F01-4895-A5DE-E25348D8BC97}" destId="{F7580631-E34C-4077-B5F2-28291D56A29E}" srcOrd="1" destOrd="0" presId="urn:microsoft.com/office/officeart/2005/8/layout/hList1"/>
    <dgm:cxn modelId="{6E1AFE79-5DC4-4FAD-91D4-D77862D52954}" type="presParOf" srcId="{3C9077E6-D90E-45DE-AAB5-EC9966A8CD04}" destId="{4EAD4E73-40E3-4102-849A-B768A8B5194D}" srcOrd="1" destOrd="0" presId="urn:microsoft.com/office/officeart/2005/8/layout/hList1"/>
    <dgm:cxn modelId="{253FE7C3-38D2-4DDD-8133-402F9DE02864}" type="presParOf" srcId="{3C9077E6-D90E-45DE-AAB5-EC9966A8CD04}" destId="{8C1F33CD-E8CE-4BFB-8442-EF4DDBBFC756}" srcOrd="2" destOrd="0" presId="urn:microsoft.com/office/officeart/2005/8/layout/hList1"/>
    <dgm:cxn modelId="{97764358-F815-4DA8-9130-F46A8DF3F62B}" type="presParOf" srcId="{8C1F33CD-E8CE-4BFB-8442-EF4DDBBFC756}" destId="{4824F444-FD1C-4C8C-8010-90354EEC706B}" srcOrd="0" destOrd="0" presId="urn:microsoft.com/office/officeart/2005/8/layout/hList1"/>
    <dgm:cxn modelId="{C55146DF-EA55-4639-8F7E-BFA8A07855FA}" type="presParOf" srcId="{8C1F33CD-E8CE-4BFB-8442-EF4DDBBFC756}" destId="{B9FEB2A9-C72E-494A-BF6A-0C442E184092}"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3D73BE83-AAF9-4B08-833A-7A67DA36B5A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6527A150-3BF1-420D-9094-A27B4F7A56D0}">
      <dgm:prSet phldrT="[Text]" phldr="0"/>
      <dgm:spPr/>
      <dgm:t>
        <a:bodyPr/>
        <a:lstStyle/>
        <a:p>
          <a:r>
            <a:rPr lang="en-US" dirty="0"/>
            <a:t>Know Your Zone</a:t>
          </a:r>
        </a:p>
      </dgm:t>
    </dgm:pt>
    <dgm:pt modelId="{10FC0EE7-A7E6-4606-8A98-2E4B13CA4104}" type="parTrans" cxnId="{8F41598B-E449-45F6-AD91-378793D08551}">
      <dgm:prSet/>
      <dgm:spPr/>
      <dgm:t>
        <a:bodyPr/>
        <a:lstStyle/>
        <a:p>
          <a:endParaRPr lang="en-US"/>
        </a:p>
      </dgm:t>
    </dgm:pt>
    <dgm:pt modelId="{E98FAF60-A1F8-4A5A-900D-543689A3FB47}" type="sibTrans" cxnId="{8F41598B-E449-45F6-AD91-378793D08551}">
      <dgm:prSet/>
      <dgm:spPr/>
      <dgm:t>
        <a:bodyPr/>
        <a:lstStyle/>
        <a:p>
          <a:endParaRPr lang="en-US"/>
        </a:p>
      </dgm:t>
    </dgm:pt>
    <dgm:pt modelId="{76EAAD6D-35DD-467F-8BD3-C8B6090EE4D4}">
      <dgm:prSet phldrT="[Text]" phldr="0"/>
      <dgm:spPr/>
      <dgm:t>
        <a:bodyPr/>
        <a:lstStyle/>
        <a:p>
          <a:r>
            <a:rPr lang="en-US" dirty="0"/>
            <a:t>Make A Plan</a:t>
          </a:r>
        </a:p>
      </dgm:t>
    </dgm:pt>
    <dgm:pt modelId="{7FAB998F-29A9-4FEE-ADC1-D26B7EFA70E4}" type="parTrans" cxnId="{E5979510-35E9-4B46-A616-E7428B3FCCC6}">
      <dgm:prSet/>
      <dgm:spPr/>
      <dgm:t>
        <a:bodyPr/>
        <a:lstStyle/>
        <a:p>
          <a:endParaRPr lang="en-US"/>
        </a:p>
      </dgm:t>
    </dgm:pt>
    <dgm:pt modelId="{F9345E5B-6DC6-4774-8FF4-B97CFEDDFB3D}" type="sibTrans" cxnId="{E5979510-35E9-4B46-A616-E7428B3FCCC6}">
      <dgm:prSet/>
      <dgm:spPr/>
      <dgm:t>
        <a:bodyPr/>
        <a:lstStyle/>
        <a:p>
          <a:endParaRPr lang="en-US"/>
        </a:p>
      </dgm:t>
    </dgm:pt>
    <dgm:pt modelId="{2333F7E0-7DD9-491F-B0AC-8629C4D4E4EB}">
      <dgm:prSet phldrT="[Text]" phldr="0"/>
      <dgm:spPr/>
      <dgm:t>
        <a:bodyPr/>
        <a:lstStyle/>
        <a:p>
          <a:r>
            <a:rPr lang="en-US" dirty="0"/>
            <a:t>Be Informed</a:t>
          </a:r>
        </a:p>
      </dgm:t>
    </dgm:pt>
    <dgm:pt modelId="{52CF171F-D1A8-47CF-859F-71C15BB561C2}" type="parTrans" cxnId="{A19F7FEE-69A6-4B9B-9ABE-C0AC3D78E9A6}">
      <dgm:prSet/>
      <dgm:spPr/>
      <dgm:t>
        <a:bodyPr/>
        <a:lstStyle/>
        <a:p>
          <a:endParaRPr lang="en-US"/>
        </a:p>
      </dgm:t>
    </dgm:pt>
    <dgm:pt modelId="{63CA16F1-F27B-485D-A0F2-2485FF6CAA09}" type="sibTrans" cxnId="{A19F7FEE-69A6-4B9B-9ABE-C0AC3D78E9A6}">
      <dgm:prSet/>
      <dgm:spPr/>
      <dgm:t>
        <a:bodyPr/>
        <a:lstStyle/>
        <a:p>
          <a:endParaRPr lang="en-US"/>
        </a:p>
      </dgm:t>
    </dgm:pt>
    <dgm:pt modelId="{FA56ABCC-A8B4-475A-8080-A3FFC29E3541}" type="pres">
      <dgm:prSet presAssocID="{3D73BE83-AAF9-4B08-833A-7A67DA36B5A6}" presName="linear" presStyleCnt="0">
        <dgm:presLayoutVars>
          <dgm:animLvl val="lvl"/>
          <dgm:resizeHandles val="exact"/>
        </dgm:presLayoutVars>
      </dgm:prSet>
      <dgm:spPr/>
    </dgm:pt>
    <dgm:pt modelId="{5E9D4B7D-AFDC-46CB-8B05-ACC7D5EE85BD}" type="pres">
      <dgm:prSet presAssocID="{6527A150-3BF1-420D-9094-A27B4F7A56D0}" presName="parentText" presStyleLbl="node1" presStyleIdx="0" presStyleCnt="3">
        <dgm:presLayoutVars>
          <dgm:chMax val="0"/>
          <dgm:bulletEnabled val="1"/>
        </dgm:presLayoutVars>
      </dgm:prSet>
      <dgm:spPr/>
    </dgm:pt>
    <dgm:pt modelId="{C20B6265-7291-4AA1-B6E2-41D25C4CEC6C}" type="pres">
      <dgm:prSet presAssocID="{E98FAF60-A1F8-4A5A-900D-543689A3FB47}" presName="spacer" presStyleCnt="0"/>
      <dgm:spPr/>
    </dgm:pt>
    <dgm:pt modelId="{7A1A9A94-B714-41FA-9AEC-9CA47D3097F5}" type="pres">
      <dgm:prSet presAssocID="{76EAAD6D-35DD-467F-8BD3-C8B6090EE4D4}" presName="parentText" presStyleLbl="node1" presStyleIdx="1" presStyleCnt="3">
        <dgm:presLayoutVars>
          <dgm:chMax val="0"/>
          <dgm:bulletEnabled val="1"/>
        </dgm:presLayoutVars>
      </dgm:prSet>
      <dgm:spPr/>
    </dgm:pt>
    <dgm:pt modelId="{29007A0E-4C10-4264-A32F-6CE68FB91365}" type="pres">
      <dgm:prSet presAssocID="{F9345E5B-6DC6-4774-8FF4-B97CFEDDFB3D}" presName="spacer" presStyleCnt="0"/>
      <dgm:spPr/>
    </dgm:pt>
    <dgm:pt modelId="{9C3747B0-4AA5-4DA8-853D-D97C37428757}" type="pres">
      <dgm:prSet presAssocID="{2333F7E0-7DD9-491F-B0AC-8629C4D4E4EB}" presName="parentText" presStyleLbl="node1" presStyleIdx="2" presStyleCnt="3">
        <dgm:presLayoutVars>
          <dgm:chMax val="0"/>
          <dgm:bulletEnabled val="1"/>
        </dgm:presLayoutVars>
      </dgm:prSet>
      <dgm:spPr/>
    </dgm:pt>
  </dgm:ptLst>
  <dgm:cxnLst>
    <dgm:cxn modelId="{E5979510-35E9-4B46-A616-E7428B3FCCC6}" srcId="{3D73BE83-AAF9-4B08-833A-7A67DA36B5A6}" destId="{76EAAD6D-35DD-467F-8BD3-C8B6090EE4D4}" srcOrd="1" destOrd="0" parTransId="{7FAB998F-29A9-4FEE-ADC1-D26B7EFA70E4}" sibTransId="{F9345E5B-6DC6-4774-8FF4-B97CFEDDFB3D}"/>
    <dgm:cxn modelId="{87717C4B-B95C-49B6-874E-FF4EA5EB7F4A}" type="presOf" srcId="{6527A150-3BF1-420D-9094-A27B4F7A56D0}" destId="{5E9D4B7D-AFDC-46CB-8B05-ACC7D5EE85BD}" srcOrd="0" destOrd="0" presId="urn:microsoft.com/office/officeart/2005/8/layout/vList2"/>
    <dgm:cxn modelId="{8F41598B-E449-45F6-AD91-378793D08551}" srcId="{3D73BE83-AAF9-4B08-833A-7A67DA36B5A6}" destId="{6527A150-3BF1-420D-9094-A27B4F7A56D0}" srcOrd="0" destOrd="0" parTransId="{10FC0EE7-A7E6-4606-8A98-2E4B13CA4104}" sibTransId="{E98FAF60-A1F8-4A5A-900D-543689A3FB47}"/>
    <dgm:cxn modelId="{620ADE9B-AA59-4D27-8C02-E6D4BC72AC03}" type="presOf" srcId="{2333F7E0-7DD9-491F-B0AC-8629C4D4E4EB}" destId="{9C3747B0-4AA5-4DA8-853D-D97C37428757}" srcOrd="0" destOrd="0" presId="urn:microsoft.com/office/officeart/2005/8/layout/vList2"/>
    <dgm:cxn modelId="{18EE33C7-E7AF-45A0-BBCE-8AB68A680820}" type="presOf" srcId="{76EAAD6D-35DD-467F-8BD3-C8B6090EE4D4}" destId="{7A1A9A94-B714-41FA-9AEC-9CA47D3097F5}" srcOrd="0" destOrd="0" presId="urn:microsoft.com/office/officeart/2005/8/layout/vList2"/>
    <dgm:cxn modelId="{A19F7FEE-69A6-4B9B-9ABE-C0AC3D78E9A6}" srcId="{3D73BE83-AAF9-4B08-833A-7A67DA36B5A6}" destId="{2333F7E0-7DD9-491F-B0AC-8629C4D4E4EB}" srcOrd="2" destOrd="0" parTransId="{52CF171F-D1A8-47CF-859F-71C15BB561C2}" sibTransId="{63CA16F1-F27B-485D-A0F2-2485FF6CAA09}"/>
    <dgm:cxn modelId="{B71793F7-BE1E-4CFA-8BC2-1A9D78D13CCF}" type="presOf" srcId="{3D73BE83-AAF9-4B08-833A-7A67DA36B5A6}" destId="{FA56ABCC-A8B4-475A-8080-A3FFC29E3541}" srcOrd="0" destOrd="0" presId="urn:microsoft.com/office/officeart/2005/8/layout/vList2"/>
    <dgm:cxn modelId="{62F469E8-7300-4290-AA09-95B2FB7496DB}" type="presParOf" srcId="{FA56ABCC-A8B4-475A-8080-A3FFC29E3541}" destId="{5E9D4B7D-AFDC-46CB-8B05-ACC7D5EE85BD}" srcOrd="0" destOrd="0" presId="urn:microsoft.com/office/officeart/2005/8/layout/vList2"/>
    <dgm:cxn modelId="{DE665EA3-A2CC-4C14-84BB-7CDDBA9F0D4F}" type="presParOf" srcId="{FA56ABCC-A8B4-475A-8080-A3FFC29E3541}" destId="{C20B6265-7291-4AA1-B6E2-41D25C4CEC6C}" srcOrd="1" destOrd="0" presId="urn:microsoft.com/office/officeart/2005/8/layout/vList2"/>
    <dgm:cxn modelId="{CE94764F-5171-4D94-ACA4-AFD5BF4D61B2}" type="presParOf" srcId="{FA56ABCC-A8B4-475A-8080-A3FFC29E3541}" destId="{7A1A9A94-B714-41FA-9AEC-9CA47D3097F5}" srcOrd="2" destOrd="0" presId="urn:microsoft.com/office/officeart/2005/8/layout/vList2"/>
    <dgm:cxn modelId="{B0535EEC-DF52-4A01-A287-4A2D79D65710}" type="presParOf" srcId="{FA56ABCC-A8B4-475A-8080-A3FFC29E3541}" destId="{29007A0E-4C10-4264-A32F-6CE68FB91365}" srcOrd="3" destOrd="0" presId="urn:microsoft.com/office/officeart/2005/8/layout/vList2"/>
    <dgm:cxn modelId="{0CD029F4-6B0D-48F6-B0AF-5959C4520470}" type="presParOf" srcId="{FA56ABCC-A8B4-475A-8080-A3FFC29E3541}" destId="{9C3747B0-4AA5-4DA8-853D-D97C37428757}"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6C03CE2-2154-463E-84F3-16B69114B1F4}" type="doc">
      <dgm:prSet loTypeId="urn:microsoft.com/office/officeart/2005/8/layout/vList4" loCatId="list" qsTypeId="urn:microsoft.com/office/officeart/2005/8/quickstyle/simple1" qsCatId="simple" csTypeId="urn:microsoft.com/office/officeart/2005/8/colors/colorful1" csCatId="colorful" phldr="1"/>
      <dgm:spPr/>
      <dgm:t>
        <a:bodyPr/>
        <a:lstStyle/>
        <a:p>
          <a:endParaRPr lang="en-US"/>
        </a:p>
      </dgm:t>
    </dgm:pt>
    <dgm:pt modelId="{A12538EB-7E73-42F6-AF65-F4B8B812797F}">
      <dgm:prSet phldrT="[Text]" custT="1"/>
      <dgm:spPr>
        <a:solidFill>
          <a:schemeClr val="bg1">
            <a:lumMod val="85000"/>
          </a:schemeClr>
        </a:solidFill>
      </dgm:spPr>
      <dgm:t>
        <a:bodyPr rIns="0"/>
        <a:lstStyle/>
        <a:p>
          <a:r>
            <a:rPr lang="en-US" sz="1800" b="1" dirty="0">
              <a:solidFill>
                <a:sysClr val="windowText" lastClr="000000"/>
              </a:solidFill>
            </a:rPr>
            <a:t>Education</a:t>
          </a:r>
          <a:endParaRPr lang="en-US" sz="1600" b="1" dirty="0">
            <a:solidFill>
              <a:sysClr val="windowText" lastClr="000000"/>
            </a:solidFill>
          </a:endParaRPr>
        </a:p>
        <a:p>
          <a:r>
            <a:rPr lang="en-US" sz="1600" dirty="0">
              <a:solidFill>
                <a:sysClr val="windowText" lastClr="000000"/>
              </a:solidFill>
            </a:rPr>
            <a:t>Bachelor's Degree or Higher</a:t>
          </a:r>
        </a:p>
      </dgm:t>
    </dgm:pt>
    <dgm:pt modelId="{D7A21B10-485F-4850-AE70-2FBDBAA73855}" type="parTrans" cxnId="{42411418-AA0F-49C7-9BB5-2DBCE1308099}">
      <dgm:prSet/>
      <dgm:spPr/>
      <dgm:t>
        <a:bodyPr/>
        <a:lstStyle/>
        <a:p>
          <a:endParaRPr lang="en-US"/>
        </a:p>
      </dgm:t>
    </dgm:pt>
    <dgm:pt modelId="{D2E628B0-1D94-4623-ACE0-0368FF6B9F40}" type="sibTrans" cxnId="{42411418-AA0F-49C7-9BB5-2DBCE1308099}">
      <dgm:prSet/>
      <dgm:spPr/>
      <dgm:t>
        <a:bodyPr/>
        <a:lstStyle/>
        <a:p>
          <a:endParaRPr lang="en-US"/>
        </a:p>
      </dgm:t>
    </dgm:pt>
    <dgm:pt modelId="{EEA766D6-3BE5-4E8D-8B37-93CCC98B14BB}">
      <dgm:prSet phldrT="[Text]" custT="1"/>
      <dgm:spPr>
        <a:solidFill>
          <a:srgbClr val="45B82E"/>
        </a:solidFill>
      </dgm:spPr>
      <dgm:t>
        <a:bodyPr rIns="0"/>
        <a:lstStyle/>
        <a:p>
          <a:r>
            <a:rPr lang="en-US" sz="1800" b="1" dirty="0">
              <a:solidFill>
                <a:sysClr val="windowText" lastClr="000000"/>
              </a:solidFill>
            </a:rPr>
            <a:t>Housing</a:t>
          </a:r>
        </a:p>
        <a:p>
          <a:r>
            <a:rPr lang="en-US" sz="1600" dirty="0">
              <a:solidFill>
                <a:sysClr val="windowText" lastClr="000000"/>
              </a:solidFill>
            </a:rPr>
            <a:t>Total Housing Units</a:t>
          </a:r>
        </a:p>
      </dgm:t>
    </dgm:pt>
    <dgm:pt modelId="{65026CF4-3E0C-421C-8E59-969466836F6C}" type="parTrans" cxnId="{B72E3704-D208-472C-B52C-019363172FB8}">
      <dgm:prSet/>
      <dgm:spPr/>
      <dgm:t>
        <a:bodyPr/>
        <a:lstStyle/>
        <a:p>
          <a:endParaRPr lang="en-US"/>
        </a:p>
      </dgm:t>
    </dgm:pt>
    <dgm:pt modelId="{37BCF27E-2D6D-4A6D-9B24-B99CAE0C8434}" type="sibTrans" cxnId="{B72E3704-D208-472C-B52C-019363172FB8}">
      <dgm:prSet/>
      <dgm:spPr/>
      <dgm:t>
        <a:bodyPr/>
        <a:lstStyle/>
        <a:p>
          <a:endParaRPr lang="en-US"/>
        </a:p>
      </dgm:t>
    </dgm:pt>
    <dgm:pt modelId="{B9889312-7AA8-4492-A147-9BED30BB642D}">
      <dgm:prSet phldrT="[Text]" custT="1"/>
      <dgm:spPr>
        <a:solidFill>
          <a:srgbClr val="45B82E"/>
        </a:solidFill>
      </dgm:spPr>
      <dgm:t>
        <a:bodyPr rIns="0"/>
        <a:lstStyle/>
        <a:p>
          <a:r>
            <a:rPr lang="en-US" sz="1600" dirty="0">
              <a:solidFill>
                <a:sysClr val="windowText" lastClr="000000"/>
              </a:solidFill>
            </a:rPr>
            <a:t>34,220</a:t>
          </a:r>
        </a:p>
      </dgm:t>
    </dgm:pt>
    <dgm:pt modelId="{616926A1-C337-47C1-AE87-503A230A0548}" type="parTrans" cxnId="{E2D7F137-A517-473D-A1FB-3478C6CCA160}">
      <dgm:prSet/>
      <dgm:spPr/>
      <dgm:t>
        <a:bodyPr/>
        <a:lstStyle/>
        <a:p>
          <a:endParaRPr lang="en-US"/>
        </a:p>
      </dgm:t>
    </dgm:pt>
    <dgm:pt modelId="{63FD13D1-C32D-4B61-BDCA-9898D5FED51F}" type="sibTrans" cxnId="{E2D7F137-A517-473D-A1FB-3478C6CCA160}">
      <dgm:prSet/>
      <dgm:spPr/>
      <dgm:t>
        <a:bodyPr/>
        <a:lstStyle/>
        <a:p>
          <a:endParaRPr lang="en-US"/>
        </a:p>
      </dgm:t>
    </dgm:pt>
    <dgm:pt modelId="{430C2A11-A255-475A-A739-1FA0D67F6CD4}">
      <dgm:prSet phldrT="[Text]" custT="1"/>
      <dgm:spPr>
        <a:solidFill>
          <a:srgbClr val="0F9ED5"/>
        </a:solidFill>
      </dgm:spPr>
      <dgm:t>
        <a:bodyPr rIns="0"/>
        <a:lstStyle/>
        <a:p>
          <a:r>
            <a:rPr lang="en-US" sz="1800" b="1" dirty="0">
              <a:solidFill>
                <a:sysClr val="windowText" lastClr="000000"/>
              </a:solidFill>
            </a:rPr>
            <a:t>Population &amp; People</a:t>
          </a:r>
          <a:endParaRPr lang="en-US" sz="1600" b="1" dirty="0">
            <a:solidFill>
              <a:sysClr val="windowText" lastClr="000000"/>
            </a:solidFill>
          </a:endParaRPr>
        </a:p>
        <a:p>
          <a:r>
            <a:rPr lang="en-US" sz="1600" dirty="0">
              <a:solidFill>
                <a:sysClr val="windowText" lastClr="000000"/>
              </a:solidFill>
            </a:rPr>
            <a:t>Total Population</a:t>
          </a:r>
        </a:p>
      </dgm:t>
    </dgm:pt>
    <dgm:pt modelId="{658C47A0-BA8D-4BEF-BEC3-4D12CE8B57F7}" type="sibTrans" cxnId="{6EF9C789-F974-4D80-9394-8AC3DC12FDCB}">
      <dgm:prSet/>
      <dgm:spPr/>
      <dgm:t>
        <a:bodyPr/>
        <a:lstStyle/>
        <a:p>
          <a:endParaRPr lang="en-US"/>
        </a:p>
      </dgm:t>
    </dgm:pt>
    <dgm:pt modelId="{09FAE562-70ED-42D2-BF65-D3507A15E5F5}" type="parTrans" cxnId="{6EF9C789-F974-4D80-9394-8AC3DC12FDCB}">
      <dgm:prSet/>
      <dgm:spPr/>
      <dgm:t>
        <a:bodyPr/>
        <a:lstStyle/>
        <a:p>
          <a:endParaRPr lang="en-US"/>
        </a:p>
      </dgm:t>
    </dgm:pt>
    <dgm:pt modelId="{F1D1CE5E-0A4D-4DE8-A126-A2D86ED4EC84}">
      <dgm:prSet phldrT="[Text]" custT="1"/>
      <dgm:spPr>
        <a:solidFill>
          <a:srgbClr val="0F9ED5"/>
        </a:solidFill>
      </dgm:spPr>
      <dgm:t>
        <a:bodyPr rIns="0"/>
        <a:lstStyle/>
        <a:p>
          <a:r>
            <a:rPr lang="en-US" sz="1600" dirty="0">
              <a:solidFill>
                <a:sysClr val="windowText" lastClr="000000"/>
              </a:solidFill>
            </a:rPr>
            <a:t>68,878</a:t>
          </a:r>
        </a:p>
      </dgm:t>
    </dgm:pt>
    <dgm:pt modelId="{82314CA0-26FC-4DC5-9E32-873B60FC5C96}" type="sibTrans" cxnId="{FD27749D-F2C3-4BBD-9E1E-3A31C49B8BC3}">
      <dgm:prSet/>
      <dgm:spPr/>
      <dgm:t>
        <a:bodyPr/>
        <a:lstStyle/>
        <a:p>
          <a:endParaRPr lang="en-US"/>
        </a:p>
      </dgm:t>
    </dgm:pt>
    <dgm:pt modelId="{58C3EAE3-DBDB-4B8A-B7B3-F6C7A348F2C7}" type="parTrans" cxnId="{FD27749D-F2C3-4BBD-9E1E-3A31C49B8BC3}">
      <dgm:prSet/>
      <dgm:spPr/>
      <dgm:t>
        <a:bodyPr/>
        <a:lstStyle/>
        <a:p>
          <a:endParaRPr lang="en-US"/>
        </a:p>
      </dgm:t>
    </dgm:pt>
    <dgm:pt modelId="{A6C41FCA-F150-41CC-8201-19B21B19D7B6}">
      <dgm:prSet phldrT="[Text]" custT="1"/>
      <dgm:spPr>
        <a:solidFill>
          <a:schemeClr val="bg1">
            <a:lumMod val="85000"/>
          </a:schemeClr>
        </a:solidFill>
      </dgm:spPr>
      <dgm:t>
        <a:bodyPr rIns="0"/>
        <a:lstStyle/>
        <a:p>
          <a:r>
            <a:rPr lang="en-US" sz="1600" dirty="0">
              <a:solidFill>
                <a:sysClr val="windowText" lastClr="000000"/>
              </a:solidFill>
            </a:rPr>
            <a:t>16.8%</a:t>
          </a:r>
        </a:p>
      </dgm:t>
    </dgm:pt>
    <dgm:pt modelId="{ADBE550D-E409-47E0-97A5-D937460C179F}" type="parTrans" cxnId="{474D0564-CA18-45C5-B8E0-D67EE0412C0E}">
      <dgm:prSet/>
      <dgm:spPr/>
      <dgm:t>
        <a:bodyPr/>
        <a:lstStyle/>
        <a:p>
          <a:endParaRPr lang="en-US"/>
        </a:p>
      </dgm:t>
    </dgm:pt>
    <dgm:pt modelId="{00B032F1-1B6A-4DF5-A584-9BD9C6FD7DFA}" type="sibTrans" cxnId="{474D0564-CA18-45C5-B8E0-D67EE0412C0E}">
      <dgm:prSet/>
      <dgm:spPr/>
      <dgm:t>
        <a:bodyPr/>
        <a:lstStyle/>
        <a:p>
          <a:endParaRPr lang="en-US"/>
        </a:p>
      </dgm:t>
    </dgm:pt>
    <dgm:pt modelId="{5E6BE619-0ECA-434F-B932-CAB2322C0141}">
      <dgm:prSet custT="1"/>
      <dgm:spPr>
        <a:solidFill>
          <a:srgbClr val="0F9ED5"/>
        </a:solidFill>
      </dgm:spPr>
      <dgm:t>
        <a:bodyPr/>
        <a:lstStyle/>
        <a:p>
          <a:r>
            <a:rPr lang="en-US" sz="1800" b="1" dirty="0">
              <a:solidFill>
                <a:sysClr val="windowText" lastClr="000000"/>
              </a:solidFill>
            </a:rPr>
            <a:t>Households</a:t>
          </a:r>
          <a:endParaRPr lang="en-US" sz="1600" b="1" dirty="0">
            <a:solidFill>
              <a:sysClr val="windowText" lastClr="000000"/>
            </a:solidFill>
          </a:endParaRPr>
        </a:p>
        <a:p>
          <a:r>
            <a:rPr lang="en-US" sz="1600" dirty="0">
              <a:solidFill>
                <a:sysClr val="windowText" lastClr="000000"/>
              </a:solidFill>
            </a:rPr>
            <a:t>Total Households</a:t>
          </a:r>
          <a:endParaRPr lang="en-US" sz="1600" dirty="0"/>
        </a:p>
      </dgm:t>
    </dgm:pt>
    <dgm:pt modelId="{2D6E52B6-B311-48A9-895A-0D5C1927B6F6}" type="parTrans" cxnId="{1D7A0FFC-D0AC-403B-879D-DFC98E175F0D}">
      <dgm:prSet/>
      <dgm:spPr/>
      <dgm:t>
        <a:bodyPr/>
        <a:lstStyle/>
        <a:p>
          <a:endParaRPr lang="en-US"/>
        </a:p>
      </dgm:t>
    </dgm:pt>
    <dgm:pt modelId="{F756C9D9-FA52-4CFF-8677-B2A24A015032}" type="sibTrans" cxnId="{1D7A0FFC-D0AC-403B-879D-DFC98E175F0D}">
      <dgm:prSet/>
      <dgm:spPr/>
      <dgm:t>
        <a:bodyPr/>
        <a:lstStyle/>
        <a:p>
          <a:endParaRPr lang="en-US"/>
        </a:p>
      </dgm:t>
    </dgm:pt>
    <dgm:pt modelId="{93E6872F-0635-44C4-817D-C0524310521F}">
      <dgm:prSet custT="1"/>
      <dgm:spPr/>
      <dgm:t>
        <a:bodyPr/>
        <a:lstStyle/>
        <a:p>
          <a:r>
            <a:rPr lang="en-US" sz="1600" dirty="0">
              <a:solidFill>
                <a:sysClr val="windowText" lastClr="000000"/>
              </a:solidFill>
            </a:rPr>
            <a:t>26,092</a:t>
          </a:r>
        </a:p>
      </dgm:t>
    </dgm:pt>
    <dgm:pt modelId="{03AB90E6-B947-429E-83C2-CE769A4B8A01}" type="sibTrans" cxnId="{480629ED-0E53-4000-990B-03E5E2675BBC}">
      <dgm:prSet/>
      <dgm:spPr/>
      <dgm:t>
        <a:bodyPr/>
        <a:lstStyle/>
        <a:p>
          <a:endParaRPr lang="en-US"/>
        </a:p>
      </dgm:t>
    </dgm:pt>
    <dgm:pt modelId="{F9D6903B-E998-4F96-92B5-E8BF50420966}" type="parTrans" cxnId="{480629ED-0E53-4000-990B-03E5E2675BBC}">
      <dgm:prSet/>
      <dgm:spPr/>
      <dgm:t>
        <a:bodyPr/>
        <a:lstStyle/>
        <a:p>
          <a:endParaRPr lang="en-US"/>
        </a:p>
      </dgm:t>
    </dgm:pt>
    <dgm:pt modelId="{4E3A05E8-8B8F-4DC1-98AC-C768C5A0239E}" type="pres">
      <dgm:prSet presAssocID="{06C03CE2-2154-463E-84F3-16B69114B1F4}" presName="linear" presStyleCnt="0">
        <dgm:presLayoutVars>
          <dgm:dir/>
          <dgm:resizeHandles val="exact"/>
        </dgm:presLayoutVars>
      </dgm:prSet>
      <dgm:spPr/>
    </dgm:pt>
    <dgm:pt modelId="{3F9A73CA-E004-46C0-B9C7-EA32D9512A74}" type="pres">
      <dgm:prSet presAssocID="{430C2A11-A255-475A-A739-1FA0D67F6CD4}" presName="comp" presStyleCnt="0"/>
      <dgm:spPr/>
    </dgm:pt>
    <dgm:pt modelId="{0A500E1A-D51C-46EB-A6E0-2835042FA94B}" type="pres">
      <dgm:prSet presAssocID="{430C2A11-A255-475A-A739-1FA0D67F6CD4}" presName="box" presStyleLbl="node1" presStyleIdx="0" presStyleCnt="4" custScaleX="93939" custScaleY="572993" custLinFactNeighborX="1515"/>
      <dgm:spPr/>
    </dgm:pt>
    <dgm:pt modelId="{12225CAC-1508-46D4-AE9B-C287EEC1D3C0}" type="pres">
      <dgm:prSet presAssocID="{430C2A11-A255-475A-A739-1FA0D67F6CD4}" presName="img" presStyleLbl="fgImgPlace1" presStyleIdx="0" presStyleCnt="4" custScaleX="75758" custScaleY="380243" custLinFactNeighborX="16921"/>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Users with solid fill"/>
        </a:ext>
      </dgm:extLst>
    </dgm:pt>
    <dgm:pt modelId="{7B85AAFF-9219-4091-BB52-3CEAFF4BE364}" type="pres">
      <dgm:prSet presAssocID="{430C2A11-A255-475A-A739-1FA0D67F6CD4}" presName="text" presStyleLbl="node1" presStyleIdx="0" presStyleCnt="4">
        <dgm:presLayoutVars>
          <dgm:bulletEnabled val="1"/>
        </dgm:presLayoutVars>
      </dgm:prSet>
      <dgm:spPr/>
    </dgm:pt>
    <dgm:pt modelId="{EDA0035E-DF86-4C66-9EE0-B334F75B2B70}" type="pres">
      <dgm:prSet presAssocID="{658C47A0-BA8D-4BEF-BEC3-4D12CE8B57F7}" presName="spacer" presStyleCnt="0"/>
      <dgm:spPr/>
    </dgm:pt>
    <dgm:pt modelId="{00B24465-E941-46B2-B7ED-2EF4E8C79D64}" type="pres">
      <dgm:prSet presAssocID="{A12538EB-7E73-42F6-AF65-F4B8B812797F}" presName="comp" presStyleCnt="0"/>
      <dgm:spPr/>
    </dgm:pt>
    <dgm:pt modelId="{A430F803-2BA6-41B5-B5FE-A984F0B7811B}" type="pres">
      <dgm:prSet presAssocID="{A12538EB-7E73-42F6-AF65-F4B8B812797F}" presName="box" presStyleLbl="node1" presStyleIdx="1" presStyleCnt="4" custScaleX="93939" custScaleY="572993" custLinFactNeighborX="1515"/>
      <dgm:spPr/>
    </dgm:pt>
    <dgm:pt modelId="{6BC3D00B-65B4-4BDB-A1B1-3ED38E313287}" type="pres">
      <dgm:prSet presAssocID="{A12538EB-7E73-42F6-AF65-F4B8B812797F}" presName="img" presStyleLbl="fgImgPlace1" presStyleIdx="1" presStyleCnt="4" custScaleX="75758" custScaleY="380243" custLinFactNeighborX="16921"/>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Graduation cap with solid fill"/>
        </a:ext>
      </dgm:extLst>
    </dgm:pt>
    <dgm:pt modelId="{3987FB27-4298-43E7-8CC2-AD3D5BA98A8C}" type="pres">
      <dgm:prSet presAssocID="{A12538EB-7E73-42F6-AF65-F4B8B812797F}" presName="text" presStyleLbl="node1" presStyleIdx="1" presStyleCnt="4">
        <dgm:presLayoutVars>
          <dgm:bulletEnabled val="1"/>
        </dgm:presLayoutVars>
      </dgm:prSet>
      <dgm:spPr/>
    </dgm:pt>
    <dgm:pt modelId="{AF3DDCA1-C8E3-4837-A41B-9D6048EE9C70}" type="pres">
      <dgm:prSet presAssocID="{D2E628B0-1D94-4623-ACE0-0368FF6B9F40}" presName="spacer" presStyleCnt="0"/>
      <dgm:spPr/>
    </dgm:pt>
    <dgm:pt modelId="{B358BEE3-ED54-4C44-B8E2-AEF9BE55773C}" type="pres">
      <dgm:prSet presAssocID="{EEA766D6-3BE5-4E8D-8B37-93CCC98B14BB}" presName="comp" presStyleCnt="0"/>
      <dgm:spPr/>
    </dgm:pt>
    <dgm:pt modelId="{1F8E9E33-56C4-4391-BDF1-2D2D5A78EB44}" type="pres">
      <dgm:prSet presAssocID="{EEA766D6-3BE5-4E8D-8B37-93CCC98B14BB}" presName="box" presStyleLbl="node1" presStyleIdx="2" presStyleCnt="4" custScaleX="93939" custScaleY="572993" custLinFactNeighborX="1515" custLinFactNeighborY="293"/>
      <dgm:spPr/>
    </dgm:pt>
    <dgm:pt modelId="{6A6CFE00-9A2B-4614-B694-EEED5CBB6E8B}" type="pres">
      <dgm:prSet presAssocID="{EEA766D6-3BE5-4E8D-8B37-93CCC98B14BB}" presName="img" presStyleLbl="fgImgPlace1" presStyleIdx="2" presStyleCnt="4" custScaleX="75758" custScaleY="380243" custLinFactNeighborX="16921"/>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Home with solid fill"/>
        </a:ext>
      </dgm:extLst>
    </dgm:pt>
    <dgm:pt modelId="{798D7954-735D-4C7F-8BA1-F58F36091214}" type="pres">
      <dgm:prSet presAssocID="{EEA766D6-3BE5-4E8D-8B37-93CCC98B14BB}" presName="text" presStyleLbl="node1" presStyleIdx="2" presStyleCnt="4">
        <dgm:presLayoutVars>
          <dgm:bulletEnabled val="1"/>
        </dgm:presLayoutVars>
      </dgm:prSet>
      <dgm:spPr/>
    </dgm:pt>
    <dgm:pt modelId="{795B061D-8EDF-447E-B11E-C8BB6D3BA0C4}" type="pres">
      <dgm:prSet presAssocID="{37BCF27E-2D6D-4A6D-9B24-B99CAE0C8434}" presName="spacer" presStyleCnt="0"/>
      <dgm:spPr/>
    </dgm:pt>
    <dgm:pt modelId="{FFB35B41-B9C3-4865-A1F0-E927C931FE21}" type="pres">
      <dgm:prSet presAssocID="{5E6BE619-0ECA-434F-B932-CAB2322C0141}" presName="comp" presStyleCnt="0"/>
      <dgm:spPr/>
    </dgm:pt>
    <dgm:pt modelId="{EA88A9A5-D374-4541-993A-06B701D0FEEC}" type="pres">
      <dgm:prSet presAssocID="{5E6BE619-0ECA-434F-B932-CAB2322C0141}" presName="box" presStyleLbl="node1" presStyleIdx="3" presStyleCnt="4" custScaleX="93939" custScaleY="572993" custLinFactNeighborX="1163"/>
      <dgm:spPr/>
    </dgm:pt>
    <dgm:pt modelId="{20CF2BB4-37F7-48C2-8A06-45D7B477FC24}" type="pres">
      <dgm:prSet presAssocID="{5E6BE619-0ECA-434F-B932-CAB2322C0141}" presName="img" presStyleLbl="fgImgPlace1" presStyleIdx="3" presStyleCnt="4" custScaleX="75758" custScaleY="380243" custLinFactNeighborX="13765"/>
      <dgm:spPr>
        <a:blipFill>
          <a:blip xmlns:r="http://schemas.openxmlformats.org/officeDocument/2006/relationships" r:embed="rId7">
            <a:extLst>
              <a:ext uri="{28A0092B-C50C-407E-A947-70E740481C1C}">
                <a14:useLocalDpi xmlns:a14="http://schemas.microsoft.com/office/drawing/2010/main" val="0"/>
              </a:ext>
            </a:extLst>
          </a:blip>
          <a:srcRect/>
          <a:stretch>
            <a:fillRect/>
          </a:stretch>
        </a:blipFill>
      </dgm:spPr>
    </dgm:pt>
    <dgm:pt modelId="{EBAE760A-EDDD-4973-B86E-B69A1E088333}" type="pres">
      <dgm:prSet presAssocID="{5E6BE619-0ECA-434F-B932-CAB2322C0141}" presName="text" presStyleLbl="node1" presStyleIdx="3" presStyleCnt="4">
        <dgm:presLayoutVars>
          <dgm:bulletEnabled val="1"/>
        </dgm:presLayoutVars>
      </dgm:prSet>
      <dgm:spPr/>
    </dgm:pt>
  </dgm:ptLst>
  <dgm:cxnLst>
    <dgm:cxn modelId="{A85CE700-9892-48EE-85C6-FEC79A476AEA}" type="presOf" srcId="{A6C41FCA-F150-41CC-8201-19B21B19D7B6}" destId="{A430F803-2BA6-41B5-B5FE-A984F0B7811B}" srcOrd="0" destOrd="1" presId="urn:microsoft.com/office/officeart/2005/8/layout/vList4"/>
    <dgm:cxn modelId="{B72E3704-D208-472C-B52C-019363172FB8}" srcId="{06C03CE2-2154-463E-84F3-16B69114B1F4}" destId="{EEA766D6-3BE5-4E8D-8B37-93CCC98B14BB}" srcOrd="2" destOrd="0" parTransId="{65026CF4-3E0C-421C-8E59-969466836F6C}" sibTransId="{37BCF27E-2D6D-4A6D-9B24-B99CAE0C8434}"/>
    <dgm:cxn modelId="{17772F0A-D22D-40E7-9970-9B2B711617B9}" type="presOf" srcId="{A6C41FCA-F150-41CC-8201-19B21B19D7B6}" destId="{3987FB27-4298-43E7-8CC2-AD3D5BA98A8C}" srcOrd="1" destOrd="1" presId="urn:microsoft.com/office/officeart/2005/8/layout/vList4"/>
    <dgm:cxn modelId="{42411418-AA0F-49C7-9BB5-2DBCE1308099}" srcId="{06C03CE2-2154-463E-84F3-16B69114B1F4}" destId="{A12538EB-7E73-42F6-AF65-F4B8B812797F}" srcOrd="1" destOrd="0" parTransId="{D7A21B10-485F-4850-AE70-2FBDBAA73855}" sibTransId="{D2E628B0-1D94-4623-ACE0-0368FF6B9F40}"/>
    <dgm:cxn modelId="{95EFC537-E6E8-4005-B954-BE9B57BBB6C2}" type="presOf" srcId="{EEA766D6-3BE5-4E8D-8B37-93CCC98B14BB}" destId="{1F8E9E33-56C4-4391-BDF1-2D2D5A78EB44}" srcOrd="0" destOrd="0" presId="urn:microsoft.com/office/officeart/2005/8/layout/vList4"/>
    <dgm:cxn modelId="{E2D7F137-A517-473D-A1FB-3478C6CCA160}" srcId="{EEA766D6-3BE5-4E8D-8B37-93CCC98B14BB}" destId="{B9889312-7AA8-4492-A147-9BED30BB642D}" srcOrd="0" destOrd="0" parTransId="{616926A1-C337-47C1-AE87-503A230A0548}" sibTransId="{63FD13D1-C32D-4B61-BDCA-9898D5FED51F}"/>
    <dgm:cxn modelId="{D62BA361-7B70-4676-BB19-34D6CCE54A01}" type="presOf" srcId="{430C2A11-A255-475A-A739-1FA0D67F6CD4}" destId="{0A500E1A-D51C-46EB-A6E0-2835042FA94B}" srcOrd="0" destOrd="0" presId="urn:microsoft.com/office/officeart/2005/8/layout/vList4"/>
    <dgm:cxn modelId="{474D0564-CA18-45C5-B8E0-D67EE0412C0E}" srcId="{A12538EB-7E73-42F6-AF65-F4B8B812797F}" destId="{A6C41FCA-F150-41CC-8201-19B21B19D7B6}" srcOrd="0" destOrd="0" parTransId="{ADBE550D-E409-47E0-97A5-D937460C179F}" sibTransId="{00B032F1-1B6A-4DF5-A584-9BD9C6FD7DFA}"/>
    <dgm:cxn modelId="{9DF3C44A-3F85-4A3D-B1FA-501FA72C0BEC}" type="presOf" srcId="{5E6BE619-0ECA-434F-B932-CAB2322C0141}" destId="{EBAE760A-EDDD-4973-B86E-B69A1E088333}" srcOrd="1" destOrd="0" presId="urn:microsoft.com/office/officeart/2005/8/layout/vList4"/>
    <dgm:cxn modelId="{12D43C53-3960-4D8F-A26E-B49EE18A3EC1}" type="presOf" srcId="{93E6872F-0635-44C4-817D-C0524310521F}" destId="{EA88A9A5-D374-4541-993A-06B701D0FEEC}" srcOrd="0" destOrd="1" presId="urn:microsoft.com/office/officeart/2005/8/layout/vList4"/>
    <dgm:cxn modelId="{E48E4F80-E150-459E-AE5B-E0B5C7FF8244}" type="presOf" srcId="{A12538EB-7E73-42F6-AF65-F4B8B812797F}" destId="{3987FB27-4298-43E7-8CC2-AD3D5BA98A8C}" srcOrd="1" destOrd="0" presId="urn:microsoft.com/office/officeart/2005/8/layout/vList4"/>
    <dgm:cxn modelId="{1D1C0684-B286-4645-AC5F-5D29BACABBDD}" type="presOf" srcId="{F1D1CE5E-0A4D-4DE8-A126-A2D86ED4EC84}" destId="{7B85AAFF-9219-4091-BB52-3CEAFF4BE364}" srcOrd="1" destOrd="1" presId="urn:microsoft.com/office/officeart/2005/8/layout/vList4"/>
    <dgm:cxn modelId="{6EF9C789-F974-4D80-9394-8AC3DC12FDCB}" srcId="{06C03CE2-2154-463E-84F3-16B69114B1F4}" destId="{430C2A11-A255-475A-A739-1FA0D67F6CD4}" srcOrd="0" destOrd="0" parTransId="{09FAE562-70ED-42D2-BF65-D3507A15E5F5}" sibTransId="{658C47A0-BA8D-4BEF-BEC3-4D12CE8B57F7}"/>
    <dgm:cxn modelId="{C10C048D-6D5C-495E-A2B5-1583B43DB3BF}" type="presOf" srcId="{93E6872F-0635-44C4-817D-C0524310521F}" destId="{EBAE760A-EDDD-4973-B86E-B69A1E088333}" srcOrd="1" destOrd="1" presId="urn:microsoft.com/office/officeart/2005/8/layout/vList4"/>
    <dgm:cxn modelId="{FD27749D-F2C3-4BBD-9E1E-3A31C49B8BC3}" srcId="{430C2A11-A255-475A-A739-1FA0D67F6CD4}" destId="{F1D1CE5E-0A4D-4DE8-A126-A2D86ED4EC84}" srcOrd="0" destOrd="0" parTransId="{58C3EAE3-DBDB-4B8A-B7B3-F6C7A348F2C7}" sibTransId="{82314CA0-26FC-4DC5-9E32-873B60FC5C96}"/>
    <dgm:cxn modelId="{F2E6D19D-7C9D-42B5-BFB0-53D96E77902E}" type="presOf" srcId="{430C2A11-A255-475A-A739-1FA0D67F6CD4}" destId="{7B85AAFF-9219-4091-BB52-3CEAFF4BE364}" srcOrd="1" destOrd="0" presId="urn:microsoft.com/office/officeart/2005/8/layout/vList4"/>
    <dgm:cxn modelId="{295F2EA9-38E0-443C-B6D3-885FCF354B76}" type="presOf" srcId="{EEA766D6-3BE5-4E8D-8B37-93CCC98B14BB}" destId="{798D7954-735D-4C7F-8BA1-F58F36091214}" srcOrd="1" destOrd="0" presId="urn:microsoft.com/office/officeart/2005/8/layout/vList4"/>
    <dgm:cxn modelId="{8BD6EDAB-8CE5-40F2-95BE-7293A57206B7}" type="presOf" srcId="{B9889312-7AA8-4492-A147-9BED30BB642D}" destId="{798D7954-735D-4C7F-8BA1-F58F36091214}" srcOrd="1" destOrd="1" presId="urn:microsoft.com/office/officeart/2005/8/layout/vList4"/>
    <dgm:cxn modelId="{56FC50B0-CFCB-46DD-B517-AFA1F076B4ED}" type="presOf" srcId="{A12538EB-7E73-42F6-AF65-F4B8B812797F}" destId="{A430F803-2BA6-41B5-B5FE-A984F0B7811B}" srcOrd="0" destOrd="0" presId="urn:microsoft.com/office/officeart/2005/8/layout/vList4"/>
    <dgm:cxn modelId="{86DFA2C5-B4F5-43EA-A297-11102B55F0AF}" type="presOf" srcId="{B9889312-7AA8-4492-A147-9BED30BB642D}" destId="{1F8E9E33-56C4-4391-BDF1-2D2D5A78EB44}" srcOrd="0" destOrd="1" presId="urn:microsoft.com/office/officeart/2005/8/layout/vList4"/>
    <dgm:cxn modelId="{933A4FD0-0776-4AF8-AACE-57B3091A0A60}" type="presOf" srcId="{06C03CE2-2154-463E-84F3-16B69114B1F4}" destId="{4E3A05E8-8B8F-4DC1-98AC-C768C5A0239E}" srcOrd="0" destOrd="0" presId="urn:microsoft.com/office/officeart/2005/8/layout/vList4"/>
    <dgm:cxn modelId="{4A7173D6-A396-44EB-98DF-42C25420F8DF}" type="presOf" srcId="{5E6BE619-0ECA-434F-B932-CAB2322C0141}" destId="{EA88A9A5-D374-4541-993A-06B701D0FEEC}" srcOrd="0" destOrd="0" presId="urn:microsoft.com/office/officeart/2005/8/layout/vList4"/>
    <dgm:cxn modelId="{480629ED-0E53-4000-990B-03E5E2675BBC}" srcId="{5E6BE619-0ECA-434F-B932-CAB2322C0141}" destId="{93E6872F-0635-44C4-817D-C0524310521F}" srcOrd="0" destOrd="0" parTransId="{F9D6903B-E998-4F96-92B5-E8BF50420966}" sibTransId="{03AB90E6-B947-429E-83C2-CE769A4B8A01}"/>
    <dgm:cxn modelId="{F7658AF9-DCA5-4D18-85E4-C9918372F666}" type="presOf" srcId="{F1D1CE5E-0A4D-4DE8-A126-A2D86ED4EC84}" destId="{0A500E1A-D51C-46EB-A6E0-2835042FA94B}" srcOrd="0" destOrd="1" presId="urn:microsoft.com/office/officeart/2005/8/layout/vList4"/>
    <dgm:cxn modelId="{1D7A0FFC-D0AC-403B-879D-DFC98E175F0D}" srcId="{06C03CE2-2154-463E-84F3-16B69114B1F4}" destId="{5E6BE619-0ECA-434F-B932-CAB2322C0141}" srcOrd="3" destOrd="0" parTransId="{2D6E52B6-B311-48A9-895A-0D5C1927B6F6}" sibTransId="{F756C9D9-FA52-4CFF-8677-B2A24A015032}"/>
    <dgm:cxn modelId="{BFB308C3-C573-4AED-A1A8-648569D53927}" type="presParOf" srcId="{4E3A05E8-8B8F-4DC1-98AC-C768C5A0239E}" destId="{3F9A73CA-E004-46C0-B9C7-EA32D9512A74}" srcOrd="0" destOrd="0" presId="urn:microsoft.com/office/officeart/2005/8/layout/vList4"/>
    <dgm:cxn modelId="{A60A11C4-060A-4715-A13C-02C017E222D8}" type="presParOf" srcId="{3F9A73CA-E004-46C0-B9C7-EA32D9512A74}" destId="{0A500E1A-D51C-46EB-A6E0-2835042FA94B}" srcOrd="0" destOrd="0" presId="urn:microsoft.com/office/officeart/2005/8/layout/vList4"/>
    <dgm:cxn modelId="{6CD23498-2084-4BCD-9725-325D1EA911B9}" type="presParOf" srcId="{3F9A73CA-E004-46C0-B9C7-EA32D9512A74}" destId="{12225CAC-1508-46D4-AE9B-C287EEC1D3C0}" srcOrd="1" destOrd="0" presId="urn:microsoft.com/office/officeart/2005/8/layout/vList4"/>
    <dgm:cxn modelId="{1EDCC4D7-0293-4CB8-92D0-541263802DB0}" type="presParOf" srcId="{3F9A73CA-E004-46C0-B9C7-EA32D9512A74}" destId="{7B85AAFF-9219-4091-BB52-3CEAFF4BE364}" srcOrd="2" destOrd="0" presId="urn:microsoft.com/office/officeart/2005/8/layout/vList4"/>
    <dgm:cxn modelId="{4917A692-C3A4-4E76-9E00-84020DBA6EDE}" type="presParOf" srcId="{4E3A05E8-8B8F-4DC1-98AC-C768C5A0239E}" destId="{EDA0035E-DF86-4C66-9EE0-B334F75B2B70}" srcOrd="1" destOrd="0" presId="urn:microsoft.com/office/officeart/2005/8/layout/vList4"/>
    <dgm:cxn modelId="{8A230410-7722-46B1-AE5E-C356F34FB1A2}" type="presParOf" srcId="{4E3A05E8-8B8F-4DC1-98AC-C768C5A0239E}" destId="{00B24465-E941-46B2-B7ED-2EF4E8C79D64}" srcOrd="2" destOrd="0" presId="urn:microsoft.com/office/officeart/2005/8/layout/vList4"/>
    <dgm:cxn modelId="{B8A1B86A-AEBF-4FBE-B37D-F7E3DABCA4B3}" type="presParOf" srcId="{00B24465-E941-46B2-B7ED-2EF4E8C79D64}" destId="{A430F803-2BA6-41B5-B5FE-A984F0B7811B}" srcOrd="0" destOrd="0" presId="urn:microsoft.com/office/officeart/2005/8/layout/vList4"/>
    <dgm:cxn modelId="{0E829933-C16B-4C78-A5D4-B118CC6A932A}" type="presParOf" srcId="{00B24465-E941-46B2-B7ED-2EF4E8C79D64}" destId="{6BC3D00B-65B4-4BDB-A1B1-3ED38E313287}" srcOrd="1" destOrd="0" presId="urn:microsoft.com/office/officeart/2005/8/layout/vList4"/>
    <dgm:cxn modelId="{089B01E0-5C03-4662-B1C1-3D33B7D7851A}" type="presParOf" srcId="{00B24465-E941-46B2-B7ED-2EF4E8C79D64}" destId="{3987FB27-4298-43E7-8CC2-AD3D5BA98A8C}" srcOrd="2" destOrd="0" presId="urn:microsoft.com/office/officeart/2005/8/layout/vList4"/>
    <dgm:cxn modelId="{F99885F9-FA58-4D92-A2AA-B8005C3B633A}" type="presParOf" srcId="{4E3A05E8-8B8F-4DC1-98AC-C768C5A0239E}" destId="{AF3DDCA1-C8E3-4837-A41B-9D6048EE9C70}" srcOrd="3" destOrd="0" presId="urn:microsoft.com/office/officeart/2005/8/layout/vList4"/>
    <dgm:cxn modelId="{C2657254-CBAC-4BCD-ABB7-6F25A1058468}" type="presParOf" srcId="{4E3A05E8-8B8F-4DC1-98AC-C768C5A0239E}" destId="{B358BEE3-ED54-4C44-B8E2-AEF9BE55773C}" srcOrd="4" destOrd="0" presId="urn:microsoft.com/office/officeart/2005/8/layout/vList4"/>
    <dgm:cxn modelId="{977C4FAB-E446-41BB-B9AE-4AA97AE329AE}" type="presParOf" srcId="{B358BEE3-ED54-4C44-B8E2-AEF9BE55773C}" destId="{1F8E9E33-56C4-4391-BDF1-2D2D5A78EB44}" srcOrd="0" destOrd="0" presId="urn:microsoft.com/office/officeart/2005/8/layout/vList4"/>
    <dgm:cxn modelId="{174AAA63-619C-4131-9C4A-F13D3A1286B5}" type="presParOf" srcId="{B358BEE3-ED54-4C44-B8E2-AEF9BE55773C}" destId="{6A6CFE00-9A2B-4614-B694-EEED5CBB6E8B}" srcOrd="1" destOrd="0" presId="urn:microsoft.com/office/officeart/2005/8/layout/vList4"/>
    <dgm:cxn modelId="{5ABCAB4D-5F62-4578-BBD9-A8C25F140106}" type="presParOf" srcId="{B358BEE3-ED54-4C44-B8E2-AEF9BE55773C}" destId="{798D7954-735D-4C7F-8BA1-F58F36091214}" srcOrd="2" destOrd="0" presId="urn:microsoft.com/office/officeart/2005/8/layout/vList4"/>
    <dgm:cxn modelId="{409A876D-53B6-4993-8391-5BCA975C6A09}" type="presParOf" srcId="{4E3A05E8-8B8F-4DC1-98AC-C768C5A0239E}" destId="{795B061D-8EDF-447E-B11E-C8BB6D3BA0C4}" srcOrd="5" destOrd="0" presId="urn:microsoft.com/office/officeart/2005/8/layout/vList4"/>
    <dgm:cxn modelId="{C65DA8FF-6191-409B-8955-EBFD62412F22}" type="presParOf" srcId="{4E3A05E8-8B8F-4DC1-98AC-C768C5A0239E}" destId="{FFB35B41-B9C3-4865-A1F0-E927C931FE21}" srcOrd="6" destOrd="0" presId="urn:microsoft.com/office/officeart/2005/8/layout/vList4"/>
    <dgm:cxn modelId="{814FE151-590A-45E5-8E28-F55C5CCC5EEB}" type="presParOf" srcId="{FFB35B41-B9C3-4865-A1F0-E927C931FE21}" destId="{EA88A9A5-D374-4541-993A-06B701D0FEEC}" srcOrd="0" destOrd="0" presId="urn:microsoft.com/office/officeart/2005/8/layout/vList4"/>
    <dgm:cxn modelId="{0C655F41-13E3-406D-A6EF-AC7B6EF69610}" type="presParOf" srcId="{FFB35B41-B9C3-4865-A1F0-E927C931FE21}" destId="{20CF2BB4-37F7-48C2-8A06-45D7B477FC24}" srcOrd="1" destOrd="0" presId="urn:microsoft.com/office/officeart/2005/8/layout/vList4"/>
    <dgm:cxn modelId="{C87AA586-6CC6-470C-AA31-1AA6F5B45392}" type="presParOf" srcId="{FFB35B41-B9C3-4865-A1F0-E927C931FE21}" destId="{EBAE760A-EDDD-4973-B86E-B69A1E088333}"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6C03CE2-2154-463E-84F3-16B69114B1F4}" type="doc">
      <dgm:prSet loTypeId="urn:microsoft.com/office/officeart/2005/8/layout/vList4" loCatId="list" qsTypeId="urn:microsoft.com/office/officeart/2005/8/quickstyle/simple1" qsCatId="simple" csTypeId="urn:microsoft.com/office/officeart/2005/8/colors/colorful1" csCatId="colorful" phldr="1"/>
      <dgm:spPr/>
      <dgm:t>
        <a:bodyPr/>
        <a:lstStyle/>
        <a:p>
          <a:endParaRPr lang="en-US"/>
        </a:p>
      </dgm:t>
    </dgm:pt>
    <dgm:pt modelId="{A12538EB-7E73-42F6-AF65-F4B8B812797F}">
      <dgm:prSet phldrT="[Text]" custT="1"/>
      <dgm:spPr>
        <a:solidFill>
          <a:schemeClr val="bg1">
            <a:lumMod val="85000"/>
          </a:schemeClr>
        </a:solidFill>
      </dgm:spPr>
      <dgm:t>
        <a:bodyPr rIns="0"/>
        <a:lstStyle/>
        <a:p>
          <a:r>
            <a:rPr lang="en-US" sz="1800" b="1" dirty="0">
              <a:solidFill>
                <a:sysClr val="windowText" lastClr="000000"/>
              </a:solidFill>
            </a:rPr>
            <a:t>Employment</a:t>
          </a:r>
        </a:p>
        <a:p>
          <a:r>
            <a:rPr lang="en-US" sz="1600" dirty="0">
              <a:solidFill>
                <a:sysClr val="windowText" lastClr="000000"/>
              </a:solidFill>
            </a:rPr>
            <a:t>Employment Rate</a:t>
          </a:r>
        </a:p>
      </dgm:t>
    </dgm:pt>
    <dgm:pt modelId="{D7A21B10-485F-4850-AE70-2FBDBAA73855}" type="parTrans" cxnId="{42411418-AA0F-49C7-9BB5-2DBCE1308099}">
      <dgm:prSet/>
      <dgm:spPr/>
      <dgm:t>
        <a:bodyPr/>
        <a:lstStyle/>
        <a:p>
          <a:endParaRPr lang="en-US"/>
        </a:p>
      </dgm:t>
    </dgm:pt>
    <dgm:pt modelId="{D2E628B0-1D94-4623-ACE0-0368FF6B9F40}" type="sibTrans" cxnId="{42411418-AA0F-49C7-9BB5-2DBCE1308099}">
      <dgm:prSet/>
      <dgm:spPr/>
      <dgm:t>
        <a:bodyPr/>
        <a:lstStyle/>
        <a:p>
          <a:endParaRPr lang="en-US"/>
        </a:p>
      </dgm:t>
    </dgm:pt>
    <dgm:pt modelId="{EEA766D6-3BE5-4E8D-8B37-93CCC98B14BB}">
      <dgm:prSet phldrT="[Text]" custT="1"/>
      <dgm:spPr>
        <a:solidFill>
          <a:srgbClr val="0F9ED5"/>
        </a:solidFill>
      </dgm:spPr>
      <dgm:t>
        <a:bodyPr rIns="0"/>
        <a:lstStyle/>
        <a:p>
          <a:r>
            <a:rPr lang="en-US" sz="1800" b="1" dirty="0">
              <a:solidFill>
                <a:sysClr val="windowText" lastClr="000000"/>
              </a:solidFill>
            </a:rPr>
            <a:t>Health</a:t>
          </a:r>
          <a:endParaRPr lang="en-US" sz="1600" b="1" dirty="0">
            <a:solidFill>
              <a:sysClr val="windowText" lastClr="000000"/>
            </a:solidFill>
          </a:endParaRPr>
        </a:p>
        <a:p>
          <a:r>
            <a:rPr lang="en-US" sz="1600" dirty="0">
              <a:solidFill>
                <a:sysClr val="windowText" lastClr="000000"/>
              </a:solidFill>
            </a:rPr>
            <a:t>People with 1 or more disabilities</a:t>
          </a:r>
        </a:p>
      </dgm:t>
    </dgm:pt>
    <dgm:pt modelId="{65026CF4-3E0C-421C-8E59-969466836F6C}" type="parTrans" cxnId="{B72E3704-D208-472C-B52C-019363172FB8}">
      <dgm:prSet/>
      <dgm:spPr/>
      <dgm:t>
        <a:bodyPr/>
        <a:lstStyle/>
        <a:p>
          <a:endParaRPr lang="en-US"/>
        </a:p>
      </dgm:t>
    </dgm:pt>
    <dgm:pt modelId="{37BCF27E-2D6D-4A6D-9B24-B99CAE0C8434}" type="sibTrans" cxnId="{B72E3704-D208-472C-B52C-019363172FB8}">
      <dgm:prSet/>
      <dgm:spPr/>
      <dgm:t>
        <a:bodyPr/>
        <a:lstStyle/>
        <a:p>
          <a:endParaRPr lang="en-US"/>
        </a:p>
      </dgm:t>
    </dgm:pt>
    <dgm:pt modelId="{430C2A11-A255-475A-A739-1FA0D67F6CD4}">
      <dgm:prSet phldrT="[Text]" custT="1"/>
      <dgm:spPr>
        <a:solidFill>
          <a:schemeClr val="bg1">
            <a:lumMod val="85000"/>
          </a:schemeClr>
        </a:solidFill>
      </dgm:spPr>
      <dgm:t>
        <a:bodyPr rIns="0"/>
        <a:lstStyle/>
        <a:p>
          <a:r>
            <a:rPr lang="en-US" sz="1800" b="1" dirty="0">
              <a:solidFill>
                <a:sysClr val="windowText" lastClr="000000"/>
              </a:solidFill>
            </a:rPr>
            <a:t>Income &amp; Poverty</a:t>
          </a:r>
        </a:p>
        <a:p>
          <a:r>
            <a:rPr lang="en-US" sz="1600" dirty="0">
              <a:solidFill>
                <a:sysClr val="windowText" lastClr="000000"/>
              </a:solidFill>
            </a:rPr>
            <a:t>Median Household Income</a:t>
          </a:r>
        </a:p>
      </dgm:t>
    </dgm:pt>
    <dgm:pt modelId="{658C47A0-BA8D-4BEF-BEC3-4D12CE8B57F7}" type="sibTrans" cxnId="{6EF9C789-F974-4D80-9394-8AC3DC12FDCB}">
      <dgm:prSet/>
      <dgm:spPr/>
      <dgm:t>
        <a:bodyPr/>
        <a:lstStyle/>
        <a:p>
          <a:endParaRPr lang="en-US"/>
        </a:p>
      </dgm:t>
    </dgm:pt>
    <dgm:pt modelId="{09FAE562-70ED-42D2-BF65-D3507A15E5F5}" type="parTrans" cxnId="{6EF9C789-F974-4D80-9394-8AC3DC12FDCB}">
      <dgm:prSet/>
      <dgm:spPr/>
      <dgm:t>
        <a:bodyPr/>
        <a:lstStyle/>
        <a:p>
          <a:endParaRPr lang="en-US"/>
        </a:p>
      </dgm:t>
    </dgm:pt>
    <dgm:pt modelId="{73EDECE5-FBE7-418A-A074-F420AF2A5306}">
      <dgm:prSet custT="1"/>
      <dgm:spPr>
        <a:solidFill>
          <a:schemeClr val="bg1">
            <a:lumMod val="85000"/>
          </a:schemeClr>
        </a:solidFill>
      </dgm:spPr>
      <dgm:t>
        <a:bodyPr rIns="0"/>
        <a:lstStyle/>
        <a:p>
          <a:r>
            <a:rPr lang="en-US" sz="1600" dirty="0">
              <a:solidFill>
                <a:sysClr val="windowText" lastClr="000000"/>
              </a:solidFill>
            </a:rPr>
            <a:t>$59,444</a:t>
          </a:r>
        </a:p>
      </dgm:t>
    </dgm:pt>
    <dgm:pt modelId="{E274201A-5DF2-4481-9FE0-2CC8A49DE62E}" type="parTrans" cxnId="{23D42C51-75DD-4528-AEEA-E0D95F8151AC}">
      <dgm:prSet/>
      <dgm:spPr/>
      <dgm:t>
        <a:bodyPr/>
        <a:lstStyle/>
        <a:p>
          <a:endParaRPr lang="en-US"/>
        </a:p>
      </dgm:t>
    </dgm:pt>
    <dgm:pt modelId="{8CFDF6A0-E83E-4141-B98A-D2A78DF8B867}" type="sibTrans" cxnId="{23D42C51-75DD-4528-AEEA-E0D95F8151AC}">
      <dgm:prSet/>
      <dgm:spPr/>
      <dgm:t>
        <a:bodyPr/>
        <a:lstStyle/>
        <a:p>
          <a:endParaRPr lang="en-US"/>
        </a:p>
      </dgm:t>
    </dgm:pt>
    <dgm:pt modelId="{20A5780D-527B-4FDA-A564-387883A1D540}">
      <dgm:prSet custT="1"/>
      <dgm:spPr>
        <a:solidFill>
          <a:schemeClr val="bg1">
            <a:lumMod val="85000"/>
          </a:schemeClr>
        </a:solidFill>
      </dgm:spPr>
      <dgm:t>
        <a:bodyPr rIns="0"/>
        <a:lstStyle/>
        <a:p>
          <a:r>
            <a:rPr lang="en-US" sz="1600" dirty="0">
              <a:solidFill>
                <a:sysClr val="windowText" lastClr="000000"/>
              </a:solidFill>
            </a:rPr>
            <a:t>48.8%</a:t>
          </a:r>
        </a:p>
      </dgm:t>
    </dgm:pt>
    <dgm:pt modelId="{EE8678C5-4824-4F0B-8783-9C6E9F9CFA17}" type="parTrans" cxnId="{D3E7F3CD-9747-4994-9EE0-87997892A53D}">
      <dgm:prSet/>
      <dgm:spPr/>
      <dgm:t>
        <a:bodyPr/>
        <a:lstStyle/>
        <a:p>
          <a:endParaRPr lang="en-US"/>
        </a:p>
      </dgm:t>
    </dgm:pt>
    <dgm:pt modelId="{3E5113E8-7012-40F2-BA13-C99A6A6C57E0}" type="sibTrans" cxnId="{D3E7F3CD-9747-4994-9EE0-87997892A53D}">
      <dgm:prSet/>
      <dgm:spPr/>
      <dgm:t>
        <a:bodyPr/>
        <a:lstStyle/>
        <a:p>
          <a:endParaRPr lang="en-US"/>
        </a:p>
      </dgm:t>
    </dgm:pt>
    <dgm:pt modelId="{4FA13F30-7B5B-4195-891A-765AF074525A}">
      <dgm:prSet custT="1"/>
      <dgm:spPr>
        <a:solidFill>
          <a:srgbClr val="45B82E"/>
        </a:solidFill>
      </dgm:spPr>
      <dgm:t>
        <a:bodyPr/>
        <a:lstStyle/>
        <a:p>
          <a:r>
            <a:rPr lang="en-US" sz="1800" b="1" dirty="0">
              <a:solidFill>
                <a:sysClr val="windowText" lastClr="000000"/>
              </a:solidFill>
            </a:rPr>
            <a:t>Business &amp; Economy</a:t>
          </a:r>
        </a:p>
        <a:p>
          <a:r>
            <a:rPr lang="en-US" sz="1600" dirty="0">
              <a:solidFill>
                <a:sysClr val="windowText" lastClr="000000"/>
              </a:solidFill>
            </a:rPr>
            <a:t>Total Employer Establishments</a:t>
          </a:r>
        </a:p>
      </dgm:t>
    </dgm:pt>
    <dgm:pt modelId="{9C3A2062-9C0E-4702-A7FD-4FE8A3E46A51}" type="parTrans" cxnId="{8984C1A4-04A5-4CD5-B5CA-BB476E621C8B}">
      <dgm:prSet/>
      <dgm:spPr/>
      <dgm:t>
        <a:bodyPr/>
        <a:lstStyle/>
        <a:p>
          <a:endParaRPr lang="en-US"/>
        </a:p>
      </dgm:t>
    </dgm:pt>
    <dgm:pt modelId="{BAD28780-A8BE-4B01-806D-161849F4ADC8}" type="sibTrans" cxnId="{8984C1A4-04A5-4CD5-B5CA-BB476E621C8B}">
      <dgm:prSet/>
      <dgm:spPr/>
      <dgm:t>
        <a:bodyPr/>
        <a:lstStyle/>
        <a:p>
          <a:endParaRPr lang="en-US"/>
        </a:p>
      </dgm:t>
    </dgm:pt>
    <dgm:pt modelId="{3B3F6E9B-A3B8-43D1-80CC-CCD1624122AE}">
      <dgm:prSet custT="1"/>
      <dgm:spPr>
        <a:solidFill>
          <a:srgbClr val="0F9ED5"/>
        </a:solidFill>
      </dgm:spPr>
      <dgm:t>
        <a:bodyPr/>
        <a:lstStyle/>
        <a:p>
          <a:r>
            <a:rPr lang="en-US" sz="1600" dirty="0">
              <a:solidFill>
                <a:sysClr val="windowText" lastClr="000000"/>
              </a:solidFill>
            </a:rPr>
            <a:t>22.2%</a:t>
          </a:r>
        </a:p>
      </dgm:t>
    </dgm:pt>
    <dgm:pt modelId="{A337BA26-14D8-4365-9CEC-E6C8AA112B53}" type="parTrans" cxnId="{E0CB0969-51A9-417A-8833-F53855DB531E}">
      <dgm:prSet/>
      <dgm:spPr/>
      <dgm:t>
        <a:bodyPr/>
        <a:lstStyle/>
        <a:p>
          <a:endParaRPr lang="en-US"/>
        </a:p>
      </dgm:t>
    </dgm:pt>
    <dgm:pt modelId="{4B39F5A9-8E3B-4741-B821-84729DF68E96}" type="sibTrans" cxnId="{E0CB0969-51A9-417A-8833-F53855DB531E}">
      <dgm:prSet/>
      <dgm:spPr/>
      <dgm:t>
        <a:bodyPr/>
        <a:lstStyle/>
        <a:p>
          <a:endParaRPr lang="en-US"/>
        </a:p>
      </dgm:t>
    </dgm:pt>
    <dgm:pt modelId="{ADF98742-C7D4-4A74-AC34-1DC6480BCA4E}">
      <dgm:prSet custT="1"/>
      <dgm:spPr>
        <a:solidFill>
          <a:srgbClr val="45B82E"/>
        </a:solidFill>
      </dgm:spPr>
      <dgm:t>
        <a:bodyPr/>
        <a:lstStyle/>
        <a:p>
          <a:r>
            <a:rPr lang="en-US" sz="1600" dirty="0">
              <a:solidFill>
                <a:sysClr val="windowText" lastClr="000000"/>
              </a:solidFill>
            </a:rPr>
            <a:t>1,092</a:t>
          </a:r>
        </a:p>
      </dgm:t>
    </dgm:pt>
    <dgm:pt modelId="{11190237-7792-4D2D-B1F9-72E47F351C1A}" type="sibTrans" cxnId="{7FFE481D-1DA0-4BD2-810E-9956B082F400}">
      <dgm:prSet/>
      <dgm:spPr/>
      <dgm:t>
        <a:bodyPr/>
        <a:lstStyle/>
        <a:p>
          <a:endParaRPr lang="en-US"/>
        </a:p>
      </dgm:t>
    </dgm:pt>
    <dgm:pt modelId="{23B44C9E-F01F-468D-8800-D9383F9C1848}" type="parTrans" cxnId="{7FFE481D-1DA0-4BD2-810E-9956B082F400}">
      <dgm:prSet/>
      <dgm:spPr/>
      <dgm:t>
        <a:bodyPr/>
        <a:lstStyle/>
        <a:p>
          <a:endParaRPr lang="en-US"/>
        </a:p>
      </dgm:t>
    </dgm:pt>
    <dgm:pt modelId="{4E3A05E8-8B8F-4DC1-98AC-C768C5A0239E}" type="pres">
      <dgm:prSet presAssocID="{06C03CE2-2154-463E-84F3-16B69114B1F4}" presName="linear" presStyleCnt="0">
        <dgm:presLayoutVars>
          <dgm:dir/>
          <dgm:resizeHandles val="exact"/>
        </dgm:presLayoutVars>
      </dgm:prSet>
      <dgm:spPr/>
    </dgm:pt>
    <dgm:pt modelId="{00B24465-E941-46B2-B7ED-2EF4E8C79D64}" type="pres">
      <dgm:prSet presAssocID="{A12538EB-7E73-42F6-AF65-F4B8B812797F}" presName="comp" presStyleCnt="0"/>
      <dgm:spPr/>
    </dgm:pt>
    <dgm:pt modelId="{A430F803-2BA6-41B5-B5FE-A984F0B7811B}" type="pres">
      <dgm:prSet presAssocID="{A12538EB-7E73-42F6-AF65-F4B8B812797F}" presName="box" presStyleLbl="node1" presStyleIdx="0" presStyleCnt="4" custScaleX="92768" custScaleY="583552" custLinFactNeighborX="873"/>
      <dgm:spPr/>
    </dgm:pt>
    <dgm:pt modelId="{6BC3D00B-65B4-4BDB-A1B1-3ED38E313287}" type="pres">
      <dgm:prSet presAssocID="{A12538EB-7E73-42F6-AF65-F4B8B812797F}" presName="img" presStyleLbl="fgImgPlace1" presStyleIdx="0" presStyleCnt="4" custScaleX="74813" custScaleY="388000" custLinFactNeighborX="16630"/>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pt>
    <dgm:pt modelId="{3987FB27-4298-43E7-8CC2-AD3D5BA98A8C}" type="pres">
      <dgm:prSet presAssocID="{A12538EB-7E73-42F6-AF65-F4B8B812797F}" presName="text" presStyleLbl="node1" presStyleIdx="0" presStyleCnt="4">
        <dgm:presLayoutVars>
          <dgm:bulletEnabled val="1"/>
        </dgm:presLayoutVars>
      </dgm:prSet>
      <dgm:spPr/>
    </dgm:pt>
    <dgm:pt modelId="{AF3DDCA1-C8E3-4837-A41B-9D6048EE9C70}" type="pres">
      <dgm:prSet presAssocID="{D2E628B0-1D94-4623-ACE0-0368FF6B9F40}" presName="spacer" presStyleCnt="0"/>
      <dgm:spPr/>
    </dgm:pt>
    <dgm:pt modelId="{19E092DC-D117-481C-8976-AD747F305A9F}" type="pres">
      <dgm:prSet presAssocID="{4FA13F30-7B5B-4195-891A-765AF074525A}" presName="comp" presStyleCnt="0"/>
      <dgm:spPr/>
    </dgm:pt>
    <dgm:pt modelId="{5984902C-5127-4499-B369-9A01E11574FD}" type="pres">
      <dgm:prSet presAssocID="{4FA13F30-7B5B-4195-891A-765AF074525A}" presName="box" presStyleLbl="node1" presStyleIdx="1" presStyleCnt="4" custScaleX="92768" custScaleY="583552" custLinFactNeighborX="311" custLinFactNeighborY="-2403"/>
      <dgm:spPr/>
    </dgm:pt>
    <dgm:pt modelId="{9512525C-D9FC-4DAE-86B8-31DF267771B2}" type="pres">
      <dgm:prSet presAssocID="{4FA13F30-7B5B-4195-891A-765AF074525A}" presName="img" presStyleLbl="fgImgPlace1" presStyleIdx="1" presStyleCnt="4" custScaleX="74813" custScaleY="388000" custLinFactNeighborX="15071"/>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City with solid fill"/>
        </a:ext>
      </dgm:extLst>
    </dgm:pt>
    <dgm:pt modelId="{829BD9A4-D7F4-496A-880C-BE979E83D5C9}" type="pres">
      <dgm:prSet presAssocID="{4FA13F30-7B5B-4195-891A-765AF074525A}" presName="text" presStyleLbl="node1" presStyleIdx="1" presStyleCnt="4">
        <dgm:presLayoutVars>
          <dgm:bulletEnabled val="1"/>
        </dgm:presLayoutVars>
      </dgm:prSet>
      <dgm:spPr/>
    </dgm:pt>
    <dgm:pt modelId="{41957D17-F486-4EF2-81E2-FA5E10D1799E}" type="pres">
      <dgm:prSet presAssocID="{BAD28780-A8BE-4B01-806D-161849F4ADC8}" presName="spacer" presStyleCnt="0"/>
      <dgm:spPr/>
    </dgm:pt>
    <dgm:pt modelId="{B358BEE3-ED54-4C44-B8E2-AEF9BE55773C}" type="pres">
      <dgm:prSet presAssocID="{EEA766D6-3BE5-4E8D-8B37-93CCC98B14BB}" presName="comp" presStyleCnt="0"/>
      <dgm:spPr/>
    </dgm:pt>
    <dgm:pt modelId="{1F8E9E33-56C4-4391-BDF1-2D2D5A78EB44}" type="pres">
      <dgm:prSet presAssocID="{EEA766D6-3BE5-4E8D-8B37-93CCC98B14BB}" presName="box" presStyleLbl="node1" presStyleIdx="2" presStyleCnt="4" custScaleX="92768" custScaleY="583552" custLinFactNeighborX="873"/>
      <dgm:spPr/>
    </dgm:pt>
    <dgm:pt modelId="{6A6CFE00-9A2B-4614-B694-EEED5CBB6E8B}" type="pres">
      <dgm:prSet presAssocID="{EEA766D6-3BE5-4E8D-8B37-93CCC98B14BB}" presName="img" presStyleLbl="fgImgPlace1" presStyleIdx="2" presStyleCnt="4" custScaleX="74813" custScaleY="388000" custLinFactNeighborX="16630"/>
      <dgm:spPr>
        <a:blipFill>
          <a:blip xmlns:r="http://schemas.openxmlformats.org/officeDocument/2006/relationships" r:embed="rId5">
            <a:extLst>
              <a:ext uri="{96DAC541-7B7A-43D3-8B79-37D633B846F1}">
                <asvg:svgBlip xmlns:asvg="http://schemas.microsoft.com/office/drawing/2016/SVG/main" r:embed="rId6"/>
              </a:ext>
            </a:extLst>
          </a:blip>
          <a:srcRect/>
          <a:stretch>
            <a:fillRect l="-5000" r="-5000"/>
          </a:stretch>
        </a:blipFill>
      </dgm:spPr>
      <dgm:extLst>
        <a:ext uri="{E40237B7-FDA0-4F09-8148-C483321AD2D9}">
          <dgm14:cNvPr xmlns:dgm14="http://schemas.microsoft.com/office/drawing/2010/diagram" id="0" name="" descr="Medical with solid fill"/>
        </a:ext>
      </dgm:extLst>
    </dgm:pt>
    <dgm:pt modelId="{798D7954-735D-4C7F-8BA1-F58F36091214}" type="pres">
      <dgm:prSet presAssocID="{EEA766D6-3BE5-4E8D-8B37-93CCC98B14BB}" presName="text" presStyleLbl="node1" presStyleIdx="2" presStyleCnt="4">
        <dgm:presLayoutVars>
          <dgm:bulletEnabled val="1"/>
        </dgm:presLayoutVars>
      </dgm:prSet>
      <dgm:spPr/>
    </dgm:pt>
    <dgm:pt modelId="{AB9007F1-9117-41FB-9537-77D1F5619E5B}" type="pres">
      <dgm:prSet presAssocID="{37BCF27E-2D6D-4A6D-9B24-B99CAE0C8434}" presName="spacer" presStyleCnt="0"/>
      <dgm:spPr/>
    </dgm:pt>
    <dgm:pt modelId="{3F9A73CA-E004-46C0-B9C7-EA32D9512A74}" type="pres">
      <dgm:prSet presAssocID="{430C2A11-A255-475A-A739-1FA0D67F6CD4}" presName="comp" presStyleCnt="0"/>
      <dgm:spPr/>
    </dgm:pt>
    <dgm:pt modelId="{0A500E1A-D51C-46EB-A6E0-2835042FA94B}" type="pres">
      <dgm:prSet presAssocID="{430C2A11-A255-475A-A739-1FA0D67F6CD4}" presName="box" presStyleLbl="node1" presStyleIdx="3" presStyleCnt="4" custScaleX="92768" custScaleY="583552" custLinFactNeighborX="873"/>
      <dgm:spPr/>
    </dgm:pt>
    <dgm:pt modelId="{12225CAC-1508-46D4-AE9B-C287EEC1D3C0}" type="pres">
      <dgm:prSet presAssocID="{430C2A11-A255-475A-A739-1FA0D67F6CD4}" presName="img" presStyleLbl="fgImgPlace1" presStyleIdx="3" presStyleCnt="4" custScaleX="74813" custScaleY="388000" custLinFactNeighborX="16630"/>
      <dgm:spPr>
        <a:blipFill>
          <a:blip xmlns:r="http://schemas.openxmlformats.org/officeDocument/2006/relationships" r:embed="rId7">
            <a:extLst>
              <a:ext uri="{96DAC541-7B7A-43D3-8B79-37D633B846F1}">
                <asvg:svgBlip xmlns:asvg="http://schemas.microsoft.com/office/drawing/2016/SVG/main" r:embed="rId8"/>
              </a:ext>
            </a:extLst>
          </a:blip>
          <a:srcRect/>
          <a:stretch>
            <a:fillRect l="-5000" r="-5000"/>
          </a:stretch>
        </a:blipFill>
      </dgm:spPr>
    </dgm:pt>
    <dgm:pt modelId="{7B85AAFF-9219-4091-BB52-3CEAFF4BE364}" type="pres">
      <dgm:prSet presAssocID="{430C2A11-A255-475A-A739-1FA0D67F6CD4}" presName="text" presStyleLbl="node1" presStyleIdx="3" presStyleCnt="4">
        <dgm:presLayoutVars>
          <dgm:bulletEnabled val="1"/>
        </dgm:presLayoutVars>
      </dgm:prSet>
      <dgm:spPr/>
    </dgm:pt>
  </dgm:ptLst>
  <dgm:cxnLst>
    <dgm:cxn modelId="{B72E3704-D208-472C-B52C-019363172FB8}" srcId="{06C03CE2-2154-463E-84F3-16B69114B1F4}" destId="{EEA766D6-3BE5-4E8D-8B37-93CCC98B14BB}" srcOrd="2" destOrd="0" parTransId="{65026CF4-3E0C-421C-8E59-969466836F6C}" sibTransId="{37BCF27E-2D6D-4A6D-9B24-B99CAE0C8434}"/>
    <dgm:cxn modelId="{42411418-AA0F-49C7-9BB5-2DBCE1308099}" srcId="{06C03CE2-2154-463E-84F3-16B69114B1F4}" destId="{A12538EB-7E73-42F6-AF65-F4B8B812797F}" srcOrd="0" destOrd="0" parTransId="{D7A21B10-485F-4850-AE70-2FBDBAA73855}" sibTransId="{D2E628B0-1D94-4623-ACE0-0368FF6B9F40}"/>
    <dgm:cxn modelId="{7FFE481D-1DA0-4BD2-810E-9956B082F400}" srcId="{4FA13F30-7B5B-4195-891A-765AF074525A}" destId="{ADF98742-C7D4-4A74-AC34-1DC6480BCA4E}" srcOrd="0" destOrd="0" parTransId="{23B44C9E-F01F-468D-8800-D9383F9C1848}" sibTransId="{11190237-7792-4D2D-B1F9-72E47F351C1A}"/>
    <dgm:cxn modelId="{5CF6D126-A37A-4ED1-840F-2FD07C114C45}" type="presOf" srcId="{73EDECE5-FBE7-418A-A074-F420AF2A5306}" destId="{7B85AAFF-9219-4091-BB52-3CEAFF4BE364}" srcOrd="1" destOrd="1" presId="urn:microsoft.com/office/officeart/2005/8/layout/vList4"/>
    <dgm:cxn modelId="{EC004332-C177-4039-9E22-CE5C64572D88}" type="presOf" srcId="{A12538EB-7E73-42F6-AF65-F4B8B812797F}" destId="{3987FB27-4298-43E7-8CC2-AD3D5BA98A8C}" srcOrd="1" destOrd="0" presId="urn:microsoft.com/office/officeart/2005/8/layout/vList4"/>
    <dgm:cxn modelId="{F24D9C32-CDBD-415D-BDC3-3631A534ECF7}" type="presOf" srcId="{3B3F6E9B-A3B8-43D1-80CC-CCD1624122AE}" destId="{1F8E9E33-56C4-4391-BDF1-2D2D5A78EB44}" srcOrd="0" destOrd="1" presId="urn:microsoft.com/office/officeart/2005/8/layout/vList4"/>
    <dgm:cxn modelId="{EAB2E635-A134-4867-AC9B-1BA755589209}" type="presOf" srcId="{20A5780D-527B-4FDA-A564-387883A1D540}" destId="{A430F803-2BA6-41B5-B5FE-A984F0B7811B}" srcOrd="0" destOrd="1" presId="urn:microsoft.com/office/officeart/2005/8/layout/vList4"/>
    <dgm:cxn modelId="{8C5B4C3C-498D-4255-9E70-EF95CB29F0A1}" type="presOf" srcId="{4FA13F30-7B5B-4195-891A-765AF074525A}" destId="{829BD9A4-D7F4-496A-880C-BE979E83D5C9}" srcOrd="1" destOrd="0" presId="urn:microsoft.com/office/officeart/2005/8/layout/vList4"/>
    <dgm:cxn modelId="{92FE255F-C3B9-4706-B200-059B9E55A61C}" type="presOf" srcId="{73EDECE5-FBE7-418A-A074-F420AF2A5306}" destId="{0A500E1A-D51C-46EB-A6E0-2835042FA94B}" srcOrd="0" destOrd="1" presId="urn:microsoft.com/office/officeart/2005/8/layout/vList4"/>
    <dgm:cxn modelId="{2F4DFA63-C4FE-40D2-81CC-F2649B3B4B16}" type="presOf" srcId="{A12538EB-7E73-42F6-AF65-F4B8B812797F}" destId="{A430F803-2BA6-41B5-B5FE-A984F0B7811B}" srcOrd="0" destOrd="0" presId="urn:microsoft.com/office/officeart/2005/8/layout/vList4"/>
    <dgm:cxn modelId="{E0CB0969-51A9-417A-8833-F53855DB531E}" srcId="{EEA766D6-3BE5-4E8D-8B37-93CCC98B14BB}" destId="{3B3F6E9B-A3B8-43D1-80CC-CCD1624122AE}" srcOrd="0" destOrd="0" parTransId="{A337BA26-14D8-4365-9CEC-E6C8AA112B53}" sibTransId="{4B39F5A9-8E3B-4741-B821-84729DF68E96}"/>
    <dgm:cxn modelId="{23D42C51-75DD-4528-AEEA-E0D95F8151AC}" srcId="{430C2A11-A255-475A-A739-1FA0D67F6CD4}" destId="{73EDECE5-FBE7-418A-A074-F420AF2A5306}" srcOrd="0" destOrd="0" parTransId="{E274201A-5DF2-4481-9FE0-2CC8A49DE62E}" sibTransId="{8CFDF6A0-E83E-4141-B98A-D2A78DF8B867}"/>
    <dgm:cxn modelId="{CAD98052-B61E-459A-A729-202893F2C3DD}" type="presOf" srcId="{EEA766D6-3BE5-4E8D-8B37-93CCC98B14BB}" destId="{1F8E9E33-56C4-4391-BDF1-2D2D5A78EB44}" srcOrd="0" destOrd="0" presId="urn:microsoft.com/office/officeart/2005/8/layout/vList4"/>
    <dgm:cxn modelId="{97C85C75-B1B3-4E8E-8373-06F07F66021C}" type="presOf" srcId="{4FA13F30-7B5B-4195-891A-765AF074525A}" destId="{5984902C-5127-4499-B369-9A01E11574FD}" srcOrd="0" destOrd="0" presId="urn:microsoft.com/office/officeart/2005/8/layout/vList4"/>
    <dgm:cxn modelId="{5BA39F75-F50B-486F-AA68-776E1923CA8E}" type="presOf" srcId="{ADF98742-C7D4-4A74-AC34-1DC6480BCA4E}" destId="{829BD9A4-D7F4-496A-880C-BE979E83D5C9}" srcOrd="1" destOrd="1" presId="urn:microsoft.com/office/officeart/2005/8/layout/vList4"/>
    <dgm:cxn modelId="{6EF9C789-F974-4D80-9394-8AC3DC12FDCB}" srcId="{06C03CE2-2154-463E-84F3-16B69114B1F4}" destId="{430C2A11-A255-475A-A739-1FA0D67F6CD4}" srcOrd="3" destOrd="0" parTransId="{09FAE562-70ED-42D2-BF65-D3507A15E5F5}" sibTransId="{658C47A0-BA8D-4BEF-BEC3-4D12CE8B57F7}"/>
    <dgm:cxn modelId="{E2E3CE9C-001A-4D99-B7F4-712F556E2852}" type="presOf" srcId="{430C2A11-A255-475A-A739-1FA0D67F6CD4}" destId="{0A500E1A-D51C-46EB-A6E0-2835042FA94B}" srcOrd="0" destOrd="0" presId="urn:microsoft.com/office/officeart/2005/8/layout/vList4"/>
    <dgm:cxn modelId="{8984C1A4-04A5-4CD5-B5CA-BB476E621C8B}" srcId="{06C03CE2-2154-463E-84F3-16B69114B1F4}" destId="{4FA13F30-7B5B-4195-891A-765AF074525A}" srcOrd="1" destOrd="0" parTransId="{9C3A2062-9C0E-4702-A7FD-4FE8A3E46A51}" sibTransId="{BAD28780-A8BE-4B01-806D-161849F4ADC8}"/>
    <dgm:cxn modelId="{DC415EAD-914E-4F99-91FC-B57EDA8F0980}" type="presOf" srcId="{ADF98742-C7D4-4A74-AC34-1DC6480BCA4E}" destId="{5984902C-5127-4499-B369-9A01E11574FD}" srcOrd="0" destOrd="1" presId="urn:microsoft.com/office/officeart/2005/8/layout/vList4"/>
    <dgm:cxn modelId="{7109EEC4-1116-4F05-B614-57E4ED5F14A5}" type="presOf" srcId="{430C2A11-A255-475A-A739-1FA0D67F6CD4}" destId="{7B85AAFF-9219-4091-BB52-3CEAFF4BE364}" srcOrd="1" destOrd="0" presId="urn:microsoft.com/office/officeart/2005/8/layout/vList4"/>
    <dgm:cxn modelId="{D3E7F3CD-9747-4994-9EE0-87997892A53D}" srcId="{A12538EB-7E73-42F6-AF65-F4B8B812797F}" destId="{20A5780D-527B-4FDA-A564-387883A1D540}" srcOrd="0" destOrd="0" parTransId="{EE8678C5-4824-4F0B-8783-9C6E9F9CFA17}" sibTransId="{3E5113E8-7012-40F2-BA13-C99A6A6C57E0}"/>
    <dgm:cxn modelId="{933A4FD0-0776-4AF8-AACE-57B3091A0A60}" type="presOf" srcId="{06C03CE2-2154-463E-84F3-16B69114B1F4}" destId="{4E3A05E8-8B8F-4DC1-98AC-C768C5A0239E}" srcOrd="0" destOrd="0" presId="urn:microsoft.com/office/officeart/2005/8/layout/vList4"/>
    <dgm:cxn modelId="{8E5885EA-D429-478A-B75F-3F2729F4E1FA}" type="presOf" srcId="{EEA766D6-3BE5-4E8D-8B37-93CCC98B14BB}" destId="{798D7954-735D-4C7F-8BA1-F58F36091214}" srcOrd="1" destOrd="0" presId="urn:microsoft.com/office/officeart/2005/8/layout/vList4"/>
    <dgm:cxn modelId="{099C06FA-B483-4404-9400-6B9DB3196E91}" type="presOf" srcId="{20A5780D-527B-4FDA-A564-387883A1D540}" destId="{3987FB27-4298-43E7-8CC2-AD3D5BA98A8C}" srcOrd="1" destOrd="1" presId="urn:microsoft.com/office/officeart/2005/8/layout/vList4"/>
    <dgm:cxn modelId="{830C73FC-1573-4915-B0E5-1D26775C8CAC}" type="presOf" srcId="{3B3F6E9B-A3B8-43D1-80CC-CCD1624122AE}" destId="{798D7954-735D-4C7F-8BA1-F58F36091214}" srcOrd="1" destOrd="1" presId="urn:microsoft.com/office/officeart/2005/8/layout/vList4"/>
    <dgm:cxn modelId="{CB46AD4B-6DAC-4E2C-B99D-AC7D1FA76E7B}" type="presParOf" srcId="{4E3A05E8-8B8F-4DC1-98AC-C768C5A0239E}" destId="{00B24465-E941-46B2-B7ED-2EF4E8C79D64}" srcOrd="0" destOrd="0" presId="urn:microsoft.com/office/officeart/2005/8/layout/vList4"/>
    <dgm:cxn modelId="{28F7E4CD-01ED-43A3-9501-D6A70AA0239B}" type="presParOf" srcId="{00B24465-E941-46B2-B7ED-2EF4E8C79D64}" destId="{A430F803-2BA6-41B5-B5FE-A984F0B7811B}" srcOrd="0" destOrd="0" presId="urn:microsoft.com/office/officeart/2005/8/layout/vList4"/>
    <dgm:cxn modelId="{F4B2E3ED-E51E-498C-B425-233564E4A6F5}" type="presParOf" srcId="{00B24465-E941-46B2-B7ED-2EF4E8C79D64}" destId="{6BC3D00B-65B4-4BDB-A1B1-3ED38E313287}" srcOrd="1" destOrd="0" presId="urn:microsoft.com/office/officeart/2005/8/layout/vList4"/>
    <dgm:cxn modelId="{D731F649-35B3-4663-954F-86272CBA36BE}" type="presParOf" srcId="{00B24465-E941-46B2-B7ED-2EF4E8C79D64}" destId="{3987FB27-4298-43E7-8CC2-AD3D5BA98A8C}" srcOrd="2" destOrd="0" presId="urn:microsoft.com/office/officeart/2005/8/layout/vList4"/>
    <dgm:cxn modelId="{BF62FA3A-C624-4156-9B3E-A4562265FA95}" type="presParOf" srcId="{4E3A05E8-8B8F-4DC1-98AC-C768C5A0239E}" destId="{AF3DDCA1-C8E3-4837-A41B-9D6048EE9C70}" srcOrd="1" destOrd="0" presId="urn:microsoft.com/office/officeart/2005/8/layout/vList4"/>
    <dgm:cxn modelId="{E991337F-7A77-4BBA-81DD-F9065F99ABD0}" type="presParOf" srcId="{4E3A05E8-8B8F-4DC1-98AC-C768C5A0239E}" destId="{19E092DC-D117-481C-8976-AD747F305A9F}" srcOrd="2" destOrd="0" presId="urn:microsoft.com/office/officeart/2005/8/layout/vList4"/>
    <dgm:cxn modelId="{855167EC-7AD8-4F3B-A25F-BD191173852B}" type="presParOf" srcId="{19E092DC-D117-481C-8976-AD747F305A9F}" destId="{5984902C-5127-4499-B369-9A01E11574FD}" srcOrd="0" destOrd="0" presId="urn:microsoft.com/office/officeart/2005/8/layout/vList4"/>
    <dgm:cxn modelId="{CC4F0F3E-1B73-43BE-8C88-D6E3D72DE66A}" type="presParOf" srcId="{19E092DC-D117-481C-8976-AD747F305A9F}" destId="{9512525C-D9FC-4DAE-86B8-31DF267771B2}" srcOrd="1" destOrd="0" presId="urn:microsoft.com/office/officeart/2005/8/layout/vList4"/>
    <dgm:cxn modelId="{B76CE678-1123-4803-88BC-4E27D735DE84}" type="presParOf" srcId="{19E092DC-D117-481C-8976-AD747F305A9F}" destId="{829BD9A4-D7F4-496A-880C-BE979E83D5C9}" srcOrd="2" destOrd="0" presId="urn:microsoft.com/office/officeart/2005/8/layout/vList4"/>
    <dgm:cxn modelId="{2EB57A4E-2974-4A23-A74F-9CAB1ABC3409}" type="presParOf" srcId="{4E3A05E8-8B8F-4DC1-98AC-C768C5A0239E}" destId="{41957D17-F486-4EF2-81E2-FA5E10D1799E}" srcOrd="3" destOrd="0" presId="urn:microsoft.com/office/officeart/2005/8/layout/vList4"/>
    <dgm:cxn modelId="{220121B4-EE5D-4872-9A3E-57ADFE6924B9}" type="presParOf" srcId="{4E3A05E8-8B8F-4DC1-98AC-C768C5A0239E}" destId="{B358BEE3-ED54-4C44-B8E2-AEF9BE55773C}" srcOrd="4" destOrd="0" presId="urn:microsoft.com/office/officeart/2005/8/layout/vList4"/>
    <dgm:cxn modelId="{D6D3C9B0-0C75-4D7C-A770-D9CB84EA4BDF}" type="presParOf" srcId="{B358BEE3-ED54-4C44-B8E2-AEF9BE55773C}" destId="{1F8E9E33-56C4-4391-BDF1-2D2D5A78EB44}" srcOrd="0" destOrd="0" presId="urn:microsoft.com/office/officeart/2005/8/layout/vList4"/>
    <dgm:cxn modelId="{34EE61CC-59AF-43F1-B959-2EDB44377788}" type="presParOf" srcId="{B358BEE3-ED54-4C44-B8E2-AEF9BE55773C}" destId="{6A6CFE00-9A2B-4614-B694-EEED5CBB6E8B}" srcOrd="1" destOrd="0" presId="urn:microsoft.com/office/officeart/2005/8/layout/vList4"/>
    <dgm:cxn modelId="{E3174153-B736-4D09-A97B-3433589CF480}" type="presParOf" srcId="{B358BEE3-ED54-4C44-B8E2-AEF9BE55773C}" destId="{798D7954-735D-4C7F-8BA1-F58F36091214}" srcOrd="2" destOrd="0" presId="urn:microsoft.com/office/officeart/2005/8/layout/vList4"/>
    <dgm:cxn modelId="{698DF2C4-41DD-42AF-BB4C-236FE7AC2CAB}" type="presParOf" srcId="{4E3A05E8-8B8F-4DC1-98AC-C768C5A0239E}" destId="{AB9007F1-9117-41FB-9537-77D1F5619E5B}" srcOrd="5" destOrd="0" presId="urn:microsoft.com/office/officeart/2005/8/layout/vList4"/>
    <dgm:cxn modelId="{E11C40C4-667A-4C85-90F0-52AB46EE9AC3}" type="presParOf" srcId="{4E3A05E8-8B8F-4DC1-98AC-C768C5A0239E}" destId="{3F9A73CA-E004-46C0-B9C7-EA32D9512A74}" srcOrd="6" destOrd="0" presId="urn:microsoft.com/office/officeart/2005/8/layout/vList4"/>
    <dgm:cxn modelId="{0FFF580B-993D-483A-A5E3-22272031C719}" type="presParOf" srcId="{3F9A73CA-E004-46C0-B9C7-EA32D9512A74}" destId="{0A500E1A-D51C-46EB-A6E0-2835042FA94B}" srcOrd="0" destOrd="0" presId="urn:microsoft.com/office/officeart/2005/8/layout/vList4"/>
    <dgm:cxn modelId="{681FF075-6D5F-41BE-9B28-2EE18755A9DC}" type="presParOf" srcId="{3F9A73CA-E004-46C0-B9C7-EA32D9512A74}" destId="{12225CAC-1508-46D4-AE9B-C287EEC1D3C0}" srcOrd="1" destOrd="0" presId="urn:microsoft.com/office/officeart/2005/8/layout/vList4"/>
    <dgm:cxn modelId="{BFEB3703-42E8-4753-A959-90FA16C87638}" type="presParOf" srcId="{3F9A73CA-E004-46C0-B9C7-EA32D9512A74}" destId="{7B85AAFF-9219-4091-BB52-3CEAFF4BE364}" srcOrd="2" destOrd="0" presId="urn:microsoft.com/office/officeart/2005/8/layout/vList4"/>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73C1547-CED6-48E5-9A74-D5A923A4D6EC}" type="doc">
      <dgm:prSet loTypeId="urn:microsoft.com/office/officeart/2005/8/layout/list1" loCatId="list" qsTypeId="urn:microsoft.com/office/officeart/2005/8/quickstyle/simple1" qsCatId="simple" csTypeId="urn:microsoft.com/office/officeart/2005/8/colors/accent2_1" csCatId="accent2" phldr="1"/>
      <dgm:spPr/>
      <dgm:t>
        <a:bodyPr/>
        <a:lstStyle/>
        <a:p>
          <a:endParaRPr lang="en-US"/>
        </a:p>
      </dgm:t>
    </dgm:pt>
    <dgm:pt modelId="{C94153BF-4E7F-49E1-A19A-97392694E00F}">
      <dgm:prSet phldrT="[Text]"/>
      <dgm:spPr/>
      <dgm:t>
        <a:bodyPr/>
        <a:lstStyle/>
        <a:p>
          <a:r>
            <a:rPr lang="en-US" b="1" dirty="0"/>
            <a:t>Emergency Communications</a:t>
          </a:r>
        </a:p>
      </dgm:t>
    </dgm:pt>
    <dgm:pt modelId="{686C4AA0-66D4-402E-870D-04A073BA6F20}" type="parTrans" cxnId="{8DC980B5-6A6B-4A9D-84A7-17F47DE8C9EC}">
      <dgm:prSet/>
      <dgm:spPr/>
      <dgm:t>
        <a:bodyPr/>
        <a:lstStyle/>
        <a:p>
          <a:endParaRPr lang="en-US"/>
        </a:p>
      </dgm:t>
    </dgm:pt>
    <dgm:pt modelId="{BD1A8BA0-12E6-4F4F-ADC9-AF6D36F393B6}" type="sibTrans" cxnId="{8DC980B5-6A6B-4A9D-84A7-17F47DE8C9EC}">
      <dgm:prSet/>
      <dgm:spPr/>
      <dgm:t>
        <a:bodyPr/>
        <a:lstStyle/>
        <a:p>
          <a:endParaRPr lang="en-US"/>
        </a:p>
      </dgm:t>
    </dgm:pt>
    <dgm:pt modelId="{D2046D19-44C2-4342-B785-0C228DA33B96}">
      <dgm:prSet phldrT="[Text]"/>
      <dgm:spPr/>
      <dgm:t>
        <a:bodyPr/>
        <a:lstStyle/>
        <a:p>
          <a:r>
            <a:rPr lang="en-US" b="1" dirty="0"/>
            <a:t>Network Improvements</a:t>
          </a:r>
        </a:p>
      </dgm:t>
    </dgm:pt>
    <dgm:pt modelId="{A7779424-4C32-4EA9-8B56-273F00A8416A}" type="parTrans" cxnId="{13B92796-4149-49A6-9347-99676E375551}">
      <dgm:prSet/>
      <dgm:spPr/>
      <dgm:t>
        <a:bodyPr/>
        <a:lstStyle/>
        <a:p>
          <a:endParaRPr lang="en-US"/>
        </a:p>
      </dgm:t>
    </dgm:pt>
    <dgm:pt modelId="{3F27BBDF-384D-4FC4-A81C-0ACC09270D88}" type="sibTrans" cxnId="{13B92796-4149-49A6-9347-99676E375551}">
      <dgm:prSet/>
      <dgm:spPr/>
      <dgm:t>
        <a:bodyPr/>
        <a:lstStyle/>
        <a:p>
          <a:endParaRPr lang="en-US"/>
        </a:p>
      </dgm:t>
    </dgm:pt>
    <dgm:pt modelId="{B44ABD86-25FB-4404-A855-7BF43BA46CEF}">
      <dgm:prSet phldrT="[Text]" phldr="0"/>
      <dgm:spPr/>
      <dgm:t>
        <a:bodyPr/>
        <a:lstStyle/>
        <a:p>
          <a:r>
            <a:rPr lang="en-US" b="0" dirty="0"/>
            <a:t>Resilient Emergency Communications Network</a:t>
          </a:r>
        </a:p>
      </dgm:t>
    </dgm:pt>
    <dgm:pt modelId="{89415A78-5201-40CB-96F6-1F012BA17A7B}" type="parTrans" cxnId="{5CD0F3DA-D3E2-4538-B343-216ABB647448}">
      <dgm:prSet/>
      <dgm:spPr/>
      <dgm:t>
        <a:bodyPr/>
        <a:lstStyle/>
        <a:p>
          <a:endParaRPr lang="en-US"/>
        </a:p>
      </dgm:t>
    </dgm:pt>
    <dgm:pt modelId="{7C594F80-36EB-4560-A167-6350AC1ED29D}" type="sibTrans" cxnId="{5CD0F3DA-D3E2-4538-B343-216ABB647448}">
      <dgm:prSet/>
      <dgm:spPr/>
      <dgm:t>
        <a:bodyPr/>
        <a:lstStyle/>
        <a:p>
          <a:endParaRPr lang="en-US"/>
        </a:p>
      </dgm:t>
    </dgm:pt>
    <dgm:pt modelId="{D0265AA2-9B59-4EEF-A26E-C7A6C90F4B54}">
      <dgm:prSet/>
      <dgm:spPr/>
      <dgm:t>
        <a:bodyPr/>
        <a:lstStyle/>
        <a:p>
          <a:r>
            <a:rPr lang="en-US" b="0" dirty="0"/>
            <a:t>Additional Changeable Message Signage</a:t>
          </a:r>
        </a:p>
      </dgm:t>
    </dgm:pt>
    <dgm:pt modelId="{67189766-812B-47FE-B8D8-7565C77F9959}" type="parTrans" cxnId="{5DBD4457-C938-4C1E-A59A-6B9B33933A2F}">
      <dgm:prSet/>
      <dgm:spPr/>
      <dgm:t>
        <a:bodyPr/>
        <a:lstStyle/>
        <a:p>
          <a:endParaRPr lang="en-US"/>
        </a:p>
      </dgm:t>
    </dgm:pt>
    <dgm:pt modelId="{FB98CCFD-8026-44D7-8959-550F4119B361}" type="sibTrans" cxnId="{5DBD4457-C938-4C1E-A59A-6B9B33933A2F}">
      <dgm:prSet/>
      <dgm:spPr/>
      <dgm:t>
        <a:bodyPr/>
        <a:lstStyle/>
        <a:p>
          <a:endParaRPr lang="en-US"/>
        </a:p>
      </dgm:t>
    </dgm:pt>
    <dgm:pt modelId="{5486B409-347A-4D41-808A-4D49D6AA9E87}">
      <dgm:prSet/>
      <dgm:spPr/>
      <dgm:t>
        <a:bodyPr/>
        <a:lstStyle/>
        <a:p>
          <a:r>
            <a:rPr lang="en-US" b="0" dirty="0"/>
            <a:t>Inclusive Communication</a:t>
          </a:r>
        </a:p>
      </dgm:t>
    </dgm:pt>
    <dgm:pt modelId="{E40A6C05-0850-4623-B3FB-EC5BAC47D804}" type="parTrans" cxnId="{1EBE7034-2BA0-4EE9-ADCE-BC6175CB3BF6}">
      <dgm:prSet/>
      <dgm:spPr/>
      <dgm:t>
        <a:bodyPr/>
        <a:lstStyle/>
        <a:p>
          <a:endParaRPr lang="en-US"/>
        </a:p>
      </dgm:t>
    </dgm:pt>
    <dgm:pt modelId="{09F08D83-1ED2-4E06-A9A4-30A12F8EF88E}" type="sibTrans" cxnId="{1EBE7034-2BA0-4EE9-ADCE-BC6175CB3BF6}">
      <dgm:prSet/>
      <dgm:spPr/>
      <dgm:t>
        <a:bodyPr/>
        <a:lstStyle/>
        <a:p>
          <a:endParaRPr lang="en-US"/>
        </a:p>
      </dgm:t>
    </dgm:pt>
    <dgm:pt modelId="{ACD5F9E7-ADD2-46C8-B1F8-530FA8B4B045}">
      <dgm:prSet/>
      <dgm:spPr/>
      <dgm:t>
        <a:bodyPr/>
        <a:lstStyle/>
        <a:p>
          <a:r>
            <a:rPr lang="en-US" b="1" dirty="0"/>
            <a:t>Training, Exercise, &amp; Drills</a:t>
          </a:r>
        </a:p>
      </dgm:t>
    </dgm:pt>
    <dgm:pt modelId="{C2F1E94D-FE22-4799-96FE-92939CF248BE}" type="parTrans" cxnId="{B07ADEEE-56A1-4935-83E2-F163F3BD6D13}">
      <dgm:prSet/>
      <dgm:spPr/>
      <dgm:t>
        <a:bodyPr/>
        <a:lstStyle/>
        <a:p>
          <a:endParaRPr lang="en-US"/>
        </a:p>
      </dgm:t>
    </dgm:pt>
    <dgm:pt modelId="{832E2E55-BD9C-4DAF-B822-93F9413AAB60}" type="sibTrans" cxnId="{B07ADEEE-56A1-4935-83E2-F163F3BD6D13}">
      <dgm:prSet/>
      <dgm:spPr/>
      <dgm:t>
        <a:bodyPr/>
        <a:lstStyle/>
        <a:p>
          <a:endParaRPr lang="en-US"/>
        </a:p>
      </dgm:t>
    </dgm:pt>
    <dgm:pt modelId="{44F3E82E-A122-440C-AB09-5FDE695E9D0D}">
      <dgm:prSet/>
      <dgm:spPr/>
      <dgm:t>
        <a:bodyPr/>
        <a:lstStyle/>
        <a:p>
          <a:r>
            <a:rPr lang="en-US" b="0" dirty="0"/>
            <a:t>Community-Based Evacuation Assistance &amp; Transit Support Workshop</a:t>
          </a:r>
        </a:p>
      </dgm:t>
    </dgm:pt>
    <dgm:pt modelId="{40FE51DE-F01B-49C4-AD28-43DDE328FB12}" type="parTrans" cxnId="{C669B38B-B188-4010-A312-3A75AD3A41FD}">
      <dgm:prSet/>
      <dgm:spPr/>
      <dgm:t>
        <a:bodyPr/>
        <a:lstStyle/>
        <a:p>
          <a:endParaRPr lang="en-US"/>
        </a:p>
      </dgm:t>
    </dgm:pt>
    <dgm:pt modelId="{F57D5F52-5072-40CE-9505-CCCA202569C9}" type="sibTrans" cxnId="{C669B38B-B188-4010-A312-3A75AD3A41FD}">
      <dgm:prSet/>
      <dgm:spPr/>
      <dgm:t>
        <a:bodyPr/>
        <a:lstStyle/>
        <a:p>
          <a:endParaRPr lang="en-US"/>
        </a:p>
      </dgm:t>
    </dgm:pt>
    <dgm:pt modelId="{AD113791-F7A4-4CE3-8AB4-477703DB4EF6}">
      <dgm:prSet/>
      <dgm:spPr/>
      <dgm:t>
        <a:bodyPr/>
        <a:lstStyle/>
        <a:p>
          <a:r>
            <a:rPr lang="en-US" b="0" dirty="0"/>
            <a:t>Zone Familiarization Workshops</a:t>
          </a:r>
        </a:p>
      </dgm:t>
    </dgm:pt>
    <dgm:pt modelId="{5B593667-F95E-4783-A7F1-486FC193B7B8}" type="parTrans" cxnId="{294606D2-6045-4CEB-9FEB-79F112D03356}">
      <dgm:prSet/>
      <dgm:spPr/>
      <dgm:t>
        <a:bodyPr/>
        <a:lstStyle/>
        <a:p>
          <a:endParaRPr lang="en-US"/>
        </a:p>
      </dgm:t>
    </dgm:pt>
    <dgm:pt modelId="{3C69E32D-9F81-44AB-BE90-5F4F9734218B}" type="sibTrans" cxnId="{294606D2-6045-4CEB-9FEB-79F112D03356}">
      <dgm:prSet/>
      <dgm:spPr/>
      <dgm:t>
        <a:bodyPr/>
        <a:lstStyle/>
        <a:p>
          <a:endParaRPr lang="en-US"/>
        </a:p>
      </dgm:t>
    </dgm:pt>
    <dgm:pt modelId="{DB0CFCAB-BE70-4902-AD04-6F13A647A75E}">
      <dgm:prSet/>
      <dgm:spPr/>
      <dgm:t>
        <a:bodyPr/>
        <a:lstStyle/>
        <a:p>
          <a:r>
            <a:rPr lang="en-US" b="0" dirty="0"/>
            <a:t>Community Partner Evacuation Drills</a:t>
          </a:r>
        </a:p>
      </dgm:t>
    </dgm:pt>
    <dgm:pt modelId="{8D2FAE9E-6230-435B-A03E-15AB5C0C068F}" type="parTrans" cxnId="{CEA6C601-70B2-4E0E-B775-72CE9E3BEBE8}">
      <dgm:prSet/>
      <dgm:spPr/>
      <dgm:t>
        <a:bodyPr/>
        <a:lstStyle/>
        <a:p>
          <a:endParaRPr lang="en-US"/>
        </a:p>
      </dgm:t>
    </dgm:pt>
    <dgm:pt modelId="{6678D8C6-2A10-4754-9E6F-D33C2888E212}" type="sibTrans" cxnId="{CEA6C601-70B2-4E0E-B775-72CE9E3BEBE8}">
      <dgm:prSet/>
      <dgm:spPr/>
      <dgm:t>
        <a:bodyPr/>
        <a:lstStyle/>
        <a:p>
          <a:endParaRPr lang="en-US"/>
        </a:p>
      </dgm:t>
    </dgm:pt>
    <dgm:pt modelId="{07112F42-7126-47B4-B52E-8E2AC66D8592}">
      <dgm:prSet phldrT="[Text]"/>
      <dgm:spPr/>
      <dgm:t>
        <a:bodyPr/>
        <a:lstStyle/>
        <a:p>
          <a:r>
            <a:rPr lang="en-US" b="0" dirty="0"/>
            <a:t>Rural Road Hardening &amp; Alternative Evacuation Routes</a:t>
          </a:r>
        </a:p>
      </dgm:t>
    </dgm:pt>
    <dgm:pt modelId="{9F977666-03E1-47E4-8A82-9DAD6A7D2C45}" type="parTrans" cxnId="{1B1C3F94-A7C2-46C9-BD70-B9177DE5DDC9}">
      <dgm:prSet/>
      <dgm:spPr/>
      <dgm:t>
        <a:bodyPr/>
        <a:lstStyle/>
        <a:p>
          <a:endParaRPr lang="en-US"/>
        </a:p>
      </dgm:t>
    </dgm:pt>
    <dgm:pt modelId="{B53AF51A-CDF2-4746-868C-354F666E1631}" type="sibTrans" cxnId="{1B1C3F94-A7C2-46C9-BD70-B9177DE5DDC9}">
      <dgm:prSet/>
      <dgm:spPr/>
      <dgm:t>
        <a:bodyPr/>
        <a:lstStyle/>
        <a:p>
          <a:endParaRPr lang="en-US"/>
        </a:p>
      </dgm:t>
    </dgm:pt>
    <dgm:pt modelId="{A2109B0D-2A1E-4DFA-8410-08E4B7129E45}">
      <dgm:prSet/>
      <dgm:spPr/>
      <dgm:t>
        <a:bodyPr/>
        <a:lstStyle/>
        <a:p>
          <a:r>
            <a:rPr lang="en-US" b="0" dirty="0"/>
            <a:t>Strategic Fuel Breaks Along Evacuation Corridors</a:t>
          </a:r>
        </a:p>
      </dgm:t>
    </dgm:pt>
    <dgm:pt modelId="{C1FA45A2-F624-4EAB-BC17-0517FF891F6B}" type="parTrans" cxnId="{F0FFD529-C3FD-4A1E-96B7-A8685449BD3E}">
      <dgm:prSet/>
      <dgm:spPr/>
      <dgm:t>
        <a:bodyPr/>
        <a:lstStyle/>
        <a:p>
          <a:endParaRPr lang="en-US"/>
        </a:p>
      </dgm:t>
    </dgm:pt>
    <dgm:pt modelId="{2FF1A685-D835-4442-84AE-916D8E6F978A}" type="sibTrans" cxnId="{F0FFD529-C3FD-4A1E-96B7-A8685449BD3E}">
      <dgm:prSet/>
      <dgm:spPr/>
      <dgm:t>
        <a:bodyPr/>
        <a:lstStyle/>
        <a:p>
          <a:endParaRPr lang="en-US"/>
        </a:p>
      </dgm:t>
    </dgm:pt>
    <dgm:pt modelId="{AF7BB47F-02AB-4816-8886-D461AFE01BE0}">
      <dgm:prSet/>
      <dgm:spPr/>
      <dgm:t>
        <a:bodyPr/>
        <a:lstStyle/>
        <a:p>
          <a:r>
            <a:rPr lang="en-US" b="0" dirty="0"/>
            <a:t>Intelligent Evacuation Traffic Management Systems</a:t>
          </a:r>
        </a:p>
      </dgm:t>
    </dgm:pt>
    <dgm:pt modelId="{E44A4F48-4750-4DDF-9FE2-C17739243400}" type="parTrans" cxnId="{984B568D-A915-46B6-957F-D3DE79B71973}">
      <dgm:prSet/>
      <dgm:spPr/>
      <dgm:t>
        <a:bodyPr/>
        <a:lstStyle/>
        <a:p>
          <a:endParaRPr lang="en-US"/>
        </a:p>
      </dgm:t>
    </dgm:pt>
    <dgm:pt modelId="{4924FD05-198A-4ECE-9886-4E7B0E9250D2}" type="sibTrans" cxnId="{984B568D-A915-46B6-957F-D3DE79B71973}">
      <dgm:prSet/>
      <dgm:spPr/>
      <dgm:t>
        <a:bodyPr/>
        <a:lstStyle/>
        <a:p>
          <a:endParaRPr lang="en-US"/>
        </a:p>
      </dgm:t>
    </dgm:pt>
    <dgm:pt modelId="{BCD6E645-AF06-4238-B601-B69EE137C438}" type="pres">
      <dgm:prSet presAssocID="{873C1547-CED6-48E5-9A74-D5A923A4D6EC}" presName="linear" presStyleCnt="0">
        <dgm:presLayoutVars>
          <dgm:dir/>
          <dgm:animLvl val="lvl"/>
          <dgm:resizeHandles val="exact"/>
        </dgm:presLayoutVars>
      </dgm:prSet>
      <dgm:spPr/>
    </dgm:pt>
    <dgm:pt modelId="{20E3432C-4381-4E6D-8C4B-E4DC76895BC2}" type="pres">
      <dgm:prSet presAssocID="{C94153BF-4E7F-49E1-A19A-97392694E00F}" presName="parentLin" presStyleCnt="0"/>
      <dgm:spPr/>
    </dgm:pt>
    <dgm:pt modelId="{EAF5D98C-A427-42E2-89C3-19D0A421CCD9}" type="pres">
      <dgm:prSet presAssocID="{C94153BF-4E7F-49E1-A19A-97392694E00F}" presName="parentLeftMargin" presStyleLbl="node1" presStyleIdx="0" presStyleCnt="3"/>
      <dgm:spPr/>
    </dgm:pt>
    <dgm:pt modelId="{80E02436-7925-457F-A8B8-155DF7B6ECF5}" type="pres">
      <dgm:prSet presAssocID="{C94153BF-4E7F-49E1-A19A-97392694E00F}" presName="parentText" presStyleLbl="node1" presStyleIdx="0" presStyleCnt="3">
        <dgm:presLayoutVars>
          <dgm:chMax val="0"/>
          <dgm:bulletEnabled val="1"/>
        </dgm:presLayoutVars>
      </dgm:prSet>
      <dgm:spPr/>
    </dgm:pt>
    <dgm:pt modelId="{863956D0-23E7-4658-A391-6846E03FC2CA}" type="pres">
      <dgm:prSet presAssocID="{C94153BF-4E7F-49E1-A19A-97392694E00F}" presName="negativeSpace" presStyleCnt="0"/>
      <dgm:spPr/>
    </dgm:pt>
    <dgm:pt modelId="{4B4BF222-6625-428E-AE42-957EB70D68B8}" type="pres">
      <dgm:prSet presAssocID="{C94153BF-4E7F-49E1-A19A-97392694E00F}" presName="childText" presStyleLbl="conFgAcc1" presStyleIdx="0" presStyleCnt="3">
        <dgm:presLayoutVars>
          <dgm:bulletEnabled val="1"/>
        </dgm:presLayoutVars>
      </dgm:prSet>
      <dgm:spPr/>
    </dgm:pt>
    <dgm:pt modelId="{BDF1A7AD-FA0F-47F3-A261-BA3324152A16}" type="pres">
      <dgm:prSet presAssocID="{BD1A8BA0-12E6-4F4F-ADC9-AF6D36F393B6}" presName="spaceBetweenRectangles" presStyleCnt="0"/>
      <dgm:spPr/>
    </dgm:pt>
    <dgm:pt modelId="{C690731E-5299-4CEC-8ADE-0BC443D95B27}" type="pres">
      <dgm:prSet presAssocID="{ACD5F9E7-ADD2-46C8-B1F8-530FA8B4B045}" presName="parentLin" presStyleCnt="0"/>
      <dgm:spPr/>
    </dgm:pt>
    <dgm:pt modelId="{F7FD48CB-0766-4BD3-A26A-C22F2383E540}" type="pres">
      <dgm:prSet presAssocID="{ACD5F9E7-ADD2-46C8-B1F8-530FA8B4B045}" presName="parentLeftMargin" presStyleLbl="node1" presStyleIdx="0" presStyleCnt="3"/>
      <dgm:spPr/>
    </dgm:pt>
    <dgm:pt modelId="{CB308289-E7DB-4AC3-BDBE-045F2CDC97DD}" type="pres">
      <dgm:prSet presAssocID="{ACD5F9E7-ADD2-46C8-B1F8-530FA8B4B045}" presName="parentText" presStyleLbl="node1" presStyleIdx="1" presStyleCnt="3">
        <dgm:presLayoutVars>
          <dgm:chMax val="0"/>
          <dgm:bulletEnabled val="1"/>
        </dgm:presLayoutVars>
      </dgm:prSet>
      <dgm:spPr/>
    </dgm:pt>
    <dgm:pt modelId="{9346A74B-EB83-4BDA-A659-A0B8666B8045}" type="pres">
      <dgm:prSet presAssocID="{ACD5F9E7-ADD2-46C8-B1F8-530FA8B4B045}" presName="negativeSpace" presStyleCnt="0"/>
      <dgm:spPr/>
    </dgm:pt>
    <dgm:pt modelId="{7479EC6A-C4D0-481E-985F-0D5BC631AC08}" type="pres">
      <dgm:prSet presAssocID="{ACD5F9E7-ADD2-46C8-B1F8-530FA8B4B045}" presName="childText" presStyleLbl="conFgAcc1" presStyleIdx="1" presStyleCnt="3">
        <dgm:presLayoutVars>
          <dgm:bulletEnabled val="1"/>
        </dgm:presLayoutVars>
      </dgm:prSet>
      <dgm:spPr/>
    </dgm:pt>
    <dgm:pt modelId="{F5F41607-BBC0-470C-912B-829449037B79}" type="pres">
      <dgm:prSet presAssocID="{832E2E55-BD9C-4DAF-B822-93F9413AAB60}" presName="spaceBetweenRectangles" presStyleCnt="0"/>
      <dgm:spPr/>
    </dgm:pt>
    <dgm:pt modelId="{A17A86C3-144F-45D6-8E6B-0885D0A234F8}" type="pres">
      <dgm:prSet presAssocID="{D2046D19-44C2-4342-B785-0C228DA33B96}" presName="parentLin" presStyleCnt="0"/>
      <dgm:spPr/>
    </dgm:pt>
    <dgm:pt modelId="{F07F39D7-9CC7-4A26-866A-D13E330CC504}" type="pres">
      <dgm:prSet presAssocID="{D2046D19-44C2-4342-B785-0C228DA33B96}" presName="parentLeftMargin" presStyleLbl="node1" presStyleIdx="1" presStyleCnt="3"/>
      <dgm:spPr/>
    </dgm:pt>
    <dgm:pt modelId="{E38D859C-79BC-4B99-85E3-3F64C3433849}" type="pres">
      <dgm:prSet presAssocID="{D2046D19-44C2-4342-B785-0C228DA33B96}" presName="parentText" presStyleLbl="node1" presStyleIdx="2" presStyleCnt="3">
        <dgm:presLayoutVars>
          <dgm:chMax val="0"/>
          <dgm:bulletEnabled val="1"/>
        </dgm:presLayoutVars>
      </dgm:prSet>
      <dgm:spPr/>
    </dgm:pt>
    <dgm:pt modelId="{B54DC1B3-31B1-487C-80ED-B374BDC4B8CD}" type="pres">
      <dgm:prSet presAssocID="{D2046D19-44C2-4342-B785-0C228DA33B96}" presName="negativeSpace" presStyleCnt="0"/>
      <dgm:spPr/>
    </dgm:pt>
    <dgm:pt modelId="{16C0A1C9-0582-4AC0-BE9E-9A2CBC1D90D6}" type="pres">
      <dgm:prSet presAssocID="{D2046D19-44C2-4342-B785-0C228DA33B96}" presName="childText" presStyleLbl="conFgAcc1" presStyleIdx="2" presStyleCnt="3">
        <dgm:presLayoutVars>
          <dgm:bulletEnabled val="1"/>
        </dgm:presLayoutVars>
      </dgm:prSet>
      <dgm:spPr/>
    </dgm:pt>
  </dgm:ptLst>
  <dgm:cxnLst>
    <dgm:cxn modelId="{CEA6C601-70B2-4E0E-B775-72CE9E3BEBE8}" srcId="{ACD5F9E7-ADD2-46C8-B1F8-530FA8B4B045}" destId="{DB0CFCAB-BE70-4902-AD04-6F13A647A75E}" srcOrd="2" destOrd="0" parTransId="{8D2FAE9E-6230-435B-A03E-15AB5C0C068F}" sibTransId="{6678D8C6-2A10-4754-9E6F-D33C2888E212}"/>
    <dgm:cxn modelId="{29EB9504-E358-499E-AA95-F7B5EE1BE66C}" type="presOf" srcId="{C94153BF-4E7F-49E1-A19A-97392694E00F}" destId="{EAF5D98C-A427-42E2-89C3-19D0A421CCD9}" srcOrd="0" destOrd="0" presId="urn:microsoft.com/office/officeart/2005/8/layout/list1"/>
    <dgm:cxn modelId="{4C3B551D-6F17-4C74-A6AA-D237241DF7EC}" type="presOf" srcId="{D2046D19-44C2-4342-B785-0C228DA33B96}" destId="{E38D859C-79BC-4B99-85E3-3F64C3433849}" srcOrd="1" destOrd="0" presId="urn:microsoft.com/office/officeart/2005/8/layout/list1"/>
    <dgm:cxn modelId="{F0FFD529-C3FD-4A1E-96B7-A8685449BD3E}" srcId="{D2046D19-44C2-4342-B785-0C228DA33B96}" destId="{A2109B0D-2A1E-4DFA-8410-08E4B7129E45}" srcOrd="1" destOrd="0" parTransId="{C1FA45A2-F624-4EAB-BC17-0517FF891F6B}" sibTransId="{2FF1A685-D835-4442-84AE-916D8E6F978A}"/>
    <dgm:cxn modelId="{3132372B-D988-46E2-B726-8A43C4C378E8}" type="presOf" srcId="{AF7BB47F-02AB-4816-8886-D461AFE01BE0}" destId="{16C0A1C9-0582-4AC0-BE9E-9A2CBC1D90D6}" srcOrd="0" destOrd="2" presId="urn:microsoft.com/office/officeart/2005/8/layout/list1"/>
    <dgm:cxn modelId="{1EBE7034-2BA0-4EE9-ADCE-BC6175CB3BF6}" srcId="{C94153BF-4E7F-49E1-A19A-97392694E00F}" destId="{5486B409-347A-4D41-808A-4D49D6AA9E87}" srcOrd="2" destOrd="0" parTransId="{E40A6C05-0850-4623-B3FB-EC5BAC47D804}" sibTransId="{09F08D83-1ED2-4E06-A9A4-30A12F8EF88E}"/>
    <dgm:cxn modelId="{DB37E045-C216-40EF-B6B8-C9E39690A13E}" type="presOf" srcId="{44F3E82E-A122-440C-AB09-5FDE695E9D0D}" destId="{7479EC6A-C4D0-481E-985F-0D5BC631AC08}" srcOrd="0" destOrd="0" presId="urn:microsoft.com/office/officeart/2005/8/layout/list1"/>
    <dgm:cxn modelId="{AC15E469-D4D0-4C6E-A968-1C2E453988CE}" type="presOf" srcId="{C94153BF-4E7F-49E1-A19A-97392694E00F}" destId="{80E02436-7925-457F-A8B8-155DF7B6ECF5}" srcOrd="1" destOrd="0" presId="urn:microsoft.com/office/officeart/2005/8/layout/list1"/>
    <dgm:cxn modelId="{C37E4D4C-70BA-48D9-8820-A04E2F362974}" type="presOf" srcId="{ACD5F9E7-ADD2-46C8-B1F8-530FA8B4B045}" destId="{F7FD48CB-0766-4BD3-A26A-C22F2383E540}" srcOrd="0" destOrd="0" presId="urn:microsoft.com/office/officeart/2005/8/layout/list1"/>
    <dgm:cxn modelId="{5DBD4457-C938-4C1E-A59A-6B9B33933A2F}" srcId="{C94153BF-4E7F-49E1-A19A-97392694E00F}" destId="{D0265AA2-9B59-4EEF-A26E-C7A6C90F4B54}" srcOrd="1" destOrd="0" parTransId="{67189766-812B-47FE-B8D8-7565C77F9959}" sibTransId="{FB98CCFD-8026-44D7-8959-550F4119B361}"/>
    <dgm:cxn modelId="{38F68478-B3F9-4BCC-B5C5-C6C73DB089F9}" type="presOf" srcId="{873C1547-CED6-48E5-9A74-D5A923A4D6EC}" destId="{BCD6E645-AF06-4238-B601-B69EE137C438}" srcOrd="0" destOrd="0" presId="urn:microsoft.com/office/officeart/2005/8/layout/list1"/>
    <dgm:cxn modelId="{4FA5DF7C-45CF-4D5C-BFB0-6345FD9BD073}" type="presOf" srcId="{AD113791-F7A4-4CE3-8AB4-477703DB4EF6}" destId="{7479EC6A-C4D0-481E-985F-0D5BC631AC08}" srcOrd="0" destOrd="1" presId="urn:microsoft.com/office/officeart/2005/8/layout/list1"/>
    <dgm:cxn modelId="{C669B38B-B188-4010-A312-3A75AD3A41FD}" srcId="{ACD5F9E7-ADD2-46C8-B1F8-530FA8B4B045}" destId="{44F3E82E-A122-440C-AB09-5FDE695E9D0D}" srcOrd="0" destOrd="0" parTransId="{40FE51DE-F01B-49C4-AD28-43DDE328FB12}" sibTransId="{F57D5F52-5072-40CE-9505-CCCA202569C9}"/>
    <dgm:cxn modelId="{984B568D-A915-46B6-957F-D3DE79B71973}" srcId="{D2046D19-44C2-4342-B785-0C228DA33B96}" destId="{AF7BB47F-02AB-4816-8886-D461AFE01BE0}" srcOrd="2" destOrd="0" parTransId="{E44A4F48-4750-4DDF-9FE2-C17739243400}" sibTransId="{4924FD05-198A-4ECE-9886-4E7B0E9250D2}"/>
    <dgm:cxn modelId="{09F73193-8A3D-4AC1-B661-B5649C047846}" type="presOf" srcId="{07112F42-7126-47B4-B52E-8E2AC66D8592}" destId="{16C0A1C9-0582-4AC0-BE9E-9A2CBC1D90D6}" srcOrd="0" destOrd="0" presId="urn:microsoft.com/office/officeart/2005/8/layout/list1"/>
    <dgm:cxn modelId="{1B1C3F94-A7C2-46C9-BD70-B9177DE5DDC9}" srcId="{D2046D19-44C2-4342-B785-0C228DA33B96}" destId="{07112F42-7126-47B4-B52E-8E2AC66D8592}" srcOrd="0" destOrd="0" parTransId="{9F977666-03E1-47E4-8A82-9DAD6A7D2C45}" sibTransId="{B53AF51A-CDF2-4746-868C-354F666E1631}"/>
    <dgm:cxn modelId="{13B92796-4149-49A6-9347-99676E375551}" srcId="{873C1547-CED6-48E5-9A74-D5A923A4D6EC}" destId="{D2046D19-44C2-4342-B785-0C228DA33B96}" srcOrd="2" destOrd="0" parTransId="{A7779424-4C32-4EA9-8B56-273F00A8416A}" sibTransId="{3F27BBDF-384D-4FC4-A81C-0ACC09270D88}"/>
    <dgm:cxn modelId="{B321C696-CC6C-4A78-BAB9-6D17E294599F}" type="presOf" srcId="{5486B409-347A-4D41-808A-4D49D6AA9E87}" destId="{4B4BF222-6625-428E-AE42-957EB70D68B8}" srcOrd="0" destOrd="2" presId="urn:microsoft.com/office/officeart/2005/8/layout/list1"/>
    <dgm:cxn modelId="{D7E933A2-632E-484F-830E-A3D1AF9E38B1}" type="presOf" srcId="{A2109B0D-2A1E-4DFA-8410-08E4B7129E45}" destId="{16C0A1C9-0582-4AC0-BE9E-9A2CBC1D90D6}" srcOrd="0" destOrd="1" presId="urn:microsoft.com/office/officeart/2005/8/layout/list1"/>
    <dgm:cxn modelId="{ECE3B6AF-F2A6-4040-918F-CF07B555CFB0}" type="presOf" srcId="{B44ABD86-25FB-4404-A855-7BF43BA46CEF}" destId="{4B4BF222-6625-428E-AE42-957EB70D68B8}" srcOrd="0" destOrd="0" presId="urn:microsoft.com/office/officeart/2005/8/layout/list1"/>
    <dgm:cxn modelId="{9DFCB5B3-01A6-42E6-8FBE-BDD0C6543D83}" type="presOf" srcId="{DB0CFCAB-BE70-4902-AD04-6F13A647A75E}" destId="{7479EC6A-C4D0-481E-985F-0D5BC631AC08}" srcOrd="0" destOrd="2" presId="urn:microsoft.com/office/officeart/2005/8/layout/list1"/>
    <dgm:cxn modelId="{8DC980B5-6A6B-4A9D-84A7-17F47DE8C9EC}" srcId="{873C1547-CED6-48E5-9A74-D5A923A4D6EC}" destId="{C94153BF-4E7F-49E1-A19A-97392694E00F}" srcOrd="0" destOrd="0" parTransId="{686C4AA0-66D4-402E-870D-04A073BA6F20}" sibTransId="{BD1A8BA0-12E6-4F4F-ADC9-AF6D36F393B6}"/>
    <dgm:cxn modelId="{CCFA1FBD-CE50-4497-87AB-7472C97950E7}" type="presOf" srcId="{D2046D19-44C2-4342-B785-0C228DA33B96}" destId="{F07F39D7-9CC7-4A26-866A-D13E330CC504}" srcOrd="0" destOrd="0" presId="urn:microsoft.com/office/officeart/2005/8/layout/list1"/>
    <dgm:cxn modelId="{294606D2-6045-4CEB-9FEB-79F112D03356}" srcId="{ACD5F9E7-ADD2-46C8-B1F8-530FA8B4B045}" destId="{AD113791-F7A4-4CE3-8AB4-477703DB4EF6}" srcOrd="1" destOrd="0" parTransId="{5B593667-F95E-4783-A7F1-486FC193B7B8}" sibTransId="{3C69E32D-9F81-44AB-BE90-5F4F9734218B}"/>
    <dgm:cxn modelId="{5CD0F3DA-D3E2-4538-B343-216ABB647448}" srcId="{C94153BF-4E7F-49E1-A19A-97392694E00F}" destId="{B44ABD86-25FB-4404-A855-7BF43BA46CEF}" srcOrd="0" destOrd="0" parTransId="{89415A78-5201-40CB-96F6-1F012BA17A7B}" sibTransId="{7C594F80-36EB-4560-A167-6350AC1ED29D}"/>
    <dgm:cxn modelId="{DE6E14E9-8FAE-4A62-A1C6-2C643BA7F52B}" type="presOf" srcId="{ACD5F9E7-ADD2-46C8-B1F8-530FA8B4B045}" destId="{CB308289-E7DB-4AC3-BDBE-045F2CDC97DD}" srcOrd="1" destOrd="0" presId="urn:microsoft.com/office/officeart/2005/8/layout/list1"/>
    <dgm:cxn modelId="{B07ADEEE-56A1-4935-83E2-F163F3BD6D13}" srcId="{873C1547-CED6-48E5-9A74-D5A923A4D6EC}" destId="{ACD5F9E7-ADD2-46C8-B1F8-530FA8B4B045}" srcOrd="1" destOrd="0" parTransId="{C2F1E94D-FE22-4799-96FE-92939CF248BE}" sibTransId="{832E2E55-BD9C-4DAF-B822-93F9413AAB60}"/>
    <dgm:cxn modelId="{C92A83F3-607F-4C92-B076-1A968887B14C}" type="presOf" srcId="{D0265AA2-9B59-4EEF-A26E-C7A6C90F4B54}" destId="{4B4BF222-6625-428E-AE42-957EB70D68B8}" srcOrd="0" destOrd="1" presId="urn:microsoft.com/office/officeart/2005/8/layout/list1"/>
    <dgm:cxn modelId="{DA5F3B5C-AA11-4F7F-8913-2D5BA10A34B7}" type="presParOf" srcId="{BCD6E645-AF06-4238-B601-B69EE137C438}" destId="{20E3432C-4381-4E6D-8C4B-E4DC76895BC2}" srcOrd="0" destOrd="0" presId="urn:microsoft.com/office/officeart/2005/8/layout/list1"/>
    <dgm:cxn modelId="{C9C5C1C9-79D5-4930-B2D3-09290B0FC928}" type="presParOf" srcId="{20E3432C-4381-4E6D-8C4B-E4DC76895BC2}" destId="{EAF5D98C-A427-42E2-89C3-19D0A421CCD9}" srcOrd="0" destOrd="0" presId="urn:microsoft.com/office/officeart/2005/8/layout/list1"/>
    <dgm:cxn modelId="{28CA69B5-2C00-4C0A-8D42-AABE003AFFA2}" type="presParOf" srcId="{20E3432C-4381-4E6D-8C4B-E4DC76895BC2}" destId="{80E02436-7925-457F-A8B8-155DF7B6ECF5}" srcOrd="1" destOrd="0" presId="urn:microsoft.com/office/officeart/2005/8/layout/list1"/>
    <dgm:cxn modelId="{F5927846-72C4-414A-96E2-5F6DB2A88C98}" type="presParOf" srcId="{BCD6E645-AF06-4238-B601-B69EE137C438}" destId="{863956D0-23E7-4658-A391-6846E03FC2CA}" srcOrd="1" destOrd="0" presId="urn:microsoft.com/office/officeart/2005/8/layout/list1"/>
    <dgm:cxn modelId="{382B6F9A-C493-4B97-B6C4-73E55344D9C1}" type="presParOf" srcId="{BCD6E645-AF06-4238-B601-B69EE137C438}" destId="{4B4BF222-6625-428E-AE42-957EB70D68B8}" srcOrd="2" destOrd="0" presId="urn:microsoft.com/office/officeart/2005/8/layout/list1"/>
    <dgm:cxn modelId="{22B648C9-2810-4A28-AD5A-336DA2A20550}" type="presParOf" srcId="{BCD6E645-AF06-4238-B601-B69EE137C438}" destId="{BDF1A7AD-FA0F-47F3-A261-BA3324152A16}" srcOrd="3" destOrd="0" presId="urn:microsoft.com/office/officeart/2005/8/layout/list1"/>
    <dgm:cxn modelId="{52614869-B23E-4086-906E-75BC21A17112}" type="presParOf" srcId="{BCD6E645-AF06-4238-B601-B69EE137C438}" destId="{C690731E-5299-4CEC-8ADE-0BC443D95B27}" srcOrd="4" destOrd="0" presId="urn:microsoft.com/office/officeart/2005/8/layout/list1"/>
    <dgm:cxn modelId="{3C7EB7B4-8199-40A7-AA84-15390D951C42}" type="presParOf" srcId="{C690731E-5299-4CEC-8ADE-0BC443D95B27}" destId="{F7FD48CB-0766-4BD3-A26A-C22F2383E540}" srcOrd="0" destOrd="0" presId="urn:microsoft.com/office/officeart/2005/8/layout/list1"/>
    <dgm:cxn modelId="{612934D5-9638-4612-9CD0-EB7D8FB2B464}" type="presParOf" srcId="{C690731E-5299-4CEC-8ADE-0BC443D95B27}" destId="{CB308289-E7DB-4AC3-BDBE-045F2CDC97DD}" srcOrd="1" destOrd="0" presId="urn:microsoft.com/office/officeart/2005/8/layout/list1"/>
    <dgm:cxn modelId="{B274E909-A6C0-4E3A-890E-0F87AE53D36A}" type="presParOf" srcId="{BCD6E645-AF06-4238-B601-B69EE137C438}" destId="{9346A74B-EB83-4BDA-A659-A0B8666B8045}" srcOrd="5" destOrd="0" presId="urn:microsoft.com/office/officeart/2005/8/layout/list1"/>
    <dgm:cxn modelId="{02886458-A729-4645-B890-C36E8B9DF75A}" type="presParOf" srcId="{BCD6E645-AF06-4238-B601-B69EE137C438}" destId="{7479EC6A-C4D0-481E-985F-0D5BC631AC08}" srcOrd="6" destOrd="0" presId="urn:microsoft.com/office/officeart/2005/8/layout/list1"/>
    <dgm:cxn modelId="{915307E9-DD96-4679-BB8A-1D5A9F667F3D}" type="presParOf" srcId="{BCD6E645-AF06-4238-B601-B69EE137C438}" destId="{F5F41607-BBC0-470C-912B-829449037B79}" srcOrd="7" destOrd="0" presId="urn:microsoft.com/office/officeart/2005/8/layout/list1"/>
    <dgm:cxn modelId="{8E60C68C-8D8A-421D-9F94-E6DECBBCA208}" type="presParOf" srcId="{BCD6E645-AF06-4238-B601-B69EE137C438}" destId="{A17A86C3-144F-45D6-8E6B-0885D0A234F8}" srcOrd="8" destOrd="0" presId="urn:microsoft.com/office/officeart/2005/8/layout/list1"/>
    <dgm:cxn modelId="{892883E0-2E7F-4326-872A-4C1ADE20FD2F}" type="presParOf" srcId="{A17A86C3-144F-45D6-8E6B-0885D0A234F8}" destId="{F07F39D7-9CC7-4A26-866A-D13E330CC504}" srcOrd="0" destOrd="0" presId="urn:microsoft.com/office/officeart/2005/8/layout/list1"/>
    <dgm:cxn modelId="{CBC30F1A-76A3-4C70-8C5F-24F00F47B349}" type="presParOf" srcId="{A17A86C3-144F-45D6-8E6B-0885D0A234F8}" destId="{E38D859C-79BC-4B99-85E3-3F64C3433849}" srcOrd="1" destOrd="0" presId="urn:microsoft.com/office/officeart/2005/8/layout/list1"/>
    <dgm:cxn modelId="{F9251383-AA9C-4F4C-963E-01183D1D33D3}" type="presParOf" srcId="{BCD6E645-AF06-4238-B601-B69EE137C438}" destId="{B54DC1B3-31B1-487C-80ED-B374BDC4B8CD}" srcOrd="9" destOrd="0" presId="urn:microsoft.com/office/officeart/2005/8/layout/list1"/>
    <dgm:cxn modelId="{5C94A19D-95F5-400C-B5D1-6F5EFCB5981D}" type="presParOf" srcId="{BCD6E645-AF06-4238-B601-B69EE137C438}" destId="{16C0A1C9-0582-4AC0-BE9E-9A2CBC1D90D6}"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6ADC705-602E-4AB7-A43A-51E6A79015F5}"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6CBD5258-84E2-4527-8482-8AB7BF400774}">
      <dgm:prSet phldrT="[Text]" phldr="0" custT="1"/>
      <dgm:spPr/>
      <dgm:t>
        <a:bodyPr/>
        <a:lstStyle/>
        <a:p>
          <a:r>
            <a:rPr lang="en-US" sz="1600" dirty="0"/>
            <a:t>Introduction</a:t>
          </a:r>
        </a:p>
      </dgm:t>
    </dgm:pt>
    <dgm:pt modelId="{763FFD01-5369-418C-994A-E68476F58554}" type="parTrans" cxnId="{6CFA2C3F-B3FE-4338-8C88-9202F01E48AF}">
      <dgm:prSet/>
      <dgm:spPr/>
      <dgm:t>
        <a:bodyPr/>
        <a:lstStyle/>
        <a:p>
          <a:endParaRPr lang="en-US"/>
        </a:p>
      </dgm:t>
    </dgm:pt>
    <dgm:pt modelId="{0F1E0523-AAA6-4A0D-8ED7-C1E24485541A}" type="sibTrans" cxnId="{6CFA2C3F-B3FE-4338-8C88-9202F01E48AF}">
      <dgm:prSet/>
      <dgm:spPr/>
      <dgm:t>
        <a:bodyPr/>
        <a:lstStyle/>
        <a:p>
          <a:endParaRPr lang="en-US"/>
        </a:p>
      </dgm:t>
    </dgm:pt>
    <dgm:pt modelId="{0F5DB572-E7CD-49CF-9109-BF228510A8D9}">
      <dgm:prSet phldrT="[Text]" phldr="0" custT="1"/>
      <dgm:spPr/>
      <dgm:t>
        <a:bodyPr/>
        <a:lstStyle/>
        <a:p>
          <a:r>
            <a:rPr lang="en-US" sz="1600" dirty="0"/>
            <a:t>Information Collection &amp; Dissemination</a:t>
          </a:r>
        </a:p>
      </dgm:t>
    </dgm:pt>
    <dgm:pt modelId="{5BF0598D-FF11-43DC-93BA-E7F0ED77A9DB}" type="parTrans" cxnId="{0D1BA2B0-A5B2-4AE2-89DD-606E37A4002C}">
      <dgm:prSet/>
      <dgm:spPr/>
      <dgm:t>
        <a:bodyPr/>
        <a:lstStyle/>
        <a:p>
          <a:endParaRPr lang="en-US"/>
        </a:p>
      </dgm:t>
    </dgm:pt>
    <dgm:pt modelId="{E3CBF123-9853-44DB-82DA-A6B364CE7258}" type="sibTrans" cxnId="{0D1BA2B0-A5B2-4AE2-89DD-606E37A4002C}">
      <dgm:prSet/>
      <dgm:spPr/>
      <dgm:t>
        <a:bodyPr/>
        <a:lstStyle/>
        <a:p>
          <a:endParaRPr lang="en-US"/>
        </a:p>
      </dgm:t>
    </dgm:pt>
    <dgm:pt modelId="{A49ECAAB-57B7-4095-A88E-FB9337E6CCC6}">
      <dgm:prSet phldrT="[Text]" phldr="0" custT="1"/>
      <dgm:spPr/>
      <dgm:t>
        <a:bodyPr/>
        <a:lstStyle/>
        <a:p>
          <a:r>
            <a:rPr lang="en-US" sz="1600" dirty="0"/>
            <a:t>Communications</a:t>
          </a:r>
        </a:p>
      </dgm:t>
    </dgm:pt>
    <dgm:pt modelId="{64CD96FC-23E3-4AF6-BF32-D7C1980E6883}" type="parTrans" cxnId="{75B1C147-2545-4FF3-A0E1-8E750AC29830}">
      <dgm:prSet/>
      <dgm:spPr/>
      <dgm:t>
        <a:bodyPr/>
        <a:lstStyle/>
        <a:p>
          <a:endParaRPr lang="en-US"/>
        </a:p>
      </dgm:t>
    </dgm:pt>
    <dgm:pt modelId="{222EEDBB-D13F-4151-8203-D0B49CD62F0F}" type="sibTrans" cxnId="{75B1C147-2545-4FF3-A0E1-8E750AC29830}">
      <dgm:prSet/>
      <dgm:spPr/>
      <dgm:t>
        <a:bodyPr/>
        <a:lstStyle/>
        <a:p>
          <a:endParaRPr lang="en-US"/>
        </a:p>
      </dgm:t>
    </dgm:pt>
    <dgm:pt modelId="{AB50A4A2-F2FB-4EDF-9F2D-C11C4BD9EC5F}">
      <dgm:prSet phldrT="[Text]" phldr="0" custT="1"/>
      <dgm:spPr/>
      <dgm:t>
        <a:bodyPr/>
        <a:lstStyle/>
        <a:p>
          <a:r>
            <a:rPr lang="en-US" sz="1600" dirty="0"/>
            <a:t>Authorities and References</a:t>
          </a:r>
        </a:p>
      </dgm:t>
    </dgm:pt>
    <dgm:pt modelId="{7F39A618-3049-41C4-AE28-545EA7B234A1}" type="parTrans" cxnId="{F3DA1FED-776A-41FE-B4DE-240D61A68103}">
      <dgm:prSet/>
      <dgm:spPr/>
      <dgm:t>
        <a:bodyPr/>
        <a:lstStyle/>
        <a:p>
          <a:endParaRPr lang="en-US"/>
        </a:p>
      </dgm:t>
    </dgm:pt>
    <dgm:pt modelId="{99948FCC-6535-42CB-8049-769E01F6EC8C}" type="sibTrans" cxnId="{F3DA1FED-776A-41FE-B4DE-240D61A68103}">
      <dgm:prSet/>
      <dgm:spPr/>
      <dgm:t>
        <a:bodyPr/>
        <a:lstStyle/>
        <a:p>
          <a:endParaRPr lang="en-US"/>
        </a:p>
      </dgm:t>
    </dgm:pt>
    <dgm:pt modelId="{153B2283-E700-4E39-BFD2-58ECFE1DA8A7}">
      <dgm:prSet phldrT="[Text]" phldr="0" custT="1"/>
      <dgm:spPr/>
      <dgm:t>
        <a:bodyPr/>
        <a:lstStyle/>
        <a:p>
          <a:r>
            <a:rPr lang="en-US" sz="1600" dirty="0"/>
            <a:t>Situation and Assumptions</a:t>
          </a:r>
        </a:p>
      </dgm:t>
    </dgm:pt>
    <dgm:pt modelId="{4164C438-3AF7-4A49-9583-C4D617517CAE}" type="parTrans" cxnId="{01AB9CE1-B060-4C13-9B00-272FA6AED6C6}">
      <dgm:prSet/>
      <dgm:spPr/>
      <dgm:t>
        <a:bodyPr/>
        <a:lstStyle/>
        <a:p>
          <a:endParaRPr lang="en-US"/>
        </a:p>
      </dgm:t>
    </dgm:pt>
    <dgm:pt modelId="{C27CEC7D-695C-4A66-AF57-42A8502A2AE0}" type="sibTrans" cxnId="{01AB9CE1-B060-4C13-9B00-272FA6AED6C6}">
      <dgm:prSet/>
      <dgm:spPr/>
      <dgm:t>
        <a:bodyPr/>
        <a:lstStyle/>
        <a:p>
          <a:endParaRPr lang="en-US"/>
        </a:p>
      </dgm:t>
    </dgm:pt>
    <dgm:pt modelId="{10CEDE8D-23EE-4CED-9028-2D03311BA14C}">
      <dgm:prSet phldrT="[Text]" phldr="0" custT="1"/>
      <dgm:spPr/>
      <dgm:t>
        <a:bodyPr/>
        <a:lstStyle/>
        <a:p>
          <a:r>
            <a:rPr lang="en-US" sz="1600" dirty="0"/>
            <a:t>Organization and Alignment of Responsibilities</a:t>
          </a:r>
        </a:p>
      </dgm:t>
    </dgm:pt>
    <dgm:pt modelId="{453B7E6C-AC23-4971-9430-580DACE04163}" type="parTrans" cxnId="{72FCFAF8-9B0A-4A74-9468-EDF3C70F604A}">
      <dgm:prSet/>
      <dgm:spPr/>
      <dgm:t>
        <a:bodyPr/>
        <a:lstStyle/>
        <a:p>
          <a:endParaRPr lang="en-US"/>
        </a:p>
      </dgm:t>
    </dgm:pt>
    <dgm:pt modelId="{7386CF93-E714-4FE1-8A9A-B448323954F9}" type="sibTrans" cxnId="{72FCFAF8-9B0A-4A74-9468-EDF3C70F604A}">
      <dgm:prSet/>
      <dgm:spPr/>
      <dgm:t>
        <a:bodyPr/>
        <a:lstStyle/>
        <a:p>
          <a:endParaRPr lang="en-US"/>
        </a:p>
      </dgm:t>
    </dgm:pt>
    <dgm:pt modelId="{7503634C-BE8F-4117-8892-999BFE24C308}">
      <dgm:prSet phldrT="[Text]" phldr="0" custT="1"/>
      <dgm:spPr/>
      <dgm:t>
        <a:bodyPr/>
        <a:lstStyle/>
        <a:p>
          <a:r>
            <a:rPr lang="en-US" sz="1600" dirty="0"/>
            <a:t>Concept of Operations</a:t>
          </a:r>
        </a:p>
      </dgm:t>
    </dgm:pt>
    <dgm:pt modelId="{648ADC00-355B-4B7A-8C32-4162CD535BB9}" type="parTrans" cxnId="{EA908AE9-EA36-44DF-994D-F5EBA83FFE0D}">
      <dgm:prSet/>
      <dgm:spPr/>
      <dgm:t>
        <a:bodyPr/>
        <a:lstStyle/>
        <a:p>
          <a:endParaRPr lang="en-US"/>
        </a:p>
      </dgm:t>
    </dgm:pt>
    <dgm:pt modelId="{0CAC8448-2137-4308-A988-204AEF7CB5A5}" type="sibTrans" cxnId="{EA908AE9-EA36-44DF-994D-F5EBA83FFE0D}">
      <dgm:prSet/>
      <dgm:spPr/>
      <dgm:t>
        <a:bodyPr/>
        <a:lstStyle/>
        <a:p>
          <a:endParaRPr lang="en-US"/>
        </a:p>
      </dgm:t>
    </dgm:pt>
    <dgm:pt modelId="{48437073-8C20-4C08-B02D-C1A3F3552C66}">
      <dgm:prSet phldrT="[Text]" phldr="0" custT="1"/>
      <dgm:spPr/>
      <dgm:t>
        <a:bodyPr/>
        <a:lstStyle/>
        <a:p>
          <a:r>
            <a:rPr lang="en-US" sz="1600" dirty="0"/>
            <a:t>Direction, Control, &amp; Coordination</a:t>
          </a:r>
        </a:p>
      </dgm:t>
    </dgm:pt>
    <dgm:pt modelId="{6B16D6EB-5470-41BE-A46B-C273C60F4DB5}" type="parTrans" cxnId="{C18142FA-82F5-4489-AEC3-F6C4AA2E0E4A}">
      <dgm:prSet/>
      <dgm:spPr/>
      <dgm:t>
        <a:bodyPr/>
        <a:lstStyle/>
        <a:p>
          <a:endParaRPr lang="en-US"/>
        </a:p>
      </dgm:t>
    </dgm:pt>
    <dgm:pt modelId="{0A568F8F-D75F-471E-A651-6956D534022C}" type="sibTrans" cxnId="{C18142FA-82F5-4489-AEC3-F6C4AA2E0E4A}">
      <dgm:prSet/>
      <dgm:spPr/>
      <dgm:t>
        <a:bodyPr/>
        <a:lstStyle/>
        <a:p>
          <a:endParaRPr lang="en-US"/>
        </a:p>
      </dgm:t>
    </dgm:pt>
    <dgm:pt modelId="{DB549004-1D44-41BC-8389-976724F04087}">
      <dgm:prSet phldrT="[Text]" phldr="0" custT="1"/>
      <dgm:spPr/>
      <dgm:t>
        <a:bodyPr/>
        <a:lstStyle/>
        <a:p>
          <a:r>
            <a:rPr lang="en-US" sz="1600" dirty="0"/>
            <a:t>Administration, Finance, &amp; Logistics</a:t>
          </a:r>
        </a:p>
      </dgm:t>
    </dgm:pt>
    <dgm:pt modelId="{65B1841E-4A82-46C6-8176-28D74EE1E937}" type="parTrans" cxnId="{F96C6862-42B2-4D9F-A199-624D39BB5F13}">
      <dgm:prSet/>
      <dgm:spPr/>
      <dgm:t>
        <a:bodyPr/>
        <a:lstStyle/>
        <a:p>
          <a:endParaRPr lang="en-US"/>
        </a:p>
      </dgm:t>
    </dgm:pt>
    <dgm:pt modelId="{14D86300-62BF-42FA-90C6-ED2BF6DCB6E2}" type="sibTrans" cxnId="{F96C6862-42B2-4D9F-A199-624D39BB5F13}">
      <dgm:prSet/>
      <dgm:spPr/>
      <dgm:t>
        <a:bodyPr/>
        <a:lstStyle/>
        <a:p>
          <a:endParaRPr lang="en-US"/>
        </a:p>
      </dgm:t>
    </dgm:pt>
    <dgm:pt modelId="{C8D5CEE2-BEA5-437E-90C4-340DD716EEB9}">
      <dgm:prSet phldrT="[Text]" phldr="0" custT="1"/>
      <dgm:spPr/>
      <dgm:t>
        <a:bodyPr/>
        <a:lstStyle/>
        <a:p>
          <a:r>
            <a:rPr lang="en-US" sz="1600" dirty="0"/>
            <a:t>Plan Development &amp; Maintenance</a:t>
          </a:r>
        </a:p>
      </dgm:t>
    </dgm:pt>
    <dgm:pt modelId="{3885A994-9212-4663-817F-2D231FA72260}" type="parTrans" cxnId="{D0A6EC3F-D95E-43A9-BEF1-34E6A08FBD14}">
      <dgm:prSet/>
      <dgm:spPr/>
      <dgm:t>
        <a:bodyPr/>
        <a:lstStyle/>
        <a:p>
          <a:endParaRPr lang="en-US"/>
        </a:p>
      </dgm:t>
    </dgm:pt>
    <dgm:pt modelId="{1B655AE2-CFD7-4850-91D7-194386600FCF}" type="sibTrans" cxnId="{D0A6EC3F-D95E-43A9-BEF1-34E6A08FBD14}">
      <dgm:prSet/>
      <dgm:spPr/>
      <dgm:t>
        <a:bodyPr/>
        <a:lstStyle/>
        <a:p>
          <a:endParaRPr lang="en-US"/>
        </a:p>
      </dgm:t>
    </dgm:pt>
    <dgm:pt modelId="{21691F29-FB1C-491D-A8D2-31A041653DA3}" type="pres">
      <dgm:prSet presAssocID="{A6ADC705-602E-4AB7-A43A-51E6A79015F5}" presName="Name0" presStyleCnt="0">
        <dgm:presLayoutVars>
          <dgm:dir/>
          <dgm:animLvl val="lvl"/>
          <dgm:resizeHandles val="exact"/>
        </dgm:presLayoutVars>
      </dgm:prSet>
      <dgm:spPr/>
    </dgm:pt>
    <dgm:pt modelId="{6ABAA6E3-80A1-47E8-BDE0-DAEC1EE6322F}" type="pres">
      <dgm:prSet presAssocID="{6CBD5258-84E2-4527-8482-8AB7BF400774}" presName="linNode" presStyleCnt="0"/>
      <dgm:spPr/>
    </dgm:pt>
    <dgm:pt modelId="{F8350D44-9FE0-4084-9A22-4129E116A614}" type="pres">
      <dgm:prSet presAssocID="{6CBD5258-84E2-4527-8482-8AB7BF400774}" presName="parentText" presStyleLbl="node1" presStyleIdx="0" presStyleCnt="10">
        <dgm:presLayoutVars>
          <dgm:chMax val="1"/>
          <dgm:bulletEnabled val="1"/>
        </dgm:presLayoutVars>
      </dgm:prSet>
      <dgm:spPr/>
    </dgm:pt>
    <dgm:pt modelId="{8A004619-AB13-4BFE-A3D0-060A1131046B}" type="pres">
      <dgm:prSet presAssocID="{0F1E0523-AAA6-4A0D-8ED7-C1E24485541A}" presName="sp" presStyleCnt="0"/>
      <dgm:spPr/>
    </dgm:pt>
    <dgm:pt modelId="{79806240-FB89-4E0E-B6F9-C6031D468BDF}" type="pres">
      <dgm:prSet presAssocID="{AB50A4A2-F2FB-4EDF-9F2D-C11C4BD9EC5F}" presName="linNode" presStyleCnt="0"/>
      <dgm:spPr/>
    </dgm:pt>
    <dgm:pt modelId="{4DBD71C0-4FBE-4AEA-926A-6FCF8D93D3BE}" type="pres">
      <dgm:prSet presAssocID="{AB50A4A2-F2FB-4EDF-9F2D-C11C4BD9EC5F}" presName="parentText" presStyleLbl="node1" presStyleIdx="1" presStyleCnt="10">
        <dgm:presLayoutVars>
          <dgm:chMax val="1"/>
          <dgm:bulletEnabled val="1"/>
        </dgm:presLayoutVars>
      </dgm:prSet>
      <dgm:spPr/>
    </dgm:pt>
    <dgm:pt modelId="{47F66590-8BD6-4EE3-B7D6-C09899DEE729}" type="pres">
      <dgm:prSet presAssocID="{99948FCC-6535-42CB-8049-769E01F6EC8C}" presName="sp" presStyleCnt="0"/>
      <dgm:spPr/>
    </dgm:pt>
    <dgm:pt modelId="{9F0F17ED-CDE1-4EC5-8D2E-7A06AE90CF96}" type="pres">
      <dgm:prSet presAssocID="{153B2283-E700-4E39-BFD2-58ECFE1DA8A7}" presName="linNode" presStyleCnt="0"/>
      <dgm:spPr/>
    </dgm:pt>
    <dgm:pt modelId="{B622C42B-A8E5-4B39-B846-9749521CA9AF}" type="pres">
      <dgm:prSet presAssocID="{153B2283-E700-4E39-BFD2-58ECFE1DA8A7}" presName="parentText" presStyleLbl="node1" presStyleIdx="2" presStyleCnt="10">
        <dgm:presLayoutVars>
          <dgm:chMax val="1"/>
          <dgm:bulletEnabled val="1"/>
        </dgm:presLayoutVars>
      </dgm:prSet>
      <dgm:spPr/>
    </dgm:pt>
    <dgm:pt modelId="{6A544E7C-D09E-4C11-B9AD-DB57F78AF191}" type="pres">
      <dgm:prSet presAssocID="{C27CEC7D-695C-4A66-AF57-42A8502A2AE0}" presName="sp" presStyleCnt="0"/>
      <dgm:spPr/>
    </dgm:pt>
    <dgm:pt modelId="{AF6EA699-F42A-44B6-B374-BD9B2BFFF6E3}" type="pres">
      <dgm:prSet presAssocID="{10CEDE8D-23EE-4CED-9028-2D03311BA14C}" presName="linNode" presStyleCnt="0"/>
      <dgm:spPr/>
    </dgm:pt>
    <dgm:pt modelId="{FCB1A732-5CC1-4B72-B47B-C041223E2432}" type="pres">
      <dgm:prSet presAssocID="{10CEDE8D-23EE-4CED-9028-2D03311BA14C}" presName="parentText" presStyleLbl="node1" presStyleIdx="3" presStyleCnt="10">
        <dgm:presLayoutVars>
          <dgm:chMax val="1"/>
          <dgm:bulletEnabled val="1"/>
        </dgm:presLayoutVars>
      </dgm:prSet>
      <dgm:spPr/>
    </dgm:pt>
    <dgm:pt modelId="{370C5215-BA9F-4911-ABEB-36D48D862AF3}" type="pres">
      <dgm:prSet presAssocID="{7386CF93-E714-4FE1-8A9A-B448323954F9}" presName="sp" presStyleCnt="0"/>
      <dgm:spPr/>
    </dgm:pt>
    <dgm:pt modelId="{89B31EFF-B601-491C-8873-294B757B8C86}" type="pres">
      <dgm:prSet presAssocID="{7503634C-BE8F-4117-8892-999BFE24C308}" presName="linNode" presStyleCnt="0"/>
      <dgm:spPr/>
    </dgm:pt>
    <dgm:pt modelId="{56087936-73C3-4E82-A04A-63504F8A3EF1}" type="pres">
      <dgm:prSet presAssocID="{7503634C-BE8F-4117-8892-999BFE24C308}" presName="parentText" presStyleLbl="node1" presStyleIdx="4" presStyleCnt="10">
        <dgm:presLayoutVars>
          <dgm:chMax val="1"/>
          <dgm:bulletEnabled val="1"/>
        </dgm:presLayoutVars>
      </dgm:prSet>
      <dgm:spPr/>
    </dgm:pt>
    <dgm:pt modelId="{739C4D85-6325-4CD3-A5A9-4005FB381EEC}" type="pres">
      <dgm:prSet presAssocID="{0CAC8448-2137-4308-A988-204AEF7CB5A5}" presName="sp" presStyleCnt="0"/>
      <dgm:spPr/>
    </dgm:pt>
    <dgm:pt modelId="{FC03F0FF-CE82-4C59-80F7-C4FA0CA14298}" type="pres">
      <dgm:prSet presAssocID="{48437073-8C20-4C08-B02D-C1A3F3552C66}" presName="linNode" presStyleCnt="0"/>
      <dgm:spPr/>
    </dgm:pt>
    <dgm:pt modelId="{F1B2E971-347D-4097-8395-F326DB3C3999}" type="pres">
      <dgm:prSet presAssocID="{48437073-8C20-4C08-B02D-C1A3F3552C66}" presName="parentText" presStyleLbl="node1" presStyleIdx="5" presStyleCnt="10">
        <dgm:presLayoutVars>
          <dgm:chMax val="1"/>
          <dgm:bulletEnabled val="1"/>
        </dgm:presLayoutVars>
      </dgm:prSet>
      <dgm:spPr/>
    </dgm:pt>
    <dgm:pt modelId="{FEE290BB-374C-4A31-BCAD-B49CD5ACA7BD}" type="pres">
      <dgm:prSet presAssocID="{0A568F8F-D75F-471E-A651-6956D534022C}" presName="sp" presStyleCnt="0"/>
      <dgm:spPr/>
    </dgm:pt>
    <dgm:pt modelId="{92C9A5A9-97DE-4E0E-AE27-FCCC76CA0B04}" type="pres">
      <dgm:prSet presAssocID="{0F5DB572-E7CD-49CF-9109-BF228510A8D9}" presName="linNode" presStyleCnt="0"/>
      <dgm:spPr/>
    </dgm:pt>
    <dgm:pt modelId="{5DDB8E95-B4FC-49A1-ACDC-1FC2E525823F}" type="pres">
      <dgm:prSet presAssocID="{0F5DB572-E7CD-49CF-9109-BF228510A8D9}" presName="parentText" presStyleLbl="node1" presStyleIdx="6" presStyleCnt="10">
        <dgm:presLayoutVars>
          <dgm:chMax val="1"/>
          <dgm:bulletEnabled val="1"/>
        </dgm:presLayoutVars>
      </dgm:prSet>
      <dgm:spPr/>
    </dgm:pt>
    <dgm:pt modelId="{A0496A8E-E5FA-4FBC-A243-55CF21326980}" type="pres">
      <dgm:prSet presAssocID="{E3CBF123-9853-44DB-82DA-A6B364CE7258}" presName="sp" presStyleCnt="0"/>
      <dgm:spPr/>
    </dgm:pt>
    <dgm:pt modelId="{A3A6A6DE-CD75-4FA7-A443-37A003B7E6CA}" type="pres">
      <dgm:prSet presAssocID="{A49ECAAB-57B7-4095-A88E-FB9337E6CCC6}" presName="linNode" presStyleCnt="0"/>
      <dgm:spPr/>
    </dgm:pt>
    <dgm:pt modelId="{28F1A635-6D35-40DA-A8AC-BC4C6C53AB79}" type="pres">
      <dgm:prSet presAssocID="{A49ECAAB-57B7-4095-A88E-FB9337E6CCC6}" presName="parentText" presStyleLbl="node1" presStyleIdx="7" presStyleCnt="10">
        <dgm:presLayoutVars>
          <dgm:chMax val="1"/>
          <dgm:bulletEnabled val="1"/>
        </dgm:presLayoutVars>
      </dgm:prSet>
      <dgm:spPr/>
    </dgm:pt>
    <dgm:pt modelId="{D26C2BE4-325C-439E-9850-53569D58B346}" type="pres">
      <dgm:prSet presAssocID="{222EEDBB-D13F-4151-8203-D0B49CD62F0F}" presName="sp" presStyleCnt="0"/>
      <dgm:spPr/>
    </dgm:pt>
    <dgm:pt modelId="{5248A15F-379B-49D9-A87F-14D9513D7A88}" type="pres">
      <dgm:prSet presAssocID="{DB549004-1D44-41BC-8389-976724F04087}" presName="linNode" presStyleCnt="0"/>
      <dgm:spPr/>
    </dgm:pt>
    <dgm:pt modelId="{92D4A103-5228-4A36-AF50-FC79D8B8DBCF}" type="pres">
      <dgm:prSet presAssocID="{DB549004-1D44-41BC-8389-976724F04087}" presName="parentText" presStyleLbl="node1" presStyleIdx="8" presStyleCnt="10">
        <dgm:presLayoutVars>
          <dgm:chMax val="1"/>
          <dgm:bulletEnabled val="1"/>
        </dgm:presLayoutVars>
      </dgm:prSet>
      <dgm:spPr/>
    </dgm:pt>
    <dgm:pt modelId="{8E8A4073-275E-4F24-8723-3F6040553AA5}" type="pres">
      <dgm:prSet presAssocID="{14D86300-62BF-42FA-90C6-ED2BF6DCB6E2}" presName="sp" presStyleCnt="0"/>
      <dgm:spPr/>
    </dgm:pt>
    <dgm:pt modelId="{4D6ADE54-21FD-4C61-9219-83025A0DF078}" type="pres">
      <dgm:prSet presAssocID="{C8D5CEE2-BEA5-437E-90C4-340DD716EEB9}" presName="linNode" presStyleCnt="0"/>
      <dgm:spPr/>
    </dgm:pt>
    <dgm:pt modelId="{7AB563CA-A1F7-4FFB-89C1-ECA677AD32BF}" type="pres">
      <dgm:prSet presAssocID="{C8D5CEE2-BEA5-437E-90C4-340DD716EEB9}" presName="parentText" presStyleLbl="node1" presStyleIdx="9" presStyleCnt="10">
        <dgm:presLayoutVars>
          <dgm:chMax val="1"/>
          <dgm:bulletEnabled val="1"/>
        </dgm:presLayoutVars>
      </dgm:prSet>
      <dgm:spPr/>
    </dgm:pt>
  </dgm:ptLst>
  <dgm:cxnLst>
    <dgm:cxn modelId="{48ABA627-3A9B-4962-9121-44328DF2D493}" type="presOf" srcId="{48437073-8C20-4C08-B02D-C1A3F3552C66}" destId="{F1B2E971-347D-4097-8395-F326DB3C3999}" srcOrd="0" destOrd="0" presId="urn:microsoft.com/office/officeart/2005/8/layout/vList5"/>
    <dgm:cxn modelId="{6CFA2C3F-B3FE-4338-8C88-9202F01E48AF}" srcId="{A6ADC705-602E-4AB7-A43A-51E6A79015F5}" destId="{6CBD5258-84E2-4527-8482-8AB7BF400774}" srcOrd="0" destOrd="0" parTransId="{763FFD01-5369-418C-994A-E68476F58554}" sibTransId="{0F1E0523-AAA6-4A0D-8ED7-C1E24485541A}"/>
    <dgm:cxn modelId="{D0A6EC3F-D95E-43A9-BEF1-34E6A08FBD14}" srcId="{A6ADC705-602E-4AB7-A43A-51E6A79015F5}" destId="{C8D5CEE2-BEA5-437E-90C4-340DD716EEB9}" srcOrd="9" destOrd="0" parTransId="{3885A994-9212-4663-817F-2D231FA72260}" sibTransId="{1B655AE2-CFD7-4850-91D7-194386600FCF}"/>
    <dgm:cxn modelId="{E2409F61-3271-4BD0-AD7C-AB152A23098D}" type="presOf" srcId="{7503634C-BE8F-4117-8892-999BFE24C308}" destId="{56087936-73C3-4E82-A04A-63504F8A3EF1}" srcOrd="0" destOrd="0" presId="urn:microsoft.com/office/officeart/2005/8/layout/vList5"/>
    <dgm:cxn modelId="{F96C6862-42B2-4D9F-A199-624D39BB5F13}" srcId="{A6ADC705-602E-4AB7-A43A-51E6A79015F5}" destId="{DB549004-1D44-41BC-8389-976724F04087}" srcOrd="8" destOrd="0" parTransId="{65B1841E-4A82-46C6-8176-28D74EE1E937}" sibTransId="{14D86300-62BF-42FA-90C6-ED2BF6DCB6E2}"/>
    <dgm:cxn modelId="{75B1C147-2545-4FF3-A0E1-8E750AC29830}" srcId="{A6ADC705-602E-4AB7-A43A-51E6A79015F5}" destId="{A49ECAAB-57B7-4095-A88E-FB9337E6CCC6}" srcOrd="7" destOrd="0" parTransId="{64CD96FC-23E3-4AF6-BF32-D7C1980E6883}" sibTransId="{222EEDBB-D13F-4151-8203-D0B49CD62F0F}"/>
    <dgm:cxn modelId="{54568859-0ADA-47C3-B274-453B17FCFCEB}" type="presOf" srcId="{0F5DB572-E7CD-49CF-9109-BF228510A8D9}" destId="{5DDB8E95-B4FC-49A1-ACDC-1FC2E525823F}" srcOrd="0" destOrd="0" presId="urn:microsoft.com/office/officeart/2005/8/layout/vList5"/>
    <dgm:cxn modelId="{FC4E0E9F-8AFD-4A7B-8BC7-43DFC580BDED}" type="presOf" srcId="{6CBD5258-84E2-4527-8482-8AB7BF400774}" destId="{F8350D44-9FE0-4084-9A22-4129E116A614}" srcOrd="0" destOrd="0" presId="urn:microsoft.com/office/officeart/2005/8/layout/vList5"/>
    <dgm:cxn modelId="{0D1BA2B0-A5B2-4AE2-89DD-606E37A4002C}" srcId="{A6ADC705-602E-4AB7-A43A-51E6A79015F5}" destId="{0F5DB572-E7CD-49CF-9109-BF228510A8D9}" srcOrd="6" destOrd="0" parTransId="{5BF0598D-FF11-43DC-93BA-E7F0ED77A9DB}" sibTransId="{E3CBF123-9853-44DB-82DA-A6B364CE7258}"/>
    <dgm:cxn modelId="{92CE9AB7-7FB0-4713-8921-F9A26F63CF68}" type="presOf" srcId="{DB549004-1D44-41BC-8389-976724F04087}" destId="{92D4A103-5228-4A36-AF50-FC79D8B8DBCF}" srcOrd="0" destOrd="0" presId="urn:microsoft.com/office/officeart/2005/8/layout/vList5"/>
    <dgm:cxn modelId="{F34058B9-F441-4A8F-B2C3-A5CAB9FB2425}" type="presOf" srcId="{A6ADC705-602E-4AB7-A43A-51E6A79015F5}" destId="{21691F29-FB1C-491D-A8D2-31A041653DA3}" srcOrd="0" destOrd="0" presId="urn:microsoft.com/office/officeart/2005/8/layout/vList5"/>
    <dgm:cxn modelId="{5BB2DFCE-1965-4E91-A53E-F3BB68FA3767}" type="presOf" srcId="{10CEDE8D-23EE-4CED-9028-2D03311BA14C}" destId="{FCB1A732-5CC1-4B72-B47B-C041223E2432}" srcOrd="0" destOrd="0" presId="urn:microsoft.com/office/officeart/2005/8/layout/vList5"/>
    <dgm:cxn modelId="{CE628DD2-5A68-4372-A8F0-4237F7BE4F77}" type="presOf" srcId="{153B2283-E700-4E39-BFD2-58ECFE1DA8A7}" destId="{B622C42B-A8E5-4B39-B846-9749521CA9AF}" srcOrd="0" destOrd="0" presId="urn:microsoft.com/office/officeart/2005/8/layout/vList5"/>
    <dgm:cxn modelId="{C48A8ED6-78CB-45AA-B227-9B668145F106}" type="presOf" srcId="{A49ECAAB-57B7-4095-A88E-FB9337E6CCC6}" destId="{28F1A635-6D35-40DA-A8AC-BC4C6C53AB79}" srcOrd="0" destOrd="0" presId="urn:microsoft.com/office/officeart/2005/8/layout/vList5"/>
    <dgm:cxn modelId="{01AB9CE1-B060-4C13-9B00-272FA6AED6C6}" srcId="{A6ADC705-602E-4AB7-A43A-51E6A79015F5}" destId="{153B2283-E700-4E39-BFD2-58ECFE1DA8A7}" srcOrd="2" destOrd="0" parTransId="{4164C438-3AF7-4A49-9583-C4D617517CAE}" sibTransId="{C27CEC7D-695C-4A66-AF57-42A8502A2AE0}"/>
    <dgm:cxn modelId="{866B24E2-272A-4B63-9657-EEB5D8D9396E}" type="presOf" srcId="{AB50A4A2-F2FB-4EDF-9F2D-C11C4BD9EC5F}" destId="{4DBD71C0-4FBE-4AEA-926A-6FCF8D93D3BE}" srcOrd="0" destOrd="0" presId="urn:microsoft.com/office/officeart/2005/8/layout/vList5"/>
    <dgm:cxn modelId="{C7AF68E3-9772-42A3-9BF5-B0460E547A38}" type="presOf" srcId="{C8D5CEE2-BEA5-437E-90C4-340DD716EEB9}" destId="{7AB563CA-A1F7-4FFB-89C1-ECA677AD32BF}" srcOrd="0" destOrd="0" presId="urn:microsoft.com/office/officeart/2005/8/layout/vList5"/>
    <dgm:cxn modelId="{EA908AE9-EA36-44DF-994D-F5EBA83FFE0D}" srcId="{A6ADC705-602E-4AB7-A43A-51E6A79015F5}" destId="{7503634C-BE8F-4117-8892-999BFE24C308}" srcOrd="4" destOrd="0" parTransId="{648ADC00-355B-4B7A-8C32-4162CD535BB9}" sibTransId="{0CAC8448-2137-4308-A988-204AEF7CB5A5}"/>
    <dgm:cxn modelId="{F3DA1FED-776A-41FE-B4DE-240D61A68103}" srcId="{A6ADC705-602E-4AB7-A43A-51E6A79015F5}" destId="{AB50A4A2-F2FB-4EDF-9F2D-C11C4BD9EC5F}" srcOrd="1" destOrd="0" parTransId="{7F39A618-3049-41C4-AE28-545EA7B234A1}" sibTransId="{99948FCC-6535-42CB-8049-769E01F6EC8C}"/>
    <dgm:cxn modelId="{72FCFAF8-9B0A-4A74-9468-EDF3C70F604A}" srcId="{A6ADC705-602E-4AB7-A43A-51E6A79015F5}" destId="{10CEDE8D-23EE-4CED-9028-2D03311BA14C}" srcOrd="3" destOrd="0" parTransId="{453B7E6C-AC23-4971-9430-580DACE04163}" sibTransId="{7386CF93-E714-4FE1-8A9A-B448323954F9}"/>
    <dgm:cxn modelId="{C18142FA-82F5-4489-AEC3-F6C4AA2E0E4A}" srcId="{A6ADC705-602E-4AB7-A43A-51E6A79015F5}" destId="{48437073-8C20-4C08-B02D-C1A3F3552C66}" srcOrd="5" destOrd="0" parTransId="{6B16D6EB-5470-41BE-A46B-C273C60F4DB5}" sibTransId="{0A568F8F-D75F-471E-A651-6956D534022C}"/>
    <dgm:cxn modelId="{A019B292-77A3-487C-B195-50A5FBB8882E}" type="presParOf" srcId="{21691F29-FB1C-491D-A8D2-31A041653DA3}" destId="{6ABAA6E3-80A1-47E8-BDE0-DAEC1EE6322F}" srcOrd="0" destOrd="0" presId="urn:microsoft.com/office/officeart/2005/8/layout/vList5"/>
    <dgm:cxn modelId="{6EA18D0E-1328-4001-9A03-905F758283B0}" type="presParOf" srcId="{6ABAA6E3-80A1-47E8-BDE0-DAEC1EE6322F}" destId="{F8350D44-9FE0-4084-9A22-4129E116A614}" srcOrd="0" destOrd="0" presId="urn:microsoft.com/office/officeart/2005/8/layout/vList5"/>
    <dgm:cxn modelId="{4923BFD0-B906-459F-B6A2-E434846AA3C5}" type="presParOf" srcId="{21691F29-FB1C-491D-A8D2-31A041653DA3}" destId="{8A004619-AB13-4BFE-A3D0-060A1131046B}" srcOrd="1" destOrd="0" presId="urn:microsoft.com/office/officeart/2005/8/layout/vList5"/>
    <dgm:cxn modelId="{8B520657-B2F1-44FC-89B8-E7FE06CC9388}" type="presParOf" srcId="{21691F29-FB1C-491D-A8D2-31A041653DA3}" destId="{79806240-FB89-4E0E-B6F9-C6031D468BDF}" srcOrd="2" destOrd="0" presId="urn:microsoft.com/office/officeart/2005/8/layout/vList5"/>
    <dgm:cxn modelId="{3A664DA6-2C0E-43DC-B357-EB9497E0A5FE}" type="presParOf" srcId="{79806240-FB89-4E0E-B6F9-C6031D468BDF}" destId="{4DBD71C0-4FBE-4AEA-926A-6FCF8D93D3BE}" srcOrd="0" destOrd="0" presId="urn:microsoft.com/office/officeart/2005/8/layout/vList5"/>
    <dgm:cxn modelId="{F5B1DAD1-A99D-4982-99FC-03AB22AFBCBF}" type="presParOf" srcId="{21691F29-FB1C-491D-A8D2-31A041653DA3}" destId="{47F66590-8BD6-4EE3-B7D6-C09899DEE729}" srcOrd="3" destOrd="0" presId="urn:microsoft.com/office/officeart/2005/8/layout/vList5"/>
    <dgm:cxn modelId="{02976AAF-5DBE-4A72-8472-13ADB9315040}" type="presParOf" srcId="{21691F29-FB1C-491D-A8D2-31A041653DA3}" destId="{9F0F17ED-CDE1-4EC5-8D2E-7A06AE90CF96}" srcOrd="4" destOrd="0" presId="urn:microsoft.com/office/officeart/2005/8/layout/vList5"/>
    <dgm:cxn modelId="{E6FE4A4F-CB49-4E51-8B83-3D5345F31922}" type="presParOf" srcId="{9F0F17ED-CDE1-4EC5-8D2E-7A06AE90CF96}" destId="{B622C42B-A8E5-4B39-B846-9749521CA9AF}" srcOrd="0" destOrd="0" presId="urn:microsoft.com/office/officeart/2005/8/layout/vList5"/>
    <dgm:cxn modelId="{931103E9-B0D8-4701-8D57-23C631CBAF2A}" type="presParOf" srcId="{21691F29-FB1C-491D-A8D2-31A041653DA3}" destId="{6A544E7C-D09E-4C11-B9AD-DB57F78AF191}" srcOrd="5" destOrd="0" presId="urn:microsoft.com/office/officeart/2005/8/layout/vList5"/>
    <dgm:cxn modelId="{26D8078D-8CA2-45C7-BD7F-AB51D64E9A7F}" type="presParOf" srcId="{21691F29-FB1C-491D-A8D2-31A041653DA3}" destId="{AF6EA699-F42A-44B6-B374-BD9B2BFFF6E3}" srcOrd="6" destOrd="0" presId="urn:microsoft.com/office/officeart/2005/8/layout/vList5"/>
    <dgm:cxn modelId="{4175626E-331B-4555-9A08-DFDB40EE3E86}" type="presParOf" srcId="{AF6EA699-F42A-44B6-B374-BD9B2BFFF6E3}" destId="{FCB1A732-5CC1-4B72-B47B-C041223E2432}" srcOrd="0" destOrd="0" presId="urn:microsoft.com/office/officeart/2005/8/layout/vList5"/>
    <dgm:cxn modelId="{5F6A5BE5-48E7-4E7F-AC77-841191ED03BF}" type="presParOf" srcId="{21691F29-FB1C-491D-A8D2-31A041653DA3}" destId="{370C5215-BA9F-4911-ABEB-36D48D862AF3}" srcOrd="7" destOrd="0" presId="urn:microsoft.com/office/officeart/2005/8/layout/vList5"/>
    <dgm:cxn modelId="{BFEBBF4F-ED2F-49BA-B175-6EF15F1284A7}" type="presParOf" srcId="{21691F29-FB1C-491D-A8D2-31A041653DA3}" destId="{89B31EFF-B601-491C-8873-294B757B8C86}" srcOrd="8" destOrd="0" presId="urn:microsoft.com/office/officeart/2005/8/layout/vList5"/>
    <dgm:cxn modelId="{9B6A83BE-D7AC-4C6C-A8FC-81E2C2B894B1}" type="presParOf" srcId="{89B31EFF-B601-491C-8873-294B757B8C86}" destId="{56087936-73C3-4E82-A04A-63504F8A3EF1}" srcOrd="0" destOrd="0" presId="urn:microsoft.com/office/officeart/2005/8/layout/vList5"/>
    <dgm:cxn modelId="{6CE7C818-BAF1-48FA-A437-BB9EB7B1E6F0}" type="presParOf" srcId="{21691F29-FB1C-491D-A8D2-31A041653DA3}" destId="{739C4D85-6325-4CD3-A5A9-4005FB381EEC}" srcOrd="9" destOrd="0" presId="urn:microsoft.com/office/officeart/2005/8/layout/vList5"/>
    <dgm:cxn modelId="{BF94C156-89AC-4BCE-A7A9-3726442137B1}" type="presParOf" srcId="{21691F29-FB1C-491D-A8D2-31A041653DA3}" destId="{FC03F0FF-CE82-4C59-80F7-C4FA0CA14298}" srcOrd="10" destOrd="0" presId="urn:microsoft.com/office/officeart/2005/8/layout/vList5"/>
    <dgm:cxn modelId="{360686BA-9791-4601-890A-3EA64156FBC2}" type="presParOf" srcId="{FC03F0FF-CE82-4C59-80F7-C4FA0CA14298}" destId="{F1B2E971-347D-4097-8395-F326DB3C3999}" srcOrd="0" destOrd="0" presId="urn:microsoft.com/office/officeart/2005/8/layout/vList5"/>
    <dgm:cxn modelId="{AA04BB68-48CA-470B-8AE2-BCFB8142CCAB}" type="presParOf" srcId="{21691F29-FB1C-491D-A8D2-31A041653DA3}" destId="{FEE290BB-374C-4A31-BCAD-B49CD5ACA7BD}" srcOrd="11" destOrd="0" presId="urn:microsoft.com/office/officeart/2005/8/layout/vList5"/>
    <dgm:cxn modelId="{2832FC8B-D7F3-43B3-BEA8-3DEAA080B6F2}" type="presParOf" srcId="{21691F29-FB1C-491D-A8D2-31A041653DA3}" destId="{92C9A5A9-97DE-4E0E-AE27-FCCC76CA0B04}" srcOrd="12" destOrd="0" presId="urn:microsoft.com/office/officeart/2005/8/layout/vList5"/>
    <dgm:cxn modelId="{1969624A-0CA3-4517-BFC0-575907282D3A}" type="presParOf" srcId="{92C9A5A9-97DE-4E0E-AE27-FCCC76CA0B04}" destId="{5DDB8E95-B4FC-49A1-ACDC-1FC2E525823F}" srcOrd="0" destOrd="0" presId="urn:microsoft.com/office/officeart/2005/8/layout/vList5"/>
    <dgm:cxn modelId="{3D018434-521C-4FE2-A771-7AF4C5B38549}" type="presParOf" srcId="{21691F29-FB1C-491D-A8D2-31A041653DA3}" destId="{A0496A8E-E5FA-4FBC-A243-55CF21326980}" srcOrd="13" destOrd="0" presId="urn:microsoft.com/office/officeart/2005/8/layout/vList5"/>
    <dgm:cxn modelId="{4EC89A8A-E244-42CE-BB0B-6D37A30B4F93}" type="presParOf" srcId="{21691F29-FB1C-491D-A8D2-31A041653DA3}" destId="{A3A6A6DE-CD75-4FA7-A443-37A003B7E6CA}" srcOrd="14" destOrd="0" presId="urn:microsoft.com/office/officeart/2005/8/layout/vList5"/>
    <dgm:cxn modelId="{725D3122-776E-4026-B76B-C26DB5C180A4}" type="presParOf" srcId="{A3A6A6DE-CD75-4FA7-A443-37A003B7E6CA}" destId="{28F1A635-6D35-40DA-A8AC-BC4C6C53AB79}" srcOrd="0" destOrd="0" presId="urn:microsoft.com/office/officeart/2005/8/layout/vList5"/>
    <dgm:cxn modelId="{5B43D457-2C78-406A-BE08-61425F23E327}" type="presParOf" srcId="{21691F29-FB1C-491D-A8D2-31A041653DA3}" destId="{D26C2BE4-325C-439E-9850-53569D58B346}" srcOrd="15" destOrd="0" presId="urn:microsoft.com/office/officeart/2005/8/layout/vList5"/>
    <dgm:cxn modelId="{A4C33306-0ACD-43E7-A33F-ACF0890C345B}" type="presParOf" srcId="{21691F29-FB1C-491D-A8D2-31A041653DA3}" destId="{5248A15F-379B-49D9-A87F-14D9513D7A88}" srcOrd="16" destOrd="0" presId="urn:microsoft.com/office/officeart/2005/8/layout/vList5"/>
    <dgm:cxn modelId="{3B2AE052-AC77-45DD-8362-4A47A6A17CE8}" type="presParOf" srcId="{5248A15F-379B-49D9-A87F-14D9513D7A88}" destId="{92D4A103-5228-4A36-AF50-FC79D8B8DBCF}" srcOrd="0" destOrd="0" presId="urn:microsoft.com/office/officeart/2005/8/layout/vList5"/>
    <dgm:cxn modelId="{A73CF31C-6AE2-432D-863A-85477F45B2DD}" type="presParOf" srcId="{21691F29-FB1C-491D-A8D2-31A041653DA3}" destId="{8E8A4073-275E-4F24-8723-3F6040553AA5}" srcOrd="17" destOrd="0" presId="urn:microsoft.com/office/officeart/2005/8/layout/vList5"/>
    <dgm:cxn modelId="{9C9EDFB1-5416-4F12-9E01-97AC67E716FF}" type="presParOf" srcId="{21691F29-FB1C-491D-A8D2-31A041653DA3}" destId="{4D6ADE54-21FD-4C61-9219-83025A0DF078}" srcOrd="18" destOrd="0" presId="urn:microsoft.com/office/officeart/2005/8/layout/vList5"/>
    <dgm:cxn modelId="{96613ABB-76D7-4834-81BA-9A1AD0596D9A}" type="presParOf" srcId="{4D6ADE54-21FD-4C61-9219-83025A0DF078}" destId="{7AB563CA-A1F7-4FFB-89C1-ECA677AD32BF}"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5EF9825-B18C-4204-A7D0-3FFD41E33F64}"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1378F690-91AD-42EC-82E4-708199B2F960}">
      <dgm:prSet phldrT="[Text]" custT="1"/>
      <dgm:spPr>
        <a:solidFill>
          <a:srgbClr val="BA1F25"/>
        </a:solidFill>
        <a:ln>
          <a:solidFill>
            <a:schemeClr val="tx1"/>
          </a:solidFill>
        </a:ln>
      </dgm:spPr>
      <dgm:t>
        <a:bodyPr/>
        <a:lstStyle/>
        <a:p>
          <a:r>
            <a:rPr lang="en-US" sz="2000" b="1" dirty="0">
              <a:effectLst/>
              <a:latin typeface="Avenir" panose="02000503020000020003"/>
              <a:ea typeface="Arial" panose="020B0604020202020204" pitchFamily="34" charset="0"/>
            </a:rPr>
            <a:t>Evacuation Order</a:t>
          </a:r>
          <a:endParaRPr lang="en-US" sz="2000" dirty="0"/>
        </a:p>
      </dgm:t>
    </dgm:pt>
    <dgm:pt modelId="{007D80AD-210E-4A7D-A2BE-857426727BE5}" type="parTrans" cxnId="{13B0AEB3-9659-4DD1-88F9-F62D03278357}">
      <dgm:prSet/>
      <dgm:spPr/>
      <dgm:t>
        <a:bodyPr/>
        <a:lstStyle/>
        <a:p>
          <a:endParaRPr lang="en-US"/>
        </a:p>
      </dgm:t>
    </dgm:pt>
    <dgm:pt modelId="{6619EF61-0E38-4B10-94B0-D0FA9BD7CE14}" type="sibTrans" cxnId="{13B0AEB3-9659-4DD1-88F9-F62D03278357}">
      <dgm:prSet/>
      <dgm:spPr/>
      <dgm:t>
        <a:bodyPr/>
        <a:lstStyle/>
        <a:p>
          <a:endParaRPr lang="en-US"/>
        </a:p>
      </dgm:t>
    </dgm:pt>
    <dgm:pt modelId="{99312C65-FCFA-49E0-86AC-38685257D8B5}">
      <dgm:prSet custT="1"/>
      <dgm:spPr>
        <a:solidFill>
          <a:srgbClr val="BA1F25"/>
        </a:solidFill>
        <a:ln>
          <a:solidFill>
            <a:schemeClr val="tx1"/>
          </a:solidFill>
        </a:ln>
      </dgm:spPr>
      <dgm:t>
        <a:bodyPr/>
        <a:lstStyle/>
        <a:p>
          <a:r>
            <a:rPr lang="en-US" sz="2000" b="1" dirty="0">
              <a:effectLst/>
              <a:latin typeface="Avenir" panose="02000503020000020003"/>
              <a:ea typeface="Arial" panose="020B0604020202020204" pitchFamily="34" charset="0"/>
            </a:rPr>
            <a:t>Evacuation Warning</a:t>
          </a:r>
          <a:endParaRPr lang="en-US" sz="2000" dirty="0">
            <a:effectLst/>
            <a:latin typeface="Avenir" panose="02000503020000020003"/>
            <a:ea typeface="Arial" panose="020B0604020202020204" pitchFamily="34" charset="0"/>
          </a:endParaRPr>
        </a:p>
      </dgm:t>
    </dgm:pt>
    <dgm:pt modelId="{A5C4C48D-E19D-4B5D-B54F-021398D4DB3D}" type="parTrans" cxnId="{5575D218-6016-415F-9136-B8B0C2232265}">
      <dgm:prSet/>
      <dgm:spPr/>
      <dgm:t>
        <a:bodyPr/>
        <a:lstStyle/>
        <a:p>
          <a:endParaRPr lang="en-US"/>
        </a:p>
      </dgm:t>
    </dgm:pt>
    <dgm:pt modelId="{F50826B9-B74D-450A-8290-475EBA60730B}" type="sibTrans" cxnId="{5575D218-6016-415F-9136-B8B0C2232265}">
      <dgm:prSet/>
      <dgm:spPr/>
      <dgm:t>
        <a:bodyPr/>
        <a:lstStyle/>
        <a:p>
          <a:endParaRPr lang="en-US"/>
        </a:p>
      </dgm:t>
    </dgm:pt>
    <dgm:pt modelId="{0E4ED7C7-2D8F-4F50-9496-08242732AEC1}">
      <dgm:prSet custT="1"/>
      <dgm:spPr>
        <a:solidFill>
          <a:srgbClr val="BA1F25"/>
        </a:solidFill>
        <a:ln>
          <a:solidFill>
            <a:schemeClr val="tx1"/>
          </a:solidFill>
        </a:ln>
      </dgm:spPr>
      <dgm:t>
        <a:bodyPr/>
        <a:lstStyle/>
        <a:p>
          <a:r>
            <a:rPr lang="en-US" sz="2000" b="1" dirty="0">
              <a:effectLst/>
              <a:latin typeface="Avenir" panose="02000503020000020003"/>
              <a:ea typeface="Arial" panose="020B0604020202020204" pitchFamily="34" charset="0"/>
            </a:rPr>
            <a:t>Evacuation Order(s) Lifted</a:t>
          </a:r>
          <a:endParaRPr lang="en-US" sz="2000" dirty="0">
            <a:effectLst/>
            <a:latin typeface="Avenir" panose="02000503020000020003"/>
            <a:ea typeface="Arial" panose="020B0604020202020204" pitchFamily="34" charset="0"/>
          </a:endParaRPr>
        </a:p>
      </dgm:t>
    </dgm:pt>
    <dgm:pt modelId="{CABFBC69-A863-41DB-BA30-21B3F4E605F4}" type="parTrans" cxnId="{A14A16C9-5C85-4556-B97F-726D2A016881}">
      <dgm:prSet/>
      <dgm:spPr/>
      <dgm:t>
        <a:bodyPr/>
        <a:lstStyle/>
        <a:p>
          <a:endParaRPr lang="en-US"/>
        </a:p>
      </dgm:t>
    </dgm:pt>
    <dgm:pt modelId="{E0293EA7-A576-42C7-A994-2954040CC724}" type="sibTrans" cxnId="{A14A16C9-5C85-4556-B97F-726D2A016881}">
      <dgm:prSet/>
      <dgm:spPr/>
      <dgm:t>
        <a:bodyPr/>
        <a:lstStyle/>
        <a:p>
          <a:endParaRPr lang="en-US"/>
        </a:p>
      </dgm:t>
    </dgm:pt>
    <dgm:pt modelId="{CFEA2EE2-2299-451D-AB4F-89068A475BE2}">
      <dgm:prSet phldrT="[Text]" custT="1"/>
      <dgm:spPr>
        <a:solidFill>
          <a:schemeClr val="bg1"/>
        </a:solidFill>
        <a:ln>
          <a:solidFill>
            <a:schemeClr val="tx1">
              <a:alpha val="90000"/>
            </a:schemeClr>
          </a:solidFill>
        </a:ln>
      </dgm:spPr>
      <dgm:t>
        <a:bodyPr/>
        <a:lstStyle/>
        <a:p>
          <a:pPr indent="0" algn="l">
            <a:buNone/>
          </a:pPr>
          <a:r>
            <a:rPr lang="en-US" sz="2000" dirty="0">
              <a:effectLst/>
              <a:latin typeface="Avenir" panose="02000503020000020003"/>
              <a:ea typeface="Arial" panose="020B0604020202020204" pitchFamily="34" charset="0"/>
            </a:rPr>
            <a:t>Immediate threat to life. This is a lawful order to leave now. The area is lawfully closed to public access. </a:t>
          </a:r>
          <a:endParaRPr lang="en-US" sz="2000" dirty="0"/>
        </a:p>
      </dgm:t>
    </dgm:pt>
    <dgm:pt modelId="{43F3E43F-C013-437B-9CA5-522F2529CC9C}" type="parTrans" cxnId="{03F86252-87E4-42AE-BC18-20362A7B6D77}">
      <dgm:prSet/>
      <dgm:spPr/>
      <dgm:t>
        <a:bodyPr/>
        <a:lstStyle/>
        <a:p>
          <a:endParaRPr lang="en-US"/>
        </a:p>
      </dgm:t>
    </dgm:pt>
    <dgm:pt modelId="{F0AEF480-FD8D-417D-8705-2E47D7081FC6}" type="sibTrans" cxnId="{03F86252-87E4-42AE-BC18-20362A7B6D77}">
      <dgm:prSet/>
      <dgm:spPr/>
      <dgm:t>
        <a:bodyPr/>
        <a:lstStyle/>
        <a:p>
          <a:endParaRPr lang="en-US"/>
        </a:p>
      </dgm:t>
    </dgm:pt>
    <dgm:pt modelId="{02A18DB1-D4C4-4B48-893D-B54A82D06F2B}">
      <dgm:prSet custT="1"/>
      <dgm:spPr>
        <a:solidFill>
          <a:schemeClr val="bg1"/>
        </a:solidFill>
        <a:ln>
          <a:solidFill>
            <a:schemeClr val="tx1">
              <a:alpha val="90000"/>
            </a:schemeClr>
          </a:solidFill>
        </a:ln>
      </dgm:spPr>
      <dgm:t>
        <a:bodyPr/>
        <a:lstStyle/>
        <a:p>
          <a:pPr>
            <a:buNone/>
          </a:pPr>
          <a:r>
            <a:rPr lang="en-US" sz="2000" dirty="0">
              <a:effectLst/>
              <a:latin typeface="Avenir" panose="02000503020000020003"/>
              <a:ea typeface="Arial" panose="020B0604020202020204" pitchFamily="34" charset="0"/>
            </a:rPr>
            <a:t>	There is a potential threat to life and/or property. Those who require additional time to evacuate and those with pets and livestock should leave now. Evacuation Warnings are essential when dealing with various issues, such as access and functional needs of populations and large animals.</a:t>
          </a:r>
        </a:p>
      </dgm:t>
    </dgm:pt>
    <dgm:pt modelId="{F3F93A57-2B5A-4AD0-8234-75300910EF13}" type="parTrans" cxnId="{B17CDCD8-7D46-4153-AE8D-81136037FD54}">
      <dgm:prSet/>
      <dgm:spPr/>
      <dgm:t>
        <a:bodyPr/>
        <a:lstStyle/>
        <a:p>
          <a:endParaRPr lang="en-US"/>
        </a:p>
      </dgm:t>
    </dgm:pt>
    <dgm:pt modelId="{94E829C4-DC7E-43A1-A01B-B2FB45A80A99}" type="sibTrans" cxnId="{B17CDCD8-7D46-4153-AE8D-81136037FD54}">
      <dgm:prSet/>
      <dgm:spPr/>
      <dgm:t>
        <a:bodyPr/>
        <a:lstStyle/>
        <a:p>
          <a:endParaRPr lang="en-US"/>
        </a:p>
      </dgm:t>
    </dgm:pt>
    <dgm:pt modelId="{C9F9AEA5-4123-436B-901D-E027847AB7B1}">
      <dgm:prSet custT="1"/>
      <dgm:spPr>
        <a:solidFill>
          <a:schemeClr val="bg1"/>
        </a:solidFill>
        <a:ln>
          <a:solidFill>
            <a:schemeClr val="tx1">
              <a:alpha val="90000"/>
            </a:schemeClr>
          </a:solidFill>
        </a:ln>
      </dgm:spPr>
      <dgm:t>
        <a:bodyPr/>
        <a:lstStyle/>
        <a:p>
          <a:pPr>
            <a:buNone/>
          </a:pPr>
          <a:r>
            <a:rPr lang="en-US" sz="2000" dirty="0">
              <a:effectLst/>
              <a:latin typeface="Avenir" panose="02000503020000020003"/>
              <a:ea typeface="Arial" panose="020B0604020202020204" pitchFamily="34" charset="0"/>
            </a:rPr>
            <a:t>	The formal announcement of lifting evacuations in an area currently under evacuation.</a:t>
          </a:r>
        </a:p>
      </dgm:t>
    </dgm:pt>
    <dgm:pt modelId="{01006B3D-FF22-4ADF-9701-27FD755CBB64}" type="parTrans" cxnId="{C2C4E950-8470-4DAA-AB5A-2FC207986178}">
      <dgm:prSet/>
      <dgm:spPr/>
      <dgm:t>
        <a:bodyPr/>
        <a:lstStyle/>
        <a:p>
          <a:endParaRPr lang="en-US"/>
        </a:p>
      </dgm:t>
    </dgm:pt>
    <dgm:pt modelId="{C5B79393-9589-42A6-84E2-E93B3E3984AB}" type="sibTrans" cxnId="{C2C4E950-8470-4DAA-AB5A-2FC207986178}">
      <dgm:prSet/>
      <dgm:spPr/>
      <dgm:t>
        <a:bodyPr/>
        <a:lstStyle/>
        <a:p>
          <a:endParaRPr lang="en-US"/>
        </a:p>
      </dgm:t>
    </dgm:pt>
    <dgm:pt modelId="{F121F13B-99BF-4FB6-AF3A-2F7C67268C49}" type="pres">
      <dgm:prSet presAssocID="{B5EF9825-B18C-4204-A7D0-3FFD41E33F64}" presName="Name0" presStyleCnt="0">
        <dgm:presLayoutVars>
          <dgm:dir/>
          <dgm:animLvl val="lvl"/>
          <dgm:resizeHandles val="exact"/>
        </dgm:presLayoutVars>
      </dgm:prSet>
      <dgm:spPr/>
    </dgm:pt>
    <dgm:pt modelId="{3F5CD186-CD68-4961-B0D7-48507EE12671}" type="pres">
      <dgm:prSet presAssocID="{1378F690-91AD-42EC-82E4-708199B2F960}" presName="composite" presStyleCnt="0"/>
      <dgm:spPr/>
    </dgm:pt>
    <dgm:pt modelId="{389ABA35-98F2-414D-9F5A-EEFBCA7FCCE7}" type="pres">
      <dgm:prSet presAssocID="{1378F690-91AD-42EC-82E4-708199B2F960}" presName="parTx" presStyleLbl="alignNode1" presStyleIdx="0" presStyleCnt="3">
        <dgm:presLayoutVars>
          <dgm:chMax val="0"/>
          <dgm:chPref val="0"/>
          <dgm:bulletEnabled val="1"/>
        </dgm:presLayoutVars>
      </dgm:prSet>
      <dgm:spPr/>
    </dgm:pt>
    <dgm:pt modelId="{0D2202DA-6049-48DD-AC4C-8066DB72DEF5}" type="pres">
      <dgm:prSet presAssocID="{1378F690-91AD-42EC-82E4-708199B2F960}" presName="desTx" presStyleLbl="alignAccFollowNode1" presStyleIdx="0" presStyleCnt="3">
        <dgm:presLayoutVars>
          <dgm:bulletEnabled val="1"/>
        </dgm:presLayoutVars>
      </dgm:prSet>
      <dgm:spPr/>
    </dgm:pt>
    <dgm:pt modelId="{3A8C94AF-9B1A-468F-8A74-61717AE69CBD}" type="pres">
      <dgm:prSet presAssocID="{6619EF61-0E38-4B10-94B0-D0FA9BD7CE14}" presName="space" presStyleCnt="0"/>
      <dgm:spPr/>
    </dgm:pt>
    <dgm:pt modelId="{2E2B9C29-0860-4132-B405-45FFF9C53FC9}" type="pres">
      <dgm:prSet presAssocID="{99312C65-FCFA-49E0-86AC-38685257D8B5}" presName="composite" presStyleCnt="0"/>
      <dgm:spPr/>
    </dgm:pt>
    <dgm:pt modelId="{3A718946-B9A1-4A21-ABF4-F39E973F31EA}" type="pres">
      <dgm:prSet presAssocID="{99312C65-FCFA-49E0-86AC-38685257D8B5}" presName="parTx" presStyleLbl="alignNode1" presStyleIdx="1" presStyleCnt="3">
        <dgm:presLayoutVars>
          <dgm:chMax val="0"/>
          <dgm:chPref val="0"/>
          <dgm:bulletEnabled val="1"/>
        </dgm:presLayoutVars>
      </dgm:prSet>
      <dgm:spPr/>
    </dgm:pt>
    <dgm:pt modelId="{7D274199-DD1A-4CE6-BFEA-01DDD871839E}" type="pres">
      <dgm:prSet presAssocID="{99312C65-FCFA-49E0-86AC-38685257D8B5}" presName="desTx" presStyleLbl="alignAccFollowNode1" presStyleIdx="1" presStyleCnt="3">
        <dgm:presLayoutVars>
          <dgm:bulletEnabled val="1"/>
        </dgm:presLayoutVars>
      </dgm:prSet>
      <dgm:spPr/>
    </dgm:pt>
    <dgm:pt modelId="{ECED92A0-2E4A-4E3E-99B8-9D6F08011A01}" type="pres">
      <dgm:prSet presAssocID="{F50826B9-B74D-450A-8290-475EBA60730B}" presName="space" presStyleCnt="0"/>
      <dgm:spPr/>
    </dgm:pt>
    <dgm:pt modelId="{9FFE55FD-FD48-41E8-A8E9-926118EE0969}" type="pres">
      <dgm:prSet presAssocID="{0E4ED7C7-2D8F-4F50-9496-08242732AEC1}" presName="composite" presStyleCnt="0"/>
      <dgm:spPr/>
    </dgm:pt>
    <dgm:pt modelId="{22BB669C-7F07-4B95-A0F7-1CBAB1229711}" type="pres">
      <dgm:prSet presAssocID="{0E4ED7C7-2D8F-4F50-9496-08242732AEC1}" presName="parTx" presStyleLbl="alignNode1" presStyleIdx="2" presStyleCnt="3">
        <dgm:presLayoutVars>
          <dgm:chMax val="0"/>
          <dgm:chPref val="0"/>
          <dgm:bulletEnabled val="1"/>
        </dgm:presLayoutVars>
      </dgm:prSet>
      <dgm:spPr/>
    </dgm:pt>
    <dgm:pt modelId="{86AB3AEE-AC40-4A86-A587-EDC580A40A14}" type="pres">
      <dgm:prSet presAssocID="{0E4ED7C7-2D8F-4F50-9496-08242732AEC1}" presName="desTx" presStyleLbl="alignAccFollowNode1" presStyleIdx="2" presStyleCnt="3">
        <dgm:presLayoutVars>
          <dgm:bulletEnabled val="1"/>
        </dgm:presLayoutVars>
      </dgm:prSet>
      <dgm:spPr/>
    </dgm:pt>
  </dgm:ptLst>
  <dgm:cxnLst>
    <dgm:cxn modelId="{1C238903-4A88-4C39-80CC-0A38B3128762}" type="presOf" srcId="{CFEA2EE2-2299-451D-AB4F-89068A475BE2}" destId="{0D2202DA-6049-48DD-AC4C-8066DB72DEF5}" srcOrd="0" destOrd="0" presId="urn:microsoft.com/office/officeart/2005/8/layout/hList1"/>
    <dgm:cxn modelId="{27885507-EC3F-48F4-AE24-A0A4A47E1980}" type="presOf" srcId="{C9F9AEA5-4123-436B-901D-E027847AB7B1}" destId="{86AB3AEE-AC40-4A86-A587-EDC580A40A14}" srcOrd="0" destOrd="0" presId="urn:microsoft.com/office/officeart/2005/8/layout/hList1"/>
    <dgm:cxn modelId="{5575D218-6016-415F-9136-B8B0C2232265}" srcId="{B5EF9825-B18C-4204-A7D0-3FFD41E33F64}" destId="{99312C65-FCFA-49E0-86AC-38685257D8B5}" srcOrd="1" destOrd="0" parTransId="{A5C4C48D-E19D-4B5D-B54F-021398D4DB3D}" sibTransId="{F50826B9-B74D-450A-8290-475EBA60730B}"/>
    <dgm:cxn modelId="{725E8D3E-F1A2-4F34-A85D-9E09A3C4E8EE}" type="presOf" srcId="{02A18DB1-D4C4-4B48-893D-B54A82D06F2B}" destId="{7D274199-DD1A-4CE6-BFEA-01DDD871839E}" srcOrd="0" destOrd="0" presId="urn:microsoft.com/office/officeart/2005/8/layout/hList1"/>
    <dgm:cxn modelId="{C2C4E950-8470-4DAA-AB5A-2FC207986178}" srcId="{0E4ED7C7-2D8F-4F50-9496-08242732AEC1}" destId="{C9F9AEA5-4123-436B-901D-E027847AB7B1}" srcOrd="0" destOrd="0" parTransId="{01006B3D-FF22-4ADF-9701-27FD755CBB64}" sibTransId="{C5B79393-9589-42A6-84E2-E93B3E3984AB}"/>
    <dgm:cxn modelId="{03F86252-87E4-42AE-BC18-20362A7B6D77}" srcId="{1378F690-91AD-42EC-82E4-708199B2F960}" destId="{CFEA2EE2-2299-451D-AB4F-89068A475BE2}" srcOrd="0" destOrd="0" parTransId="{43F3E43F-C013-437B-9CA5-522F2529CC9C}" sibTransId="{F0AEF480-FD8D-417D-8705-2E47D7081FC6}"/>
    <dgm:cxn modelId="{13B0AEB3-9659-4DD1-88F9-F62D03278357}" srcId="{B5EF9825-B18C-4204-A7D0-3FFD41E33F64}" destId="{1378F690-91AD-42EC-82E4-708199B2F960}" srcOrd="0" destOrd="0" parTransId="{007D80AD-210E-4A7D-A2BE-857426727BE5}" sibTransId="{6619EF61-0E38-4B10-94B0-D0FA9BD7CE14}"/>
    <dgm:cxn modelId="{FFBB67BA-A855-4FA5-9865-D6AC03748034}" type="presOf" srcId="{1378F690-91AD-42EC-82E4-708199B2F960}" destId="{389ABA35-98F2-414D-9F5A-EEFBCA7FCCE7}" srcOrd="0" destOrd="0" presId="urn:microsoft.com/office/officeart/2005/8/layout/hList1"/>
    <dgm:cxn modelId="{208F4BBD-0D8C-492B-BFE6-78E217F94FC0}" type="presOf" srcId="{99312C65-FCFA-49E0-86AC-38685257D8B5}" destId="{3A718946-B9A1-4A21-ABF4-F39E973F31EA}" srcOrd="0" destOrd="0" presId="urn:microsoft.com/office/officeart/2005/8/layout/hList1"/>
    <dgm:cxn modelId="{A14A16C9-5C85-4556-B97F-726D2A016881}" srcId="{B5EF9825-B18C-4204-A7D0-3FFD41E33F64}" destId="{0E4ED7C7-2D8F-4F50-9496-08242732AEC1}" srcOrd="2" destOrd="0" parTransId="{CABFBC69-A863-41DB-BA30-21B3F4E605F4}" sibTransId="{E0293EA7-A576-42C7-A994-2954040CC724}"/>
    <dgm:cxn modelId="{45C57FD6-F66D-495B-87F6-F1C8CC0A793A}" type="presOf" srcId="{B5EF9825-B18C-4204-A7D0-3FFD41E33F64}" destId="{F121F13B-99BF-4FB6-AF3A-2F7C67268C49}" srcOrd="0" destOrd="0" presId="urn:microsoft.com/office/officeart/2005/8/layout/hList1"/>
    <dgm:cxn modelId="{B17CDCD8-7D46-4153-AE8D-81136037FD54}" srcId="{99312C65-FCFA-49E0-86AC-38685257D8B5}" destId="{02A18DB1-D4C4-4B48-893D-B54A82D06F2B}" srcOrd="0" destOrd="0" parTransId="{F3F93A57-2B5A-4AD0-8234-75300910EF13}" sibTransId="{94E829C4-DC7E-43A1-A01B-B2FB45A80A99}"/>
    <dgm:cxn modelId="{EA349BFB-79AA-4E0C-B3E9-64B38B6562DF}" type="presOf" srcId="{0E4ED7C7-2D8F-4F50-9496-08242732AEC1}" destId="{22BB669C-7F07-4B95-A0F7-1CBAB1229711}" srcOrd="0" destOrd="0" presId="urn:microsoft.com/office/officeart/2005/8/layout/hList1"/>
    <dgm:cxn modelId="{BAE2D7DD-3E3A-462F-9769-F14A72B11868}" type="presParOf" srcId="{F121F13B-99BF-4FB6-AF3A-2F7C67268C49}" destId="{3F5CD186-CD68-4961-B0D7-48507EE12671}" srcOrd="0" destOrd="0" presId="urn:microsoft.com/office/officeart/2005/8/layout/hList1"/>
    <dgm:cxn modelId="{AB2D24A2-6A5D-4618-BEAF-5787E307FCF7}" type="presParOf" srcId="{3F5CD186-CD68-4961-B0D7-48507EE12671}" destId="{389ABA35-98F2-414D-9F5A-EEFBCA7FCCE7}" srcOrd="0" destOrd="0" presId="urn:microsoft.com/office/officeart/2005/8/layout/hList1"/>
    <dgm:cxn modelId="{FA5CA129-DBC0-4DCE-A5EA-D40F1C32B5E6}" type="presParOf" srcId="{3F5CD186-CD68-4961-B0D7-48507EE12671}" destId="{0D2202DA-6049-48DD-AC4C-8066DB72DEF5}" srcOrd="1" destOrd="0" presId="urn:microsoft.com/office/officeart/2005/8/layout/hList1"/>
    <dgm:cxn modelId="{4A8D0305-B41F-4FBD-B406-5BCC672A31AA}" type="presParOf" srcId="{F121F13B-99BF-4FB6-AF3A-2F7C67268C49}" destId="{3A8C94AF-9B1A-468F-8A74-61717AE69CBD}" srcOrd="1" destOrd="0" presId="urn:microsoft.com/office/officeart/2005/8/layout/hList1"/>
    <dgm:cxn modelId="{5CDB1A4C-841B-4FA7-8ADA-BEAD8473F02B}" type="presParOf" srcId="{F121F13B-99BF-4FB6-AF3A-2F7C67268C49}" destId="{2E2B9C29-0860-4132-B405-45FFF9C53FC9}" srcOrd="2" destOrd="0" presId="urn:microsoft.com/office/officeart/2005/8/layout/hList1"/>
    <dgm:cxn modelId="{52537A9B-4B93-41E7-9C45-FA2222697BEC}" type="presParOf" srcId="{2E2B9C29-0860-4132-B405-45FFF9C53FC9}" destId="{3A718946-B9A1-4A21-ABF4-F39E973F31EA}" srcOrd="0" destOrd="0" presId="urn:microsoft.com/office/officeart/2005/8/layout/hList1"/>
    <dgm:cxn modelId="{FE7E75DA-E140-423F-9D3C-993CC4DE0BC2}" type="presParOf" srcId="{2E2B9C29-0860-4132-B405-45FFF9C53FC9}" destId="{7D274199-DD1A-4CE6-BFEA-01DDD871839E}" srcOrd="1" destOrd="0" presId="urn:microsoft.com/office/officeart/2005/8/layout/hList1"/>
    <dgm:cxn modelId="{AF7E5123-ED3A-4ABB-83D5-423C6DA2BE07}" type="presParOf" srcId="{F121F13B-99BF-4FB6-AF3A-2F7C67268C49}" destId="{ECED92A0-2E4A-4E3E-99B8-9D6F08011A01}" srcOrd="3" destOrd="0" presId="urn:microsoft.com/office/officeart/2005/8/layout/hList1"/>
    <dgm:cxn modelId="{04EB6358-3451-4CDB-8523-5F7B8463298B}" type="presParOf" srcId="{F121F13B-99BF-4FB6-AF3A-2F7C67268C49}" destId="{9FFE55FD-FD48-41E8-A8E9-926118EE0969}" srcOrd="4" destOrd="0" presId="urn:microsoft.com/office/officeart/2005/8/layout/hList1"/>
    <dgm:cxn modelId="{7D35A803-1575-4CE2-8E06-5C6061226102}" type="presParOf" srcId="{9FFE55FD-FD48-41E8-A8E9-926118EE0969}" destId="{22BB669C-7F07-4B95-A0F7-1CBAB1229711}" srcOrd="0" destOrd="0" presId="urn:microsoft.com/office/officeart/2005/8/layout/hList1"/>
    <dgm:cxn modelId="{3CF40763-62AA-4938-BDB0-4102AECB7A6E}" type="presParOf" srcId="{9FFE55FD-FD48-41E8-A8E9-926118EE0969}" destId="{86AB3AEE-AC40-4A86-A587-EDC580A40A14}"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5EF9825-B18C-4204-A7D0-3FFD41E33F64}"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F7B48F85-870A-493F-8A74-31AB28FD1D97}">
      <dgm:prSet custT="1"/>
      <dgm:spPr>
        <a:solidFill>
          <a:srgbClr val="BA1F25"/>
        </a:solidFill>
        <a:ln>
          <a:solidFill>
            <a:schemeClr val="tx1"/>
          </a:solidFill>
        </a:ln>
      </dgm:spPr>
      <dgm:t>
        <a:bodyPr/>
        <a:lstStyle/>
        <a:p>
          <a:r>
            <a:rPr lang="en-US" sz="2000" b="1" dirty="0">
              <a:effectLst/>
              <a:latin typeface="Avenir" panose="02000503020000020003"/>
              <a:ea typeface="Arial" panose="020B0604020202020204" pitchFamily="34" charset="0"/>
            </a:rPr>
            <a:t>Soft Closure</a:t>
          </a:r>
          <a:endParaRPr lang="en-US" sz="2000" dirty="0">
            <a:effectLst/>
            <a:latin typeface="Avenir" panose="02000503020000020003"/>
            <a:ea typeface="Arial" panose="020B0604020202020204" pitchFamily="34" charset="0"/>
          </a:endParaRPr>
        </a:p>
      </dgm:t>
    </dgm:pt>
    <dgm:pt modelId="{376D8594-DD18-4785-BE56-C85F5A90D7C8}" type="parTrans" cxnId="{C76BD5BA-CECE-40E7-9984-EF8F5DC82E0C}">
      <dgm:prSet/>
      <dgm:spPr/>
      <dgm:t>
        <a:bodyPr/>
        <a:lstStyle/>
        <a:p>
          <a:endParaRPr lang="en-US"/>
        </a:p>
      </dgm:t>
    </dgm:pt>
    <dgm:pt modelId="{7F10CE7D-26CD-4B38-9CA2-3762A36F6268}" type="sibTrans" cxnId="{C76BD5BA-CECE-40E7-9984-EF8F5DC82E0C}">
      <dgm:prSet/>
      <dgm:spPr/>
      <dgm:t>
        <a:bodyPr/>
        <a:lstStyle/>
        <a:p>
          <a:endParaRPr lang="en-US"/>
        </a:p>
      </dgm:t>
    </dgm:pt>
    <dgm:pt modelId="{CEB1C5B2-FA78-4377-B285-CA9B7780D27E}">
      <dgm:prSet custT="1"/>
      <dgm:spPr>
        <a:solidFill>
          <a:srgbClr val="BA1F25"/>
        </a:solidFill>
        <a:ln>
          <a:solidFill>
            <a:schemeClr val="tx1"/>
          </a:solidFill>
        </a:ln>
      </dgm:spPr>
      <dgm:t>
        <a:bodyPr/>
        <a:lstStyle/>
        <a:p>
          <a:r>
            <a:rPr lang="en-US" sz="2000" b="1" dirty="0">
              <a:effectLst/>
              <a:latin typeface="Avenir" panose="02000503020000020003"/>
              <a:ea typeface="Arial" panose="020B0604020202020204" pitchFamily="34" charset="0"/>
            </a:rPr>
            <a:t>Resident Only Closure</a:t>
          </a:r>
          <a:endParaRPr lang="en-US" sz="2000" dirty="0">
            <a:effectLst/>
            <a:latin typeface="Avenir" panose="02000503020000020003"/>
            <a:ea typeface="Arial" panose="020B0604020202020204" pitchFamily="34" charset="0"/>
          </a:endParaRPr>
        </a:p>
      </dgm:t>
    </dgm:pt>
    <dgm:pt modelId="{4E8740F5-A713-4706-A717-5443E65C462F}" type="parTrans" cxnId="{B6FBF3B7-C250-4A90-9221-BF4177AA621C}">
      <dgm:prSet/>
      <dgm:spPr/>
      <dgm:t>
        <a:bodyPr/>
        <a:lstStyle/>
        <a:p>
          <a:endParaRPr lang="en-US"/>
        </a:p>
      </dgm:t>
    </dgm:pt>
    <dgm:pt modelId="{D41E76BD-EE45-4E99-A8BF-97C4AFA2FD23}" type="sibTrans" cxnId="{B6FBF3B7-C250-4A90-9221-BF4177AA621C}">
      <dgm:prSet/>
      <dgm:spPr/>
      <dgm:t>
        <a:bodyPr/>
        <a:lstStyle/>
        <a:p>
          <a:endParaRPr lang="en-US"/>
        </a:p>
      </dgm:t>
    </dgm:pt>
    <dgm:pt modelId="{C9F9AEA5-4123-436B-901D-E027847AB7B1}">
      <dgm:prSet custT="1"/>
      <dgm:spPr>
        <a:solidFill>
          <a:srgbClr val="BA1F25"/>
        </a:solidFill>
        <a:ln>
          <a:solidFill>
            <a:schemeClr val="tx1"/>
          </a:solidFill>
        </a:ln>
      </dgm:spPr>
      <dgm:t>
        <a:bodyPr/>
        <a:lstStyle/>
        <a:p>
          <a:r>
            <a:rPr lang="en-US" sz="2000" b="1" dirty="0">
              <a:effectLst/>
              <a:latin typeface="Avenir" panose="02000503020000020003"/>
              <a:ea typeface="Arial" panose="020B0604020202020204" pitchFamily="34" charset="0"/>
            </a:rPr>
            <a:t>Hard Closure</a:t>
          </a:r>
          <a:endParaRPr lang="en-US" sz="2000" dirty="0">
            <a:effectLst/>
            <a:latin typeface="Avenir" panose="02000503020000020003"/>
            <a:ea typeface="Arial" panose="020B0604020202020204" pitchFamily="34" charset="0"/>
          </a:endParaRPr>
        </a:p>
      </dgm:t>
    </dgm:pt>
    <dgm:pt modelId="{01006B3D-FF22-4ADF-9701-27FD755CBB64}" type="parTrans" cxnId="{C2C4E950-8470-4DAA-AB5A-2FC207986178}">
      <dgm:prSet/>
      <dgm:spPr/>
      <dgm:t>
        <a:bodyPr/>
        <a:lstStyle/>
        <a:p>
          <a:endParaRPr lang="en-US"/>
        </a:p>
      </dgm:t>
    </dgm:pt>
    <dgm:pt modelId="{C5B79393-9589-42A6-84E2-E93B3E3984AB}" type="sibTrans" cxnId="{C2C4E950-8470-4DAA-AB5A-2FC207986178}">
      <dgm:prSet/>
      <dgm:spPr/>
      <dgm:t>
        <a:bodyPr/>
        <a:lstStyle/>
        <a:p>
          <a:endParaRPr lang="en-US"/>
        </a:p>
      </dgm:t>
    </dgm:pt>
    <dgm:pt modelId="{3D11524F-E7D7-4274-B9C6-2DFAE19F32D1}">
      <dgm:prSet custT="1"/>
      <dgm:spPr>
        <a:solidFill>
          <a:schemeClr val="bg1">
            <a:alpha val="90000"/>
          </a:schemeClr>
        </a:solidFill>
        <a:ln>
          <a:solidFill>
            <a:schemeClr val="tx1"/>
          </a:solidFill>
        </a:ln>
      </dgm:spPr>
      <dgm:t>
        <a:bodyPr/>
        <a:lstStyle/>
        <a:p>
          <a:pPr indent="0">
            <a:buNone/>
          </a:pPr>
          <a:r>
            <a:rPr lang="en-US" sz="2000" dirty="0">
              <a:effectLst/>
              <a:latin typeface="Avenir" panose="02000503020000020003"/>
              <a:ea typeface="Arial" panose="020B0604020202020204" pitchFamily="34" charset="0"/>
            </a:rPr>
            <a:t>Closed to all traffic except Fire and Law Enforcement.</a:t>
          </a:r>
        </a:p>
      </dgm:t>
    </dgm:pt>
    <dgm:pt modelId="{49477DBD-19A3-49EB-A811-F91A188CD99F}" type="parTrans" cxnId="{F65E8976-0334-421C-AB26-840C8D56ED26}">
      <dgm:prSet/>
      <dgm:spPr/>
      <dgm:t>
        <a:bodyPr/>
        <a:lstStyle/>
        <a:p>
          <a:endParaRPr lang="en-US"/>
        </a:p>
      </dgm:t>
    </dgm:pt>
    <dgm:pt modelId="{0DB493D1-1CCD-40C7-97E3-CB29710C3548}" type="sibTrans" cxnId="{F65E8976-0334-421C-AB26-840C8D56ED26}">
      <dgm:prSet/>
      <dgm:spPr/>
      <dgm:t>
        <a:bodyPr/>
        <a:lstStyle/>
        <a:p>
          <a:endParaRPr lang="en-US"/>
        </a:p>
      </dgm:t>
    </dgm:pt>
    <dgm:pt modelId="{3A6252D0-D30A-41EB-9528-F1F68CC94A74}">
      <dgm:prSet custT="1"/>
      <dgm:spPr>
        <a:solidFill>
          <a:schemeClr val="bg1">
            <a:alpha val="90000"/>
          </a:schemeClr>
        </a:solidFill>
        <a:ln>
          <a:solidFill>
            <a:schemeClr val="tx1"/>
          </a:solidFill>
        </a:ln>
      </dgm:spPr>
      <dgm:t>
        <a:bodyPr/>
        <a:lstStyle/>
        <a:p>
          <a:pPr>
            <a:buNone/>
          </a:pPr>
          <a:r>
            <a:rPr lang="en-US" sz="2000" dirty="0">
              <a:effectLst/>
              <a:latin typeface="Avenir" panose="02000503020000020003"/>
              <a:ea typeface="Arial" panose="020B0604020202020204" pitchFamily="34" charset="0"/>
            </a:rPr>
            <a:t>	Closed to all traffic except Fire, Law Enforcement, and Critical Incident resources (i.e., Utility, Caltrans, Public Works, etc., or those needed to repair or restore infrastructure).</a:t>
          </a:r>
        </a:p>
      </dgm:t>
    </dgm:pt>
    <dgm:pt modelId="{D415B302-2272-4A43-B43F-1FDFD8CF46BE}" type="parTrans" cxnId="{73C9B6C2-7916-4266-B41E-3E0760374A02}">
      <dgm:prSet/>
      <dgm:spPr/>
      <dgm:t>
        <a:bodyPr/>
        <a:lstStyle/>
        <a:p>
          <a:endParaRPr lang="en-US"/>
        </a:p>
      </dgm:t>
    </dgm:pt>
    <dgm:pt modelId="{EAD9096E-C96D-4E8F-9787-45483A1DBB18}" type="sibTrans" cxnId="{73C9B6C2-7916-4266-B41E-3E0760374A02}">
      <dgm:prSet/>
      <dgm:spPr/>
      <dgm:t>
        <a:bodyPr/>
        <a:lstStyle/>
        <a:p>
          <a:endParaRPr lang="en-US"/>
        </a:p>
      </dgm:t>
    </dgm:pt>
    <dgm:pt modelId="{A650A7DE-E2C1-4765-B59B-7E609E0C7A51}">
      <dgm:prSet custT="1"/>
      <dgm:spPr>
        <a:solidFill>
          <a:schemeClr val="bg1">
            <a:alpha val="90000"/>
          </a:schemeClr>
        </a:solidFill>
        <a:ln>
          <a:solidFill>
            <a:schemeClr val="tx1"/>
          </a:solidFill>
        </a:ln>
      </dgm:spPr>
      <dgm:t>
        <a:bodyPr/>
        <a:lstStyle/>
        <a:p>
          <a:pPr>
            <a:buNone/>
          </a:pPr>
          <a:r>
            <a:rPr lang="en-US" sz="2000" dirty="0">
              <a:effectLst/>
              <a:latin typeface="Avenir" panose="02000503020000020003"/>
              <a:ea typeface="Arial" panose="020B0604020202020204" pitchFamily="34" charset="0"/>
            </a:rPr>
            <a:t>	Soft closure with the additional allowance of residents and local government agencies assisting with response and recovery. </a:t>
          </a:r>
        </a:p>
      </dgm:t>
    </dgm:pt>
    <dgm:pt modelId="{0B9F44EA-6E83-482D-AAE8-CB659EAF8C26}" type="parTrans" cxnId="{150BD17B-A28F-4ABF-A427-084B9310901C}">
      <dgm:prSet/>
      <dgm:spPr/>
      <dgm:t>
        <a:bodyPr/>
        <a:lstStyle/>
        <a:p>
          <a:endParaRPr lang="en-US"/>
        </a:p>
      </dgm:t>
    </dgm:pt>
    <dgm:pt modelId="{8211C870-1E0A-41A7-8C2B-650D33BC94E7}" type="sibTrans" cxnId="{150BD17B-A28F-4ABF-A427-084B9310901C}">
      <dgm:prSet/>
      <dgm:spPr/>
      <dgm:t>
        <a:bodyPr/>
        <a:lstStyle/>
        <a:p>
          <a:endParaRPr lang="en-US"/>
        </a:p>
      </dgm:t>
    </dgm:pt>
    <dgm:pt modelId="{20144486-753F-444E-95E6-6BB0DB410A8F}" type="pres">
      <dgm:prSet presAssocID="{B5EF9825-B18C-4204-A7D0-3FFD41E33F64}" presName="Name0" presStyleCnt="0">
        <dgm:presLayoutVars>
          <dgm:dir/>
          <dgm:animLvl val="lvl"/>
          <dgm:resizeHandles val="exact"/>
        </dgm:presLayoutVars>
      </dgm:prSet>
      <dgm:spPr/>
    </dgm:pt>
    <dgm:pt modelId="{2B8B416E-8F8D-4A96-A0A1-92E005817932}" type="pres">
      <dgm:prSet presAssocID="{C9F9AEA5-4123-436B-901D-E027847AB7B1}" presName="composite" presStyleCnt="0"/>
      <dgm:spPr/>
    </dgm:pt>
    <dgm:pt modelId="{46DE1DF4-8A44-4F7D-94B1-F4D583E3F810}" type="pres">
      <dgm:prSet presAssocID="{C9F9AEA5-4123-436B-901D-E027847AB7B1}" presName="parTx" presStyleLbl="alignNode1" presStyleIdx="0" presStyleCnt="3">
        <dgm:presLayoutVars>
          <dgm:chMax val="0"/>
          <dgm:chPref val="0"/>
          <dgm:bulletEnabled val="1"/>
        </dgm:presLayoutVars>
      </dgm:prSet>
      <dgm:spPr/>
    </dgm:pt>
    <dgm:pt modelId="{60F91045-1091-4B5B-B9FD-CFA9DCA4CE13}" type="pres">
      <dgm:prSet presAssocID="{C9F9AEA5-4123-436B-901D-E027847AB7B1}" presName="desTx" presStyleLbl="alignAccFollowNode1" presStyleIdx="0" presStyleCnt="3">
        <dgm:presLayoutVars>
          <dgm:bulletEnabled val="1"/>
        </dgm:presLayoutVars>
      </dgm:prSet>
      <dgm:spPr/>
    </dgm:pt>
    <dgm:pt modelId="{58DEE38E-D64A-4C26-8B47-074B04B5909C}" type="pres">
      <dgm:prSet presAssocID="{C5B79393-9589-42A6-84E2-E93B3E3984AB}" presName="space" presStyleCnt="0"/>
      <dgm:spPr/>
    </dgm:pt>
    <dgm:pt modelId="{BEC1303B-1BF5-45C9-88FC-3E972DC559DE}" type="pres">
      <dgm:prSet presAssocID="{F7B48F85-870A-493F-8A74-31AB28FD1D97}" presName="composite" presStyleCnt="0"/>
      <dgm:spPr/>
    </dgm:pt>
    <dgm:pt modelId="{29CBE726-8E61-446E-B3A0-2C3FD73B3E47}" type="pres">
      <dgm:prSet presAssocID="{F7B48F85-870A-493F-8A74-31AB28FD1D97}" presName="parTx" presStyleLbl="alignNode1" presStyleIdx="1" presStyleCnt="3">
        <dgm:presLayoutVars>
          <dgm:chMax val="0"/>
          <dgm:chPref val="0"/>
          <dgm:bulletEnabled val="1"/>
        </dgm:presLayoutVars>
      </dgm:prSet>
      <dgm:spPr/>
    </dgm:pt>
    <dgm:pt modelId="{9335A6FC-B78F-4D38-ACA5-50C4FCF59FAD}" type="pres">
      <dgm:prSet presAssocID="{F7B48F85-870A-493F-8A74-31AB28FD1D97}" presName="desTx" presStyleLbl="alignAccFollowNode1" presStyleIdx="1" presStyleCnt="3">
        <dgm:presLayoutVars>
          <dgm:bulletEnabled val="1"/>
        </dgm:presLayoutVars>
      </dgm:prSet>
      <dgm:spPr/>
    </dgm:pt>
    <dgm:pt modelId="{DDAEAF67-544B-4D6D-A46B-259911BF5A18}" type="pres">
      <dgm:prSet presAssocID="{7F10CE7D-26CD-4B38-9CA2-3762A36F6268}" presName="space" presStyleCnt="0"/>
      <dgm:spPr/>
    </dgm:pt>
    <dgm:pt modelId="{C7C54C85-E73A-4B2F-AAC9-43FD0F2C720F}" type="pres">
      <dgm:prSet presAssocID="{CEB1C5B2-FA78-4377-B285-CA9B7780D27E}" presName="composite" presStyleCnt="0"/>
      <dgm:spPr/>
    </dgm:pt>
    <dgm:pt modelId="{4DEFD8AD-4CD9-4AD7-A9F5-1F2AC18B021D}" type="pres">
      <dgm:prSet presAssocID="{CEB1C5B2-FA78-4377-B285-CA9B7780D27E}" presName="parTx" presStyleLbl="alignNode1" presStyleIdx="2" presStyleCnt="3">
        <dgm:presLayoutVars>
          <dgm:chMax val="0"/>
          <dgm:chPref val="0"/>
          <dgm:bulletEnabled val="1"/>
        </dgm:presLayoutVars>
      </dgm:prSet>
      <dgm:spPr/>
    </dgm:pt>
    <dgm:pt modelId="{10566C69-519B-49D8-AB81-B38367AA164F}" type="pres">
      <dgm:prSet presAssocID="{CEB1C5B2-FA78-4377-B285-CA9B7780D27E}" presName="desTx" presStyleLbl="alignAccFollowNode1" presStyleIdx="2" presStyleCnt="3">
        <dgm:presLayoutVars>
          <dgm:bulletEnabled val="1"/>
        </dgm:presLayoutVars>
      </dgm:prSet>
      <dgm:spPr/>
    </dgm:pt>
  </dgm:ptLst>
  <dgm:cxnLst>
    <dgm:cxn modelId="{E8543F02-29D1-4718-A2CA-614DFD046A63}" type="presOf" srcId="{F7B48F85-870A-493F-8A74-31AB28FD1D97}" destId="{29CBE726-8E61-446E-B3A0-2C3FD73B3E47}" srcOrd="0" destOrd="0" presId="urn:microsoft.com/office/officeart/2005/8/layout/hList1"/>
    <dgm:cxn modelId="{512D2613-727E-4004-8DF4-B69EB2590390}" type="presOf" srcId="{CEB1C5B2-FA78-4377-B285-CA9B7780D27E}" destId="{4DEFD8AD-4CD9-4AD7-A9F5-1F2AC18B021D}" srcOrd="0" destOrd="0" presId="urn:microsoft.com/office/officeart/2005/8/layout/hList1"/>
    <dgm:cxn modelId="{456D6219-272D-4E79-8E61-3F592A2D55D8}" type="presOf" srcId="{3A6252D0-D30A-41EB-9528-F1F68CC94A74}" destId="{9335A6FC-B78F-4D38-ACA5-50C4FCF59FAD}" srcOrd="0" destOrd="0" presId="urn:microsoft.com/office/officeart/2005/8/layout/hList1"/>
    <dgm:cxn modelId="{9B84082D-B6F3-4537-B7B2-3388D3054B2E}" type="presOf" srcId="{3D11524F-E7D7-4274-B9C6-2DFAE19F32D1}" destId="{60F91045-1091-4B5B-B9FD-CFA9DCA4CE13}" srcOrd="0" destOrd="0" presId="urn:microsoft.com/office/officeart/2005/8/layout/hList1"/>
    <dgm:cxn modelId="{D8EB8049-14BA-4649-94D7-ABBBFF3B2B74}" type="presOf" srcId="{A650A7DE-E2C1-4765-B59B-7E609E0C7A51}" destId="{10566C69-519B-49D8-AB81-B38367AA164F}" srcOrd="0" destOrd="0" presId="urn:microsoft.com/office/officeart/2005/8/layout/hList1"/>
    <dgm:cxn modelId="{C2C4E950-8470-4DAA-AB5A-2FC207986178}" srcId="{B5EF9825-B18C-4204-A7D0-3FFD41E33F64}" destId="{C9F9AEA5-4123-436B-901D-E027847AB7B1}" srcOrd="0" destOrd="0" parTransId="{01006B3D-FF22-4ADF-9701-27FD755CBB64}" sibTransId="{C5B79393-9589-42A6-84E2-E93B3E3984AB}"/>
    <dgm:cxn modelId="{F65E8976-0334-421C-AB26-840C8D56ED26}" srcId="{C9F9AEA5-4123-436B-901D-E027847AB7B1}" destId="{3D11524F-E7D7-4274-B9C6-2DFAE19F32D1}" srcOrd="0" destOrd="0" parTransId="{49477DBD-19A3-49EB-A811-F91A188CD99F}" sibTransId="{0DB493D1-1CCD-40C7-97E3-CB29710C3548}"/>
    <dgm:cxn modelId="{150BD17B-A28F-4ABF-A427-084B9310901C}" srcId="{CEB1C5B2-FA78-4377-B285-CA9B7780D27E}" destId="{A650A7DE-E2C1-4765-B59B-7E609E0C7A51}" srcOrd="0" destOrd="0" parTransId="{0B9F44EA-6E83-482D-AAE8-CB659EAF8C26}" sibTransId="{8211C870-1E0A-41A7-8C2B-650D33BC94E7}"/>
    <dgm:cxn modelId="{E139FBA6-BE11-46A3-96B0-4A7D1CF21B63}" type="presOf" srcId="{B5EF9825-B18C-4204-A7D0-3FFD41E33F64}" destId="{20144486-753F-444E-95E6-6BB0DB410A8F}" srcOrd="0" destOrd="0" presId="urn:microsoft.com/office/officeart/2005/8/layout/hList1"/>
    <dgm:cxn modelId="{97403AB3-946D-425E-AA96-3E449A426BBC}" type="presOf" srcId="{C9F9AEA5-4123-436B-901D-E027847AB7B1}" destId="{46DE1DF4-8A44-4F7D-94B1-F4D583E3F810}" srcOrd="0" destOrd="0" presId="urn:microsoft.com/office/officeart/2005/8/layout/hList1"/>
    <dgm:cxn modelId="{B6FBF3B7-C250-4A90-9221-BF4177AA621C}" srcId="{B5EF9825-B18C-4204-A7D0-3FFD41E33F64}" destId="{CEB1C5B2-FA78-4377-B285-CA9B7780D27E}" srcOrd="2" destOrd="0" parTransId="{4E8740F5-A713-4706-A717-5443E65C462F}" sibTransId="{D41E76BD-EE45-4E99-A8BF-97C4AFA2FD23}"/>
    <dgm:cxn modelId="{C76BD5BA-CECE-40E7-9984-EF8F5DC82E0C}" srcId="{B5EF9825-B18C-4204-A7D0-3FFD41E33F64}" destId="{F7B48F85-870A-493F-8A74-31AB28FD1D97}" srcOrd="1" destOrd="0" parTransId="{376D8594-DD18-4785-BE56-C85F5A90D7C8}" sibTransId="{7F10CE7D-26CD-4B38-9CA2-3762A36F6268}"/>
    <dgm:cxn modelId="{73C9B6C2-7916-4266-B41E-3E0760374A02}" srcId="{F7B48F85-870A-493F-8A74-31AB28FD1D97}" destId="{3A6252D0-D30A-41EB-9528-F1F68CC94A74}" srcOrd="0" destOrd="0" parTransId="{D415B302-2272-4A43-B43F-1FDFD8CF46BE}" sibTransId="{EAD9096E-C96D-4E8F-9787-45483A1DBB18}"/>
    <dgm:cxn modelId="{1CB97939-4F54-479E-BC2A-4ACC2ABC3F04}" type="presParOf" srcId="{20144486-753F-444E-95E6-6BB0DB410A8F}" destId="{2B8B416E-8F8D-4A96-A0A1-92E005817932}" srcOrd="0" destOrd="0" presId="urn:microsoft.com/office/officeart/2005/8/layout/hList1"/>
    <dgm:cxn modelId="{1AAFF127-E292-474B-AC90-2287A4BE9D19}" type="presParOf" srcId="{2B8B416E-8F8D-4A96-A0A1-92E005817932}" destId="{46DE1DF4-8A44-4F7D-94B1-F4D583E3F810}" srcOrd="0" destOrd="0" presId="urn:microsoft.com/office/officeart/2005/8/layout/hList1"/>
    <dgm:cxn modelId="{746237DB-6371-493E-9CA8-6348553FF6E8}" type="presParOf" srcId="{2B8B416E-8F8D-4A96-A0A1-92E005817932}" destId="{60F91045-1091-4B5B-B9FD-CFA9DCA4CE13}" srcOrd="1" destOrd="0" presId="urn:microsoft.com/office/officeart/2005/8/layout/hList1"/>
    <dgm:cxn modelId="{B2E94C17-ADA6-4906-8F1F-08EECE26AFC1}" type="presParOf" srcId="{20144486-753F-444E-95E6-6BB0DB410A8F}" destId="{58DEE38E-D64A-4C26-8B47-074B04B5909C}" srcOrd="1" destOrd="0" presId="urn:microsoft.com/office/officeart/2005/8/layout/hList1"/>
    <dgm:cxn modelId="{D77BCF7B-4E72-44D8-8D58-AFC32A9E9500}" type="presParOf" srcId="{20144486-753F-444E-95E6-6BB0DB410A8F}" destId="{BEC1303B-1BF5-45C9-88FC-3E972DC559DE}" srcOrd="2" destOrd="0" presId="urn:microsoft.com/office/officeart/2005/8/layout/hList1"/>
    <dgm:cxn modelId="{76CFEA29-3420-4C61-883D-ADEE734224A9}" type="presParOf" srcId="{BEC1303B-1BF5-45C9-88FC-3E972DC559DE}" destId="{29CBE726-8E61-446E-B3A0-2C3FD73B3E47}" srcOrd="0" destOrd="0" presId="urn:microsoft.com/office/officeart/2005/8/layout/hList1"/>
    <dgm:cxn modelId="{A32E56AD-7B50-42F4-BCCA-104CAFA9CD5A}" type="presParOf" srcId="{BEC1303B-1BF5-45C9-88FC-3E972DC559DE}" destId="{9335A6FC-B78F-4D38-ACA5-50C4FCF59FAD}" srcOrd="1" destOrd="0" presId="urn:microsoft.com/office/officeart/2005/8/layout/hList1"/>
    <dgm:cxn modelId="{0A3266D7-1DEF-4A72-99FB-76336ABE288B}" type="presParOf" srcId="{20144486-753F-444E-95E6-6BB0DB410A8F}" destId="{DDAEAF67-544B-4D6D-A46B-259911BF5A18}" srcOrd="3" destOrd="0" presId="urn:microsoft.com/office/officeart/2005/8/layout/hList1"/>
    <dgm:cxn modelId="{CE60F2AA-456B-463B-BEBA-F07DE507CA13}" type="presParOf" srcId="{20144486-753F-444E-95E6-6BB0DB410A8F}" destId="{C7C54C85-E73A-4B2F-AAC9-43FD0F2C720F}" srcOrd="4" destOrd="0" presId="urn:microsoft.com/office/officeart/2005/8/layout/hList1"/>
    <dgm:cxn modelId="{EFA3020E-8EF6-4F51-960B-CDF702743D0D}" type="presParOf" srcId="{C7C54C85-E73A-4B2F-AAC9-43FD0F2C720F}" destId="{4DEFD8AD-4CD9-4AD7-A9F5-1F2AC18B021D}" srcOrd="0" destOrd="0" presId="urn:microsoft.com/office/officeart/2005/8/layout/hList1"/>
    <dgm:cxn modelId="{FB1214E0-DC3A-4B5C-AC4C-F35CB2BAAB3E}" type="presParOf" srcId="{C7C54C85-E73A-4B2F-AAC9-43FD0F2C720F}" destId="{10566C69-519B-49D8-AB81-B38367AA164F}" srcOrd="1" destOrd="0" presId="urn:microsoft.com/office/officeart/2005/8/layout/hList1"/>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83E99EB-736F-4F8B-AC85-99AF1C6D86E4}" type="doc">
      <dgm:prSet loTypeId="urn:microsoft.com/office/officeart/2005/8/layout/target2" loCatId="relationship" qsTypeId="urn:microsoft.com/office/officeart/2005/8/quickstyle/simple1" qsCatId="simple" csTypeId="urn:microsoft.com/office/officeart/2005/8/colors/accent1_2" csCatId="accent1" phldr="1"/>
      <dgm:spPr/>
      <dgm:t>
        <a:bodyPr/>
        <a:lstStyle/>
        <a:p>
          <a:endParaRPr lang="en-US"/>
        </a:p>
      </dgm:t>
    </dgm:pt>
    <dgm:pt modelId="{19833018-AFEE-4204-991D-C7B3F6A46B64}">
      <dgm:prSet phldrT="[Text]"/>
      <dgm:spPr>
        <a:solidFill>
          <a:srgbClr val="BA1F25">
            <a:alpha val="74902"/>
          </a:srgbClr>
        </a:solidFill>
      </dgm:spPr>
      <dgm:t>
        <a:bodyPr/>
        <a:lstStyle/>
        <a:p>
          <a:r>
            <a:rPr lang="en-US" dirty="0"/>
            <a:t>Unified Command – Operational Area</a:t>
          </a:r>
        </a:p>
      </dgm:t>
    </dgm:pt>
    <dgm:pt modelId="{DFE3ADC9-0700-4724-B64D-AFBDCAD2E75A}" type="parTrans" cxnId="{79DE5901-F9D6-49D8-85A9-034AF1A76F77}">
      <dgm:prSet/>
      <dgm:spPr/>
      <dgm:t>
        <a:bodyPr/>
        <a:lstStyle/>
        <a:p>
          <a:endParaRPr lang="en-US"/>
        </a:p>
      </dgm:t>
    </dgm:pt>
    <dgm:pt modelId="{328D786E-9B71-45A8-9380-82F4F9A8D845}" type="sibTrans" cxnId="{79DE5901-F9D6-49D8-85A9-034AF1A76F77}">
      <dgm:prSet/>
      <dgm:spPr/>
      <dgm:t>
        <a:bodyPr/>
        <a:lstStyle/>
        <a:p>
          <a:endParaRPr lang="en-US"/>
        </a:p>
      </dgm:t>
    </dgm:pt>
    <dgm:pt modelId="{C4735B09-60B6-4BA0-8544-571E85075872}">
      <dgm:prSet phldrT="[Text]"/>
      <dgm:spPr>
        <a:solidFill>
          <a:srgbClr val="BA1F25">
            <a:alpha val="50196"/>
          </a:srgbClr>
        </a:solidFill>
      </dgm:spPr>
      <dgm:t>
        <a:bodyPr/>
        <a:lstStyle/>
        <a:p>
          <a:r>
            <a:rPr lang="en-US" dirty="0"/>
            <a:t>Local – Emergency Operations Plan</a:t>
          </a:r>
        </a:p>
      </dgm:t>
    </dgm:pt>
    <dgm:pt modelId="{11E652B7-B955-41A5-B382-D438C71109E9}" type="parTrans" cxnId="{50439DDF-D646-4783-9EC5-6529F2898008}">
      <dgm:prSet/>
      <dgm:spPr/>
      <dgm:t>
        <a:bodyPr/>
        <a:lstStyle/>
        <a:p>
          <a:endParaRPr lang="en-US"/>
        </a:p>
      </dgm:t>
    </dgm:pt>
    <dgm:pt modelId="{2C8A46D0-E632-4028-824C-AF4618474C6A}" type="sibTrans" cxnId="{50439DDF-D646-4783-9EC5-6529F2898008}">
      <dgm:prSet/>
      <dgm:spPr/>
      <dgm:t>
        <a:bodyPr/>
        <a:lstStyle/>
        <a:p>
          <a:endParaRPr lang="en-US"/>
        </a:p>
      </dgm:t>
    </dgm:pt>
    <dgm:pt modelId="{4547DD4C-2ECE-4736-AC60-57C01BB18F99}">
      <dgm:prSet phldrT="[Text]"/>
      <dgm:spPr>
        <a:ln>
          <a:solidFill>
            <a:schemeClr val="bg1"/>
          </a:solidFill>
        </a:ln>
      </dgm:spPr>
      <dgm:t>
        <a:bodyPr/>
        <a:lstStyle/>
        <a:p>
          <a:r>
            <a:rPr lang="en-US" dirty="0"/>
            <a:t>Lake County</a:t>
          </a:r>
        </a:p>
      </dgm:t>
    </dgm:pt>
    <dgm:pt modelId="{34331931-7279-4B06-9CEB-CEEF05A9E9CF}" type="parTrans" cxnId="{5B6B8752-E0C4-4555-9547-BB030FF78A98}">
      <dgm:prSet/>
      <dgm:spPr/>
      <dgm:t>
        <a:bodyPr/>
        <a:lstStyle/>
        <a:p>
          <a:endParaRPr lang="en-US"/>
        </a:p>
      </dgm:t>
    </dgm:pt>
    <dgm:pt modelId="{392D78A9-1A10-4B96-92B5-3CD381E157BC}" type="sibTrans" cxnId="{5B6B8752-E0C4-4555-9547-BB030FF78A98}">
      <dgm:prSet/>
      <dgm:spPr/>
      <dgm:t>
        <a:bodyPr/>
        <a:lstStyle/>
        <a:p>
          <a:endParaRPr lang="en-US"/>
        </a:p>
      </dgm:t>
    </dgm:pt>
    <dgm:pt modelId="{0CA92F6F-EE4E-4B84-A74B-AE943F02FA80}">
      <dgm:prSet phldrT="[Text]"/>
      <dgm:spPr>
        <a:ln>
          <a:solidFill>
            <a:schemeClr val="bg1"/>
          </a:solidFill>
        </a:ln>
      </dgm:spPr>
      <dgm:t>
        <a:bodyPr/>
        <a:lstStyle/>
        <a:p>
          <a:r>
            <a:rPr lang="en-US" dirty="0"/>
            <a:t>Clearlake</a:t>
          </a:r>
        </a:p>
      </dgm:t>
    </dgm:pt>
    <dgm:pt modelId="{40666170-8DFC-4895-BBA1-FA84576174FC}" type="parTrans" cxnId="{D87F163C-1358-46F0-B5AA-FBD599BCAB74}">
      <dgm:prSet/>
      <dgm:spPr/>
      <dgm:t>
        <a:bodyPr/>
        <a:lstStyle/>
        <a:p>
          <a:endParaRPr lang="en-US"/>
        </a:p>
      </dgm:t>
    </dgm:pt>
    <dgm:pt modelId="{D09C784C-0F22-49C7-9E3C-E6E4D5672DF6}" type="sibTrans" cxnId="{D87F163C-1358-46F0-B5AA-FBD599BCAB74}">
      <dgm:prSet/>
      <dgm:spPr/>
      <dgm:t>
        <a:bodyPr/>
        <a:lstStyle/>
        <a:p>
          <a:endParaRPr lang="en-US"/>
        </a:p>
      </dgm:t>
    </dgm:pt>
    <dgm:pt modelId="{555BE016-0B3A-42F0-87F3-EC200410A95D}">
      <dgm:prSet phldrT="[Text]"/>
      <dgm:spPr>
        <a:ln>
          <a:solidFill>
            <a:schemeClr val="bg1"/>
          </a:solidFill>
        </a:ln>
      </dgm:spPr>
      <dgm:t>
        <a:bodyPr/>
        <a:lstStyle/>
        <a:p>
          <a:r>
            <a:rPr lang="en-US" dirty="0"/>
            <a:t>Lakeport</a:t>
          </a:r>
        </a:p>
      </dgm:t>
    </dgm:pt>
    <dgm:pt modelId="{CD6FE504-B28F-4CD6-9E4E-7F7D0092BC48}" type="parTrans" cxnId="{0998367F-6E2E-4BE0-8C35-0497C3CC8406}">
      <dgm:prSet/>
      <dgm:spPr/>
      <dgm:t>
        <a:bodyPr/>
        <a:lstStyle/>
        <a:p>
          <a:endParaRPr lang="en-US"/>
        </a:p>
      </dgm:t>
    </dgm:pt>
    <dgm:pt modelId="{C0BB74F2-3C77-4095-8548-89C305765013}" type="sibTrans" cxnId="{0998367F-6E2E-4BE0-8C35-0497C3CC8406}">
      <dgm:prSet/>
      <dgm:spPr/>
      <dgm:t>
        <a:bodyPr/>
        <a:lstStyle/>
        <a:p>
          <a:endParaRPr lang="en-US"/>
        </a:p>
      </dgm:t>
    </dgm:pt>
    <dgm:pt modelId="{7079FC71-3F8E-472E-B349-CBE89D508637}">
      <dgm:prSet phldrT="[Text]"/>
      <dgm:spPr>
        <a:solidFill>
          <a:srgbClr val="BA1F25"/>
        </a:solidFill>
      </dgm:spPr>
      <dgm:t>
        <a:bodyPr/>
        <a:lstStyle/>
        <a:p>
          <a:r>
            <a:rPr lang="en-US" dirty="0"/>
            <a:t>Mutual Aid - State | Federal</a:t>
          </a:r>
        </a:p>
      </dgm:t>
    </dgm:pt>
    <dgm:pt modelId="{CC5803A4-5777-48DB-AD99-CAECFDC06548}" type="sibTrans" cxnId="{5A3F96C9-2E41-4CCC-9868-1C758B00DF92}">
      <dgm:prSet/>
      <dgm:spPr/>
      <dgm:t>
        <a:bodyPr/>
        <a:lstStyle/>
        <a:p>
          <a:endParaRPr lang="en-US"/>
        </a:p>
      </dgm:t>
    </dgm:pt>
    <dgm:pt modelId="{9D1F9F7D-F1E5-4595-9A8C-4E01B195F4D5}" type="parTrans" cxnId="{5A3F96C9-2E41-4CCC-9868-1C758B00DF92}">
      <dgm:prSet/>
      <dgm:spPr/>
      <dgm:t>
        <a:bodyPr/>
        <a:lstStyle/>
        <a:p>
          <a:endParaRPr lang="en-US"/>
        </a:p>
      </dgm:t>
    </dgm:pt>
    <dgm:pt modelId="{552D5820-88B7-4E33-A18E-425E19DC7963}" type="pres">
      <dgm:prSet presAssocID="{283E99EB-736F-4F8B-AC85-99AF1C6D86E4}" presName="Name0" presStyleCnt="0">
        <dgm:presLayoutVars>
          <dgm:chMax val="3"/>
          <dgm:chPref val="1"/>
          <dgm:dir/>
          <dgm:animLvl val="lvl"/>
          <dgm:resizeHandles/>
        </dgm:presLayoutVars>
      </dgm:prSet>
      <dgm:spPr/>
    </dgm:pt>
    <dgm:pt modelId="{8A43A8F5-8106-4786-B029-0D1D82FF5CD8}" type="pres">
      <dgm:prSet presAssocID="{283E99EB-736F-4F8B-AC85-99AF1C6D86E4}" presName="outerBox" presStyleCnt="0"/>
      <dgm:spPr/>
    </dgm:pt>
    <dgm:pt modelId="{8B949146-3C43-45B1-908A-C6689BF1F436}" type="pres">
      <dgm:prSet presAssocID="{283E99EB-736F-4F8B-AC85-99AF1C6D86E4}" presName="outerBoxParent" presStyleLbl="node1" presStyleIdx="0" presStyleCnt="3" custLinFactNeighborX="1895" custLinFactNeighborY="-9512"/>
      <dgm:spPr/>
    </dgm:pt>
    <dgm:pt modelId="{C78FD3FF-F3F2-4B7E-A197-09AFF9C6A766}" type="pres">
      <dgm:prSet presAssocID="{283E99EB-736F-4F8B-AC85-99AF1C6D86E4}" presName="outerBoxChildren" presStyleCnt="0"/>
      <dgm:spPr/>
    </dgm:pt>
    <dgm:pt modelId="{CDDCEE09-85D6-479A-804D-DF4F4D7325BC}" type="pres">
      <dgm:prSet presAssocID="{283E99EB-736F-4F8B-AC85-99AF1C6D86E4}" presName="middleBox" presStyleCnt="0"/>
      <dgm:spPr/>
    </dgm:pt>
    <dgm:pt modelId="{D66A7D86-6F11-44E5-B560-DC3BC8995F57}" type="pres">
      <dgm:prSet presAssocID="{283E99EB-736F-4F8B-AC85-99AF1C6D86E4}" presName="middleBoxParent" presStyleLbl="node1" presStyleIdx="1" presStyleCnt="3"/>
      <dgm:spPr/>
    </dgm:pt>
    <dgm:pt modelId="{90A48D86-B8F8-4EED-A098-5A985188EDD8}" type="pres">
      <dgm:prSet presAssocID="{283E99EB-736F-4F8B-AC85-99AF1C6D86E4}" presName="middleBoxChildren" presStyleCnt="0"/>
      <dgm:spPr/>
    </dgm:pt>
    <dgm:pt modelId="{38D6212B-6578-4114-A5D1-10CA6233C9ED}" type="pres">
      <dgm:prSet presAssocID="{283E99EB-736F-4F8B-AC85-99AF1C6D86E4}" presName="centerBox" presStyleCnt="0"/>
      <dgm:spPr/>
    </dgm:pt>
    <dgm:pt modelId="{4380ECD4-F2FF-4D06-B35C-CCD5C78D610F}" type="pres">
      <dgm:prSet presAssocID="{283E99EB-736F-4F8B-AC85-99AF1C6D86E4}" presName="centerBoxParent" presStyleLbl="node1" presStyleIdx="2" presStyleCnt="3"/>
      <dgm:spPr/>
    </dgm:pt>
    <dgm:pt modelId="{74E58094-0DCB-45F0-BE57-0FA757561DF6}" type="pres">
      <dgm:prSet presAssocID="{283E99EB-736F-4F8B-AC85-99AF1C6D86E4}" presName="centerBoxChildren" presStyleCnt="0"/>
      <dgm:spPr/>
    </dgm:pt>
    <dgm:pt modelId="{44113A8E-496E-4D02-AB29-0544EB8D3933}" type="pres">
      <dgm:prSet presAssocID="{4547DD4C-2ECE-4736-AC60-57C01BB18F99}" presName="cChild" presStyleLbl="fgAcc1" presStyleIdx="0" presStyleCnt="3">
        <dgm:presLayoutVars>
          <dgm:bulletEnabled val="1"/>
        </dgm:presLayoutVars>
      </dgm:prSet>
      <dgm:spPr/>
    </dgm:pt>
    <dgm:pt modelId="{B2627952-A405-475F-A38E-6D8FED724927}" type="pres">
      <dgm:prSet presAssocID="{392D78A9-1A10-4B96-92B5-3CD381E157BC}" presName="centerSibTrans" presStyleCnt="0"/>
      <dgm:spPr/>
    </dgm:pt>
    <dgm:pt modelId="{25E4C76F-CA39-4E7B-8F94-209E5DCA5761}" type="pres">
      <dgm:prSet presAssocID="{0CA92F6F-EE4E-4B84-A74B-AE943F02FA80}" presName="cChild" presStyleLbl="fgAcc1" presStyleIdx="1" presStyleCnt="3">
        <dgm:presLayoutVars>
          <dgm:bulletEnabled val="1"/>
        </dgm:presLayoutVars>
      </dgm:prSet>
      <dgm:spPr/>
    </dgm:pt>
    <dgm:pt modelId="{9D1224AC-719A-47D1-93AC-0DC6F4E76243}" type="pres">
      <dgm:prSet presAssocID="{D09C784C-0F22-49C7-9E3C-E6E4D5672DF6}" presName="centerSibTrans" presStyleCnt="0"/>
      <dgm:spPr/>
    </dgm:pt>
    <dgm:pt modelId="{2D51590C-D475-43F8-9F56-95600460C166}" type="pres">
      <dgm:prSet presAssocID="{555BE016-0B3A-42F0-87F3-EC200410A95D}" presName="cChild" presStyleLbl="fgAcc1" presStyleIdx="2" presStyleCnt="3">
        <dgm:presLayoutVars>
          <dgm:bulletEnabled val="1"/>
        </dgm:presLayoutVars>
      </dgm:prSet>
      <dgm:spPr/>
    </dgm:pt>
  </dgm:ptLst>
  <dgm:cxnLst>
    <dgm:cxn modelId="{79DE5901-F9D6-49D8-85A9-034AF1A76F77}" srcId="{283E99EB-736F-4F8B-AC85-99AF1C6D86E4}" destId="{19833018-AFEE-4204-991D-C7B3F6A46B64}" srcOrd="1" destOrd="0" parTransId="{DFE3ADC9-0700-4724-B64D-AFBDCAD2E75A}" sibTransId="{328D786E-9B71-45A8-9380-82F4F9A8D845}"/>
    <dgm:cxn modelId="{C529D024-8F66-43A7-B668-E48DDF0CBBCD}" type="presOf" srcId="{7079FC71-3F8E-472E-B349-CBE89D508637}" destId="{8B949146-3C43-45B1-908A-C6689BF1F436}" srcOrd="0" destOrd="0" presId="urn:microsoft.com/office/officeart/2005/8/layout/target2"/>
    <dgm:cxn modelId="{6D681C31-52D3-450A-9485-E243D39AAE54}" type="presOf" srcId="{19833018-AFEE-4204-991D-C7B3F6A46B64}" destId="{D66A7D86-6F11-44E5-B560-DC3BC8995F57}" srcOrd="0" destOrd="0" presId="urn:microsoft.com/office/officeart/2005/8/layout/target2"/>
    <dgm:cxn modelId="{D87F163C-1358-46F0-B5AA-FBD599BCAB74}" srcId="{C4735B09-60B6-4BA0-8544-571E85075872}" destId="{0CA92F6F-EE4E-4B84-A74B-AE943F02FA80}" srcOrd="1" destOrd="0" parTransId="{40666170-8DFC-4895-BBA1-FA84576174FC}" sibTransId="{D09C784C-0F22-49C7-9E3C-E6E4D5672DF6}"/>
    <dgm:cxn modelId="{5B6B8752-E0C4-4555-9547-BB030FF78A98}" srcId="{C4735B09-60B6-4BA0-8544-571E85075872}" destId="{4547DD4C-2ECE-4736-AC60-57C01BB18F99}" srcOrd="0" destOrd="0" parTransId="{34331931-7279-4B06-9CEB-CEEF05A9E9CF}" sibTransId="{392D78A9-1A10-4B96-92B5-3CD381E157BC}"/>
    <dgm:cxn modelId="{BBBC8F52-0EDA-473A-81D3-4052694FB628}" type="presOf" srcId="{283E99EB-736F-4F8B-AC85-99AF1C6D86E4}" destId="{552D5820-88B7-4E33-A18E-425E19DC7963}" srcOrd="0" destOrd="0" presId="urn:microsoft.com/office/officeart/2005/8/layout/target2"/>
    <dgm:cxn modelId="{0998367F-6E2E-4BE0-8C35-0497C3CC8406}" srcId="{C4735B09-60B6-4BA0-8544-571E85075872}" destId="{555BE016-0B3A-42F0-87F3-EC200410A95D}" srcOrd="2" destOrd="0" parTransId="{CD6FE504-B28F-4CD6-9E4E-7F7D0092BC48}" sibTransId="{C0BB74F2-3C77-4095-8548-89C305765013}"/>
    <dgm:cxn modelId="{87528D88-78AC-495D-A2FE-E129DB188BF6}" type="presOf" srcId="{555BE016-0B3A-42F0-87F3-EC200410A95D}" destId="{2D51590C-D475-43F8-9F56-95600460C166}" srcOrd="0" destOrd="0" presId="urn:microsoft.com/office/officeart/2005/8/layout/target2"/>
    <dgm:cxn modelId="{A6AA529B-317E-4471-9242-29838F3DC1DD}" type="presOf" srcId="{4547DD4C-2ECE-4736-AC60-57C01BB18F99}" destId="{44113A8E-496E-4D02-AB29-0544EB8D3933}" srcOrd="0" destOrd="0" presId="urn:microsoft.com/office/officeart/2005/8/layout/target2"/>
    <dgm:cxn modelId="{99C2F9BE-893C-422A-A38D-D3A69F54C0B0}" type="presOf" srcId="{C4735B09-60B6-4BA0-8544-571E85075872}" destId="{4380ECD4-F2FF-4D06-B35C-CCD5C78D610F}" srcOrd="0" destOrd="0" presId="urn:microsoft.com/office/officeart/2005/8/layout/target2"/>
    <dgm:cxn modelId="{846A9BC5-1E54-48E6-B671-12D39C96C2BF}" type="presOf" srcId="{0CA92F6F-EE4E-4B84-A74B-AE943F02FA80}" destId="{25E4C76F-CA39-4E7B-8F94-209E5DCA5761}" srcOrd="0" destOrd="0" presId="urn:microsoft.com/office/officeart/2005/8/layout/target2"/>
    <dgm:cxn modelId="{5A3F96C9-2E41-4CCC-9868-1C758B00DF92}" srcId="{283E99EB-736F-4F8B-AC85-99AF1C6D86E4}" destId="{7079FC71-3F8E-472E-B349-CBE89D508637}" srcOrd="0" destOrd="0" parTransId="{9D1F9F7D-F1E5-4595-9A8C-4E01B195F4D5}" sibTransId="{CC5803A4-5777-48DB-AD99-CAECFDC06548}"/>
    <dgm:cxn modelId="{50439DDF-D646-4783-9EC5-6529F2898008}" srcId="{283E99EB-736F-4F8B-AC85-99AF1C6D86E4}" destId="{C4735B09-60B6-4BA0-8544-571E85075872}" srcOrd="2" destOrd="0" parTransId="{11E652B7-B955-41A5-B382-D438C71109E9}" sibTransId="{2C8A46D0-E632-4028-824C-AF4618474C6A}"/>
    <dgm:cxn modelId="{31C1716A-4703-426F-A27A-C403B15096D0}" type="presParOf" srcId="{552D5820-88B7-4E33-A18E-425E19DC7963}" destId="{8A43A8F5-8106-4786-B029-0D1D82FF5CD8}" srcOrd="0" destOrd="0" presId="urn:microsoft.com/office/officeart/2005/8/layout/target2"/>
    <dgm:cxn modelId="{DA015402-5D91-4675-A4DB-89805C67C2DC}" type="presParOf" srcId="{8A43A8F5-8106-4786-B029-0D1D82FF5CD8}" destId="{8B949146-3C43-45B1-908A-C6689BF1F436}" srcOrd="0" destOrd="0" presId="urn:microsoft.com/office/officeart/2005/8/layout/target2"/>
    <dgm:cxn modelId="{0FDC4ACE-38C8-48D6-8070-ED8766F1F6EA}" type="presParOf" srcId="{8A43A8F5-8106-4786-B029-0D1D82FF5CD8}" destId="{C78FD3FF-F3F2-4B7E-A197-09AFF9C6A766}" srcOrd="1" destOrd="0" presId="urn:microsoft.com/office/officeart/2005/8/layout/target2"/>
    <dgm:cxn modelId="{C3A1E07C-3F67-41D6-8AA0-BF16743C7D2B}" type="presParOf" srcId="{552D5820-88B7-4E33-A18E-425E19DC7963}" destId="{CDDCEE09-85D6-479A-804D-DF4F4D7325BC}" srcOrd="1" destOrd="0" presId="urn:microsoft.com/office/officeart/2005/8/layout/target2"/>
    <dgm:cxn modelId="{6D2047BA-BB5A-43C6-BAB5-69629693A107}" type="presParOf" srcId="{CDDCEE09-85D6-479A-804D-DF4F4D7325BC}" destId="{D66A7D86-6F11-44E5-B560-DC3BC8995F57}" srcOrd="0" destOrd="0" presId="urn:microsoft.com/office/officeart/2005/8/layout/target2"/>
    <dgm:cxn modelId="{DCC263A6-FF9E-4F85-9761-9C9489687491}" type="presParOf" srcId="{CDDCEE09-85D6-479A-804D-DF4F4D7325BC}" destId="{90A48D86-B8F8-4EED-A098-5A985188EDD8}" srcOrd="1" destOrd="0" presId="urn:microsoft.com/office/officeart/2005/8/layout/target2"/>
    <dgm:cxn modelId="{6C93EEFA-B488-41B5-813F-4EE767EBA2F4}" type="presParOf" srcId="{552D5820-88B7-4E33-A18E-425E19DC7963}" destId="{38D6212B-6578-4114-A5D1-10CA6233C9ED}" srcOrd="2" destOrd="0" presId="urn:microsoft.com/office/officeart/2005/8/layout/target2"/>
    <dgm:cxn modelId="{38A3A38D-C7E2-42E4-9995-829F14F95F15}" type="presParOf" srcId="{38D6212B-6578-4114-A5D1-10CA6233C9ED}" destId="{4380ECD4-F2FF-4D06-B35C-CCD5C78D610F}" srcOrd="0" destOrd="0" presId="urn:microsoft.com/office/officeart/2005/8/layout/target2"/>
    <dgm:cxn modelId="{E48D225C-9E60-41A0-9165-56570C4BC9EB}" type="presParOf" srcId="{38D6212B-6578-4114-A5D1-10CA6233C9ED}" destId="{74E58094-0DCB-45F0-BE57-0FA757561DF6}" srcOrd="1" destOrd="0" presId="urn:microsoft.com/office/officeart/2005/8/layout/target2"/>
    <dgm:cxn modelId="{F4CB81B8-3074-4FDA-AC1C-656208BFE7B9}" type="presParOf" srcId="{74E58094-0DCB-45F0-BE57-0FA757561DF6}" destId="{44113A8E-496E-4D02-AB29-0544EB8D3933}" srcOrd="0" destOrd="0" presId="urn:microsoft.com/office/officeart/2005/8/layout/target2"/>
    <dgm:cxn modelId="{CEE5DEC1-874D-43C1-8CA2-A032CC8E36C6}" type="presParOf" srcId="{74E58094-0DCB-45F0-BE57-0FA757561DF6}" destId="{B2627952-A405-475F-A38E-6D8FED724927}" srcOrd="1" destOrd="0" presId="urn:microsoft.com/office/officeart/2005/8/layout/target2"/>
    <dgm:cxn modelId="{1C5CCD86-FF2E-4446-9F83-66D5CB0EC9C4}" type="presParOf" srcId="{74E58094-0DCB-45F0-BE57-0FA757561DF6}" destId="{25E4C76F-CA39-4E7B-8F94-209E5DCA5761}" srcOrd="2" destOrd="0" presId="urn:microsoft.com/office/officeart/2005/8/layout/target2"/>
    <dgm:cxn modelId="{3136A393-F32A-4348-B029-D7D3E8AC662D}" type="presParOf" srcId="{74E58094-0DCB-45F0-BE57-0FA757561DF6}" destId="{9D1224AC-719A-47D1-93AC-0DC6F4E76243}" srcOrd="3" destOrd="0" presId="urn:microsoft.com/office/officeart/2005/8/layout/target2"/>
    <dgm:cxn modelId="{F086E8BF-3D2F-4DC0-B0C0-D117E159A239}" type="presParOf" srcId="{74E58094-0DCB-45F0-BE57-0FA757561DF6}" destId="{2D51590C-D475-43F8-9F56-95600460C166}" srcOrd="4" destOrd="0" presId="urn:microsoft.com/office/officeart/2005/8/layout/targe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2684FC6-C003-4273-BFDA-0DC4D4726755}" type="doc">
      <dgm:prSet loTypeId="urn:microsoft.com/office/officeart/2005/8/layout/default" loCatId="list" qsTypeId="urn:microsoft.com/office/officeart/2005/8/quickstyle/simple1" qsCatId="simple" csTypeId="urn:microsoft.com/office/officeart/2005/8/colors/accent3_4" csCatId="accent3" phldr="1"/>
      <dgm:spPr/>
      <dgm:t>
        <a:bodyPr/>
        <a:lstStyle/>
        <a:p>
          <a:endParaRPr lang="en-US"/>
        </a:p>
      </dgm:t>
    </dgm:pt>
    <dgm:pt modelId="{4C815BE0-FAE9-4C12-8B1F-4A1316BFC912}">
      <dgm:prSet phldrT="[Text]" phldr="0"/>
      <dgm:spPr/>
      <dgm:t>
        <a:bodyPr/>
        <a:lstStyle/>
        <a:p>
          <a:r>
            <a:rPr lang="en-US" dirty="0"/>
            <a:t>Intersection &amp; Traffic Signal Coordination</a:t>
          </a:r>
        </a:p>
      </dgm:t>
    </dgm:pt>
    <dgm:pt modelId="{4F95B71B-2FAC-4171-B9D8-CA5DF680AE08}" type="parTrans" cxnId="{2E680754-FB60-42DC-ABAC-E4AD72CFDC1D}">
      <dgm:prSet/>
      <dgm:spPr/>
      <dgm:t>
        <a:bodyPr/>
        <a:lstStyle/>
        <a:p>
          <a:endParaRPr lang="en-US"/>
        </a:p>
      </dgm:t>
    </dgm:pt>
    <dgm:pt modelId="{2E28EB36-61A3-470E-9D2C-77B10A55DE29}" type="sibTrans" cxnId="{2E680754-FB60-42DC-ABAC-E4AD72CFDC1D}">
      <dgm:prSet/>
      <dgm:spPr/>
      <dgm:t>
        <a:bodyPr/>
        <a:lstStyle/>
        <a:p>
          <a:endParaRPr lang="en-US"/>
        </a:p>
      </dgm:t>
    </dgm:pt>
    <dgm:pt modelId="{222B5AB9-27E0-4EBD-B42B-46E309DC988A}">
      <dgm:prSet phldrT="[Text]" phldr="0"/>
      <dgm:spPr/>
      <dgm:t>
        <a:bodyPr/>
        <a:lstStyle/>
        <a:p>
          <a:r>
            <a:rPr lang="en-US" dirty="0"/>
            <a:t>Phased Evacuation</a:t>
          </a:r>
        </a:p>
      </dgm:t>
    </dgm:pt>
    <dgm:pt modelId="{CF9BA343-F6B3-4D92-9CD2-21C764536DAA}" type="parTrans" cxnId="{1269BC3D-123A-41D3-9B64-49F38B7F1AFD}">
      <dgm:prSet/>
      <dgm:spPr/>
      <dgm:t>
        <a:bodyPr/>
        <a:lstStyle/>
        <a:p>
          <a:endParaRPr lang="en-US"/>
        </a:p>
      </dgm:t>
    </dgm:pt>
    <dgm:pt modelId="{04283127-0266-456E-9AB7-F7144A4936CD}" type="sibTrans" cxnId="{1269BC3D-123A-41D3-9B64-49F38B7F1AFD}">
      <dgm:prSet/>
      <dgm:spPr/>
      <dgm:t>
        <a:bodyPr/>
        <a:lstStyle/>
        <a:p>
          <a:endParaRPr lang="en-US"/>
        </a:p>
      </dgm:t>
    </dgm:pt>
    <dgm:pt modelId="{BA0CA91E-1DA2-4581-96F0-CE19A6E44577}">
      <dgm:prSet phldrT="[Text]" phldr="0"/>
      <dgm:spPr/>
      <dgm:t>
        <a:bodyPr/>
        <a:lstStyle/>
        <a:p>
          <a:r>
            <a:rPr lang="en-US" dirty="0"/>
            <a:t>Use of Road Barriers</a:t>
          </a:r>
        </a:p>
      </dgm:t>
    </dgm:pt>
    <dgm:pt modelId="{F88C9D07-0677-4C9F-983A-ADFC50C7CDC2}" type="parTrans" cxnId="{4E5AE14F-C387-43A6-A8CB-5DE9EBAE3C5F}">
      <dgm:prSet/>
      <dgm:spPr/>
      <dgm:t>
        <a:bodyPr/>
        <a:lstStyle/>
        <a:p>
          <a:endParaRPr lang="en-US"/>
        </a:p>
      </dgm:t>
    </dgm:pt>
    <dgm:pt modelId="{FDBA3756-DB8C-4086-BC47-76F7D8ED5D5C}" type="sibTrans" cxnId="{4E5AE14F-C387-43A6-A8CB-5DE9EBAE3C5F}">
      <dgm:prSet/>
      <dgm:spPr/>
      <dgm:t>
        <a:bodyPr/>
        <a:lstStyle/>
        <a:p>
          <a:endParaRPr lang="en-US"/>
        </a:p>
      </dgm:t>
    </dgm:pt>
    <dgm:pt modelId="{084CEE9F-2E6C-44DF-867F-7A4B71B4DC3A}">
      <dgm:prSet phldrT="[Text]" phldr="0"/>
      <dgm:spPr/>
      <dgm:t>
        <a:bodyPr/>
        <a:lstStyle/>
        <a:p>
          <a:r>
            <a:rPr lang="en-US" dirty="0"/>
            <a:t>Designated Markers</a:t>
          </a:r>
        </a:p>
      </dgm:t>
    </dgm:pt>
    <dgm:pt modelId="{C9B27746-94AD-4613-9351-7F6BD9C5A48F}" type="parTrans" cxnId="{6653F391-AFC9-489F-912F-AED80376980F}">
      <dgm:prSet/>
      <dgm:spPr/>
      <dgm:t>
        <a:bodyPr/>
        <a:lstStyle/>
        <a:p>
          <a:endParaRPr lang="en-US"/>
        </a:p>
      </dgm:t>
    </dgm:pt>
    <dgm:pt modelId="{B73C0773-CAD7-48CD-BFEA-EB994E65AD95}" type="sibTrans" cxnId="{6653F391-AFC9-489F-912F-AED80376980F}">
      <dgm:prSet/>
      <dgm:spPr/>
      <dgm:t>
        <a:bodyPr/>
        <a:lstStyle/>
        <a:p>
          <a:endParaRPr lang="en-US"/>
        </a:p>
      </dgm:t>
    </dgm:pt>
    <dgm:pt modelId="{DE655D9D-3A18-47AA-82B6-B9EB5AE81095}">
      <dgm:prSet phldrT="[Text]" phldr="0"/>
      <dgm:spPr/>
      <dgm:t>
        <a:bodyPr/>
        <a:lstStyle/>
        <a:p>
          <a:r>
            <a:rPr lang="en-US" dirty="0"/>
            <a:t>Hi-Lo Sirens</a:t>
          </a:r>
        </a:p>
      </dgm:t>
    </dgm:pt>
    <dgm:pt modelId="{D8A36B62-C563-4FBF-BA5B-9C8C19A0B57B}" type="parTrans" cxnId="{5A5319D1-9EC3-41CB-B90F-AA8724A14720}">
      <dgm:prSet/>
      <dgm:spPr/>
      <dgm:t>
        <a:bodyPr/>
        <a:lstStyle/>
        <a:p>
          <a:endParaRPr lang="en-US"/>
        </a:p>
      </dgm:t>
    </dgm:pt>
    <dgm:pt modelId="{716DA0E5-C582-41FD-83FD-84B82BFD4713}" type="sibTrans" cxnId="{5A5319D1-9EC3-41CB-B90F-AA8724A14720}">
      <dgm:prSet/>
      <dgm:spPr/>
      <dgm:t>
        <a:bodyPr/>
        <a:lstStyle/>
        <a:p>
          <a:endParaRPr lang="en-US"/>
        </a:p>
      </dgm:t>
    </dgm:pt>
    <dgm:pt modelId="{EB6B7994-8822-4DF8-8C04-A5EABC3B54AB}" type="pres">
      <dgm:prSet presAssocID="{82684FC6-C003-4273-BFDA-0DC4D4726755}" presName="diagram" presStyleCnt="0">
        <dgm:presLayoutVars>
          <dgm:dir/>
          <dgm:resizeHandles val="exact"/>
        </dgm:presLayoutVars>
      </dgm:prSet>
      <dgm:spPr/>
    </dgm:pt>
    <dgm:pt modelId="{DEA2A495-3E6D-4ED2-A14A-FB45B3A002A1}" type="pres">
      <dgm:prSet presAssocID="{4C815BE0-FAE9-4C12-8B1F-4A1316BFC912}" presName="node" presStyleLbl="node1" presStyleIdx="0" presStyleCnt="5">
        <dgm:presLayoutVars>
          <dgm:bulletEnabled val="1"/>
        </dgm:presLayoutVars>
      </dgm:prSet>
      <dgm:spPr/>
    </dgm:pt>
    <dgm:pt modelId="{98BE1744-5670-47DF-A256-4722702E401B}" type="pres">
      <dgm:prSet presAssocID="{2E28EB36-61A3-470E-9D2C-77B10A55DE29}" presName="sibTrans" presStyleCnt="0"/>
      <dgm:spPr/>
    </dgm:pt>
    <dgm:pt modelId="{454A52B2-C1CC-4E3A-8075-58838E90ACD2}" type="pres">
      <dgm:prSet presAssocID="{222B5AB9-27E0-4EBD-B42B-46E309DC988A}" presName="node" presStyleLbl="node1" presStyleIdx="1" presStyleCnt="5">
        <dgm:presLayoutVars>
          <dgm:bulletEnabled val="1"/>
        </dgm:presLayoutVars>
      </dgm:prSet>
      <dgm:spPr/>
    </dgm:pt>
    <dgm:pt modelId="{641A1D3C-3113-4AD2-9A96-8F04E1933F10}" type="pres">
      <dgm:prSet presAssocID="{04283127-0266-456E-9AB7-F7144A4936CD}" presName="sibTrans" presStyleCnt="0"/>
      <dgm:spPr/>
    </dgm:pt>
    <dgm:pt modelId="{F25E97E3-F806-4927-AA3F-DEA3C793C180}" type="pres">
      <dgm:prSet presAssocID="{BA0CA91E-1DA2-4581-96F0-CE19A6E44577}" presName="node" presStyleLbl="node1" presStyleIdx="2" presStyleCnt="5">
        <dgm:presLayoutVars>
          <dgm:bulletEnabled val="1"/>
        </dgm:presLayoutVars>
      </dgm:prSet>
      <dgm:spPr/>
    </dgm:pt>
    <dgm:pt modelId="{772B1D4F-F280-4469-B861-20247D8BD4DC}" type="pres">
      <dgm:prSet presAssocID="{FDBA3756-DB8C-4086-BC47-76F7D8ED5D5C}" presName="sibTrans" presStyleCnt="0"/>
      <dgm:spPr/>
    </dgm:pt>
    <dgm:pt modelId="{3AA6D93D-D77C-4099-8D38-9090201C39E0}" type="pres">
      <dgm:prSet presAssocID="{084CEE9F-2E6C-44DF-867F-7A4B71B4DC3A}" presName="node" presStyleLbl="node1" presStyleIdx="3" presStyleCnt="5">
        <dgm:presLayoutVars>
          <dgm:bulletEnabled val="1"/>
        </dgm:presLayoutVars>
      </dgm:prSet>
      <dgm:spPr/>
    </dgm:pt>
    <dgm:pt modelId="{652DF6D8-8EDE-47B7-ACB7-EAB42B30C9EB}" type="pres">
      <dgm:prSet presAssocID="{B73C0773-CAD7-48CD-BFEA-EB994E65AD95}" presName="sibTrans" presStyleCnt="0"/>
      <dgm:spPr/>
    </dgm:pt>
    <dgm:pt modelId="{60F47038-82CF-44C7-A1EC-7DD85D9E13DC}" type="pres">
      <dgm:prSet presAssocID="{DE655D9D-3A18-47AA-82B6-B9EB5AE81095}" presName="node" presStyleLbl="node1" presStyleIdx="4" presStyleCnt="5">
        <dgm:presLayoutVars>
          <dgm:bulletEnabled val="1"/>
        </dgm:presLayoutVars>
      </dgm:prSet>
      <dgm:spPr/>
    </dgm:pt>
  </dgm:ptLst>
  <dgm:cxnLst>
    <dgm:cxn modelId="{1269BC3D-123A-41D3-9B64-49F38B7F1AFD}" srcId="{82684FC6-C003-4273-BFDA-0DC4D4726755}" destId="{222B5AB9-27E0-4EBD-B42B-46E309DC988A}" srcOrd="1" destOrd="0" parTransId="{CF9BA343-F6B3-4D92-9CD2-21C764536DAA}" sibTransId="{04283127-0266-456E-9AB7-F7144A4936CD}"/>
    <dgm:cxn modelId="{807A004A-3567-416A-8070-9492C4A2FC54}" type="presOf" srcId="{222B5AB9-27E0-4EBD-B42B-46E309DC988A}" destId="{454A52B2-C1CC-4E3A-8075-58838E90ACD2}" srcOrd="0" destOrd="0" presId="urn:microsoft.com/office/officeart/2005/8/layout/default"/>
    <dgm:cxn modelId="{FDC4DB6F-682F-4A61-A297-8955C1AFBCEF}" type="presOf" srcId="{DE655D9D-3A18-47AA-82B6-B9EB5AE81095}" destId="{60F47038-82CF-44C7-A1EC-7DD85D9E13DC}" srcOrd="0" destOrd="0" presId="urn:microsoft.com/office/officeart/2005/8/layout/default"/>
    <dgm:cxn modelId="{4E5AE14F-C387-43A6-A8CB-5DE9EBAE3C5F}" srcId="{82684FC6-C003-4273-BFDA-0DC4D4726755}" destId="{BA0CA91E-1DA2-4581-96F0-CE19A6E44577}" srcOrd="2" destOrd="0" parTransId="{F88C9D07-0677-4C9F-983A-ADFC50C7CDC2}" sibTransId="{FDBA3756-DB8C-4086-BC47-76F7D8ED5D5C}"/>
    <dgm:cxn modelId="{F2425A73-0CAC-4EF1-BF10-6654F09C7F3C}" type="presOf" srcId="{4C815BE0-FAE9-4C12-8B1F-4A1316BFC912}" destId="{DEA2A495-3E6D-4ED2-A14A-FB45B3A002A1}" srcOrd="0" destOrd="0" presId="urn:microsoft.com/office/officeart/2005/8/layout/default"/>
    <dgm:cxn modelId="{2E680754-FB60-42DC-ABAC-E4AD72CFDC1D}" srcId="{82684FC6-C003-4273-BFDA-0DC4D4726755}" destId="{4C815BE0-FAE9-4C12-8B1F-4A1316BFC912}" srcOrd="0" destOrd="0" parTransId="{4F95B71B-2FAC-4171-B9D8-CA5DF680AE08}" sibTransId="{2E28EB36-61A3-470E-9D2C-77B10A55DE29}"/>
    <dgm:cxn modelId="{6653F391-AFC9-489F-912F-AED80376980F}" srcId="{82684FC6-C003-4273-BFDA-0DC4D4726755}" destId="{084CEE9F-2E6C-44DF-867F-7A4B71B4DC3A}" srcOrd="3" destOrd="0" parTransId="{C9B27746-94AD-4613-9351-7F6BD9C5A48F}" sibTransId="{B73C0773-CAD7-48CD-BFEA-EB994E65AD95}"/>
    <dgm:cxn modelId="{5A5319D1-9EC3-41CB-B90F-AA8724A14720}" srcId="{82684FC6-C003-4273-BFDA-0DC4D4726755}" destId="{DE655D9D-3A18-47AA-82B6-B9EB5AE81095}" srcOrd="4" destOrd="0" parTransId="{D8A36B62-C563-4FBF-BA5B-9C8C19A0B57B}" sibTransId="{716DA0E5-C582-41FD-83FD-84B82BFD4713}"/>
    <dgm:cxn modelId="{6AA838DD-9829-4A2C-A111-6D773629E605}" type="presOf" srcId="{BA0CA91E-1DA2-4581-96F0-CE19A6E44577}" destId="{F25E97E3-F806-4927-AA3F-DEA3C793C180}" srcOrd="0" destOrd="0" presId="urn:microsoft.com/office/officeart/2005/8/layout/default"/>
    <dgm:cxn modelId="{2360B0DF-292C-4956-9659-B145E06D809D}" type="presOf" srcId="{82684FC6-C003-4273-BFDA-0DC4D4726755}" destId="{EB6B7994-8822-4DF8-8C04-A5EABC3B54AB}" srcOrd="0" destOrd="0" presId="urn:microsoft.com/office/officeart/2005/8/layout/default"/>
    <dgm:cxn modelId="{56DE07FD-0958-47D0-A534-BE364223ECC9}" type="presOf" srcId="{084CEE9F-2E6C-44DF-867F-7A4B71B4DC3A}" destId="{3AA6D93D-D77C-4099-8D38-9090201C39E0}" srcOrd="0" destOrd="0" presId="urn:microsoft.com/office/officeart/2005/8/layout/default"/>
    <dgm:cxn modelId="{55CCBA58-CAF8-4139-BDF5-DB62B50D6991}" type="presParOf" srcId="{EB6B7994-8822-4DF8-8C04-A5EABC3B54AB}" destId="{DEA2A495-3E6D-4ED2-A14A-FB45B3A002A1}" srcOrd="0" destOrd="0" presId="urn:microsoft.com/office/officeart/2005/8/layout/default"/>
    <dgm:cxn modelId="{B38F57AC-1AA4-4579-9C9B-1CBF6355BCCA}" type="presParOf" srcId="{EB6B7994-8822-4DF8-8C04-A5EABC3B54AB}" destId="{98BE1744-5670-47DF-A256-4722702E401B}" srcOrd="1" destOrd="0" presId="urn:microsoft.com/office/officeart/2005/8/layout/default"/>
    <dgm:cxn modelId="{E04478AF-64C3-48F7-8C9C-FE06CFA3369F}" type="presParOf" srcId="{EB6B7994-8822-4DF8-8C04-A5EABC3B54AB}" destId="{454A52B2-C1CC-4E3A-8075-58838E90ACD2}" srcOrd="2" destOrd="0" presId="urn:microsoft.com/office/officeart/2005/8/layout/default"/>
    <dgm:cxn modelId="{BF09934E-357F-40E6-A4D9-1D35CE4C621E}" type="presParOf" srcId="{EB6B7994-8822-4DF8-8C04-A5EABC3B54AB}" destId="{641A1D3C-3113-4AD2-9A96-8F04E1933F10}" srcOrd="3" destOrd="0" presId="urn:microsoft.com/office/officeart/2005/8/layout/default"/>
    <dgm:cxn modelId="{76008B5A-D7AF-474A-8647-3C4A0F8D6EBE}" type="presParOf" srcId="{EB6B7994-8822-4DF8-8C04-A5EABC3B54AB}" destId="{F25E97E3-F806-4927-AA3F-DEA3C793C180}" srcOrd="4" destOrd="0" presId="urn:microsoft.com/office/officeart/2005/8/layout/default"/>
    <dgm:cxn modelId="{2D8E14A5-F8E0-4238-B2DA-0984799DDA09}" type="presParOf" srcId="{EB6B7994-8822-4DF8-8C04-A5EABC3B54AB}" destId="{772B1D4F-F280-4469-B861-20247D8BD4DC}" srcOrd="5" destOrd="0" presId="urn:microsoft.com/office/officeart/2005/8/layout/default"/>
    <dgm:cxn modelId="{80113DF2-571F-4C8B-8BED-D113A8CBE7AD}" type="presParOf" srcId="{EB6B7994-8822-4DF8-8C04-A5EABC3B54AB}" destId="{3AA6D93D-D77C-4099-8D38-9090201C39E0}" srcOrd="6" destOrd="0" presId="urn:microsoft.com/office/officeart/2005/8/layout/default"/>
    <dgm:cxn modelId="{98F602DD-EC1B-4FB0-891E-D0CDCA24E481}" type="presParOf" srcId="{EB6B7994-8822-4DF8-8C04-A5EABC3B54AB}" destId="{652DF6D8-8EDE-47B7-ACB7-EAB42B30C9EB}" srcOrd="7" destOrd="0" presId="urn:microsoft.com/office/officeart/2005/8/layout/default"/>
    <dgm:cxn modelId="{CBEE3F3A-AEB8-4486-93F6-58414458E707}" type="presParOf" srcId="{EB6B7994-8822-4DF8-8C04-A5EABC3B54AB}" destId="{60F47038-82CF-44C7-A1EC-7DD85D9E13DC}"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04DA9E-DD00-4D47-BDF0-2FD9E84B9235}">
      <dsp:nvSpPr>
        <dsp:cNvPr id="0" name=""/>
        <dsp:cNvSpPr/>
      </dsp:nvSpPr>
      <dsp:spPr>
        <a:xfrm>
          <a:off x="0" y="455778"/>
          <a:ext cx="6544044" cy="791505"/>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dirty="0"/>
            <a:t>Identify and Mitigate Risk</a:t>
          </a:r>
        </a:p>
      </dsp:txBody>
      <dsp:txXfrm>
        <a:off x="38638" y="494416"/>
        <a:ext cx="6466768" cy="714229"/>
      </dsp:txXfrm>
    </dsp:sp>
    <dsp:sp modelId="{F738B67C-EB92-48B0-99E6-D6A0B7357F81}">
      <dsp:nvSpPr>
        <dsp:cNvPr id="0" name=""/>
        <dsp:cNvSpPr/>
      </dsp:nvSpPr>
      <dsp:spPr>
        <a:xfrm>
          <a:off x="0" y="1342323"/>
          <a:ext cx="6544044" cy="791505"/>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dirty="0"/>
            <a:t>Finalize Evacuation Routes</a:t>
          </a:r>
        </a:p>
      </dsp:txBody>
      <dsp:txXfrm>
        <a:off x="38638" y="1380961"/>
        <a:ext cx="6466768" cy="714229"/>
      </dsp:txXfrm>
    </dsp:sp>
    <dsp:sp modelId="{DAA19535-244B-4C36-A8F9-1679E08ABCA7}">
      <dsp:nvSpPr>
        <dsp:cNvPr id="0" name=""/>
        <dsp:cNvSpPr/>
      </dsp:nvSpPr>
      <dsp:spPr>
        <a:xfrm>
          <a:off x="0" y="2228868"/>
          <a:ext cx="6544044" cy="791505"/>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dirty="0"/>
            <a:t>Develop Communication Procedures</a:t>
          </a:r>
        </a:p>
      </dsp:txBody>
      <dsp:txXfrm>
        <a:off x="38638" y="2267506"/>
        <a:ext cx="6466768" cy="714229"/>
      </dsp:txXfrm>
    </dsp:sp>
    <dsp:sp modelId="{6674C9D7-19E9-4997-A664-3886E5E6C156}">
      <dsp:nvSpPr>
        <dsp:cNvPr id="0" name=""/>
        <dsp:cNvSpPr/>
      </dsp:nvSpPr>
      <dsp:spPr>
        <a:xfrm>
          <a:off x="0" y="3115413"/>
          <a:ext cx="6544044" cy="791505"/>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dirty="0"/>
            <a:t>Establish Coordination Protocols</a:t>
          </a:r>
        </a:p>
      </dsp:txBody>
      <dsp:txXfrm>
        <a:off x="38638" y="3154051"/>
        <a:ext cx="6466768" cy="714229"/>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A2A495-3E6D-4ED2-A14A-FB45B3A002A1}">
      <dsp:nvSpPr>
        <dsp:cNvPr id="0" name=""/>
        <dsp:cNvSpPr/>
      </dsp:nvSpPr>
      <dsp:spPr>
        <a:xfrm>
          <a:off x="1748064" y="2975"/>
          <a:ext cx="3342605" cy="2005563"/>
        </a:xfrm>
        <a:prstGeom prst="rect">
          <a:avLst/>
        </a:prstGeom>
        <a:solidFill>
          <a:schemeClr val="accent3">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dirty="0"/>
            <a:t>Schools</a:t>
          </a:r>
        </a:p>
      </dsp:txBody>
      <dsp:txXfrm>
        <a:off x="1748064" y="2975"/>
        <a:ext cx="3342605" cy="2005563"/>
      </dsp:txXfrm>
    </dsp:sp>
    <dsp:sp modelId="{0119E7AC-A372-4183-A677-E97F1C9B785E}">
      <dsp:nvSpPr>
        <dsp:cNvPr id="0" name=""/>
        <dsp:cNvSpPr/>
      </dsp:nvSpPr>
      <dsp:spPr>
        <a:xfrm>
          <a:off x="5424930" y="2975"/>
          <a:ext cx="3342605" cy="2005563"/>
        </a:xfrm>
        <a:prstGeom prst="rect">
          <a:avLst/>
        </a:prstGeom>
        <a:solidFill>
          <a:schemeClr val="accent3">
            <a:shade val="50000"/>
            <a:hueOff val="0"/>
            <a:satOff val="0"/>
            <a:lumOff val="2397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dirty="0"/>
            <a:t>Individuals with Disabilities and Other AFNs</a:t>
          </a:r>
        </a:p>
      </dsp:txBody>
      <dsp:txXfrm>
        <a:off x="5424930" y="2975"/>
        <a:ext cx="3342605" cy="2005563"/>
      </dsp:txXfrm>
    </dsp:sp>
    <dsp:sp modelId="{11DDA5BB-4996-4609-A198-81894256A977}">
      <dsp:nvSpPr>
        <dsp:cNvPr id="0" name=""/>
        <dsp:cNvSpPr/>
      </dsp:nvSpPr>
      <dsp:spPr>
        <a:xfrm>
          <a:off x="3586497" y="2342799"/>
          <a:ext cx="3342605" cy="2005563"/>
        </a:xfrm>
        <a:prstGeom prst="rect">
          <a:avLst/>
        </a:prstGeom>
        <a:solidFill>
          <a:schemeClr val="accent3">
            <a:shade val="50000"/>
            <a:hueOff val="0"/>
            <a:satOff val="0"/>
            <a:lumOff val="2397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dirty="0"/>
            <a:t>Animals</a:t>
          </a:r>
        </a:p>
      </dsp:txBody>
      <dsp:txXfrm>
        <a:off x="3586497" y="2342799"/>
        <a:ext cx="3342605" cy="200556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FFDA19-DC2C-441D-8186-72570A34A113}">
      <dsp:nvSpPr>
        <dsp:cNvPr id="0" name=""/>
        <dsp:cNvSpPr/>
      </dsp:nvSpPr>
      <dsp:spPr>
        <a:xfrm>
          <a:off x="51" y="30429"/>
          <a:ext cx="4913783" cy="1699200"/>
        </a:xfrm>
        <a:prstGeom prst="rect">
          <a:avLst/>
        </a:prstGeom>
        <a:solidFill>
          <a:srgbClr val="BA1F25"/>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Avenir" panose="02000503020000020003"/>
            </a:rPr>
            <a:t>Temporary Evacuation Point</a:t>
          </a:r>
          <a:endParaRPr lang="en-US" sz="2000" kern="1200" dirty="0"/>
        </a:p>
      </dsp:txBody>
      <dsp:txXfrm>
        <a:off x="51" y="30429"/>
        <a:ext cx="4913783" cy="1699200"/>
      </dsp:txXfrm>
    </dsp:sp>
    <dsp:sp modelId="{F7580631-E34C-4077-B5F2-28291D56A29E}">
      <dsp:nvSpPr>
        <dsp:cNvPr id="0" name=""/>
        <dsp:cNvSpPr/>
      </dsp:nvSpPr>
      <dsp:spPr>
        <a:xfrm>
          <a:off x="51" y="1729629"/>
          <a:ext cx="4913783" cy="2591280"/>
        </a:xfrm>
        <a:prstGeom prst="rect">
          <a:avLst/>
        </a:prstGeom>
        <a:solidFill>
          <a:schemeClr val="bg1">
            <a:alpha val="90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None/>
          </a:pPr>
          <a:r>
            <a:rPr lang="en-US" sz="2000" kern="1200" dirty="0">
              <a:latin typeface="Avenir" panose="02000503020000020003"/>
              <a:ea typeface="Arial" panose="020B0604020202020204" pitchFamily="34" charset="0"/>
            </a:rPr>
            <a:t>	Serves as temporary safe zones for evacuees but generally do not provide services like food, water, restrooms, etc. This is typically a transfer point from the immediate danger to then the shelter. </a:t>
          </a:r>
          <a:endParaRPr lang="en-US" sz="2000" kern="1200" dirty="0"/>
        </a:p>
      </dsp:txBody>
      <dsp:txXfrm>
        <a:off x="51" y="1729629"/>
        <a:ext cx="4913783" cy="2591280"/>
      </dsp:txXfrm>
    </dsp:sp>
    <dsp:sp modelId="{4824F444-FD1C-4C8C-8010-90354EEC706B}">
      <dsp:nvSpPr>
        <dsp:cNvPr id="0" name=""/>
        <dsp:cNvSpPr/>
      </dsp:nvSpPr>
      <dsp:spPr>
        <a:xfrm>
          <a:off x="5601764" y="30429"/>
          <a:ext cx="4913783" cy="1699200"/>
        </a:xfrm>
        <a:prstGeom prst="rect">
          <a:avLst/>
        </a:prstGeom>
        <a:solidFill>
          <a:srgbClr val="BA1F25"/>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Avenir" panose="02000503020000020003"/>
            </a:rPr>
            <a:t>Emergency Shelter</a:t>
          </a:r>
          <a:endParaRPr lang="en-US" sz="2000" kern="1200" dirty="0">
            <a:latin typeface="Avenir" panose="02000503020000020003"/>
          </a:endParaRPr>
        </a:p>
      </dsp:txBody>
      <dsp:txXfrm>
        <a:off x="5601764" y="30429"/>
        <a:ext cx="4913783" cy="1699200"/>
      </dsp:txXfrm>
    </dsp:sp>
    <dsp:sp modelId="{B9FEB2A9-C72E-494A-BF6A-0C442E184092}">
      <dsp:nvSpPr>
        <dsp:cNvPr id="0" name=""/>
        <dsp:cNvSpPr/>
      </dsp:nvSpPr>
      <dsp:spPr>
        <a:xfrm>
          <a:off x="5601764" y="1729629"/>
          <a:ext cx="4913783" cy="2591280"/>
        </a:xfrm>
        <a:prstGeom prst="rect">
          <a:avLst/>
        </a:prstGeom>
        <a:solidFill>
          <a:schemeClr val="bg1">
            <a:alpha val="90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None/>
          </a:pPr>
          <a:r>
            <a:rPr lang="en-US" sz="2000" kern="1200" dirty="0">
              <a:latin typeface="Avenir" panose="02000503020000020003"/>
              <a:ea typeface="Arial" panose="020B0604020202020204" pitchFamily="34" charset="0"/>
            </a:rPr>
            <a:t>	Emergency shelters are opened when at least one overnight stay is necessary. </a:t>
          </a:r>
          <a:endParaRPr lang="en-US" sz="2000" kern="1200" dirty="0">
            <a:latin typeface="Avenir" panose="02000503020000020003"/>
          </a:endParaRPr>
        </a:p>
      </dsp:txBody>
      <dsp:txXfrm>
        <a:off x="5601764" y="1729629"/>
        <a:ext cx="4913783" cy="259128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9D4B7D-AFDC-46CB-8B05-ACC7D5EE85BD}">
      <dsp:nvSpPr>
        <dsp:cNvPr id="0" name=""/>
        <dsp:cNvSpPr/>
      </dsp:nvSpPr>
      <dsp:spPr>
        <a:xfrm>
          <a:off x="0" y="36242"/>
          <a:ext cx="5731837" cy="12712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marL="0" lvl="0" indent="0" algn="l" defTabSz="2355850">
            <a:lnSpc>
              <a:spcPct val="90000"/>
            </a:lnSpc>
            <a:spcBef>
              <a:spcPct val="0"/>
            </a:spcBef>
            <a:spcAft>
              <a:spcPct val="35000"/>
            </a:spcAft>
            <a:buNone/>
          </a:pPr>
          <a:r>
            <a:rPr lang="en-US" sz="5300" kern="1200" dirty="0"/>
            <a:t>Know Your Zone</a:t>
          </a:r>
        </a:p>
      </dsp:txBody>
      <dsp:txXfrm>
        <a:off x="62055" y="98297"/>
        <a:ext cx="5607727" cy="1147095"/>
      </dsp:txXfrm>
    </dsp:sp>
    <dsp:sp modelId="{7A1A9A94-B714-41FA-9AEC-9CA47D3097F5}">
      <dsp:nvSpPr>
        <dsp:cNvPr id="0" name=""/>
        <dsp:cNvSpPr/>
      </dsp:nvSpPr>
      <dsp:spPr>
        <a:xfrm>
          <a:off x="0" y="1460088"/>
          <a:ext cx="5731837" cy="12712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marL="0" lvl="0" indent="0" algn="l" defTabSz="2355850">
            <a:lnSpc>
              <a:spcPct val="90000"/>
            </a:lnSpc>
            <a:spcBef>
              <a:spcPct val="0"/>
            </a:spcBef>
            <a:spcAft>
              <a:spcPct val="35000"/>
            </a:spcAft>
            <a:buNone/>
          </a:pPr>
          <a:r>
            <a:rPr lang="en-US" sz="5300" kern="1200" dirty="0"/>
            <a:t>Make A Plan</a:t>
          </a:r>
        </a:p>
      </dsp:txBody>
      <dsp:txXfrm>
        <a:off x="62055" y="1522143"/>
        <a:ext cx="5607727" cy="1147095"/>
      </dsp:txXfrm>
    </dsp:sp>
    <dsp:sp modelId="{9C3747B0-4AA5-4DA8-853D-D97C37428757}">
      <dsp:nvSpPr>
        <dsp:cNvPr id="0" name=""/>
        <dsp:cNvSpPr/>
      </dsp:nvSpPr>
      <dsp:spPr>
        <a:xfrm>
          <a:off x="0" y="2883933"/>
          <a:ext cx="5731837" cy="12712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marL="0" lvl="0" indent="0" algn="l" defTabSz="2355850">
            <a:lnSpc>
              <a:spcPct val="90000"/>
            </a:lnSpc>
            <a:spcBef>
              <a:spcPct val="0"/>
            </a:spcBef>
            <a:spcAft>
              <a:spcPct val="35000"/>
            </a:spcAft>
            <a:buNone/>
          </a:pPr>
          <a:r>
            <a:rPr lang="en-US" sz="5300" kern="1200" dirty="0"/>
            <a:t>Be Informed</a:t>
          </a:r>
        </a:p>
      </dsp:txBody>
      <dsp:txXfrm>
        <a:off x="62055" y="2945988"/>
        <a:ext cx="5607727" cy="114709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500E1A-D51C-46EB-A6E0-2835042FA94B}">
      <dsp:nvSpPr>
        <dsp:cNvPr id="0" name=""/>
        <dsp:cNvSpPr/>
      </dsp:nvSpPr>
      <dsp:spPr>
        <a:xfrm>
          <a:off x="191464" y="0"/>
          <a:ext cx="3910797" cy="1190829"/>
        </a:xfrm>
        <a:prstGeom prst="roundRect">
          <a:avLst>
            <a:gd name="adj" fmla="val 10000"/>
          </a:avLst>
        </a:prstGeom>
        <a:solidFill>
          <a:srgbClr val="0F9ED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0" bIns="68580" numCol="1" spcCol="1270" anchor="t" anchorCtr="0">
          <a:noAutofit/>
        </a:bodyPr>
        <a:lstStyle/>
        <a:p>
          <a:pPr marL="0" lvl="0" indent="0" algn="l" defTabSz="800100">
            <a:lnSpc>
              <a:spcPct val="90000"/>
            </a:lnSpc>
            <a:spcBef>
              <a:spcPct val="0"/>
            </a:spcBef>
            <a:spcAft>
              <a:spcPct val="35000"/>
            </a:spcAft>
            <a:buNone/>
          </a:pPr>
          <a:r>
            <a:rPr lang="en-US" sz="1800" b="1" kern="1200" dirty="0">
              <a:solidFill>
                <a:sysClr val="windowText" lastClr="000000"/>
              </a:solidFill>
            </a:rPr>
            <a:t>Population &amp; People</a:t>
          </a:r>
          <a:endParaRPr lang="en-US" sz="1600" b="1" kern="1200" dirty="0">
            <a:solidFill>
              <a:sysClr val="windowText" lastClr="000000"/>
            </a:solidFill>
          </a:endParaRPr>
        </a:p>
        <a:p>
          <a:pPr marL="0" lvl="0" indent="0" algn="l" defTabSz="800100">
            <a:lnSpc>
              <a:spcPct val="90000"/>
            </a:lnSpc>
            <a:spcBef>
              <a:spcPct val="0"/>
            </a:spcBef>
            <a:spcAft>
              <a:spcPct val="35000"/>
            </a:spcAft>
            <a:buNone/>
          </a:pPr>
          <a:r>
            <a:rPr lang="en-US" sz="1600" kern="1200" dirty="0">
              <a:solidFill>
                <a:sysClr val="windowText" lastClr="000000"/>
              </a:solidFill>
            </a:rPr>
            <a:t>Total Population</a:t>
          </a:r>
        </a:p>
        <a:p>
          <a:pPr marL="171450" lvl="1" indent="-171450" algn="l" defTabSz="711200">
            <a:lnSpc>
              <a:spcPct val="90000"/>
            </a:lnSpc>
            <a:spcBef>
              <a:spcPct val="0"/>
            </a:spcBef>
            <a:spcAft>
              <a:spcPct val="15000"/>
            </a:spcAft>
            <a:buChar char="•"/>
          </a:pPr>
          <a:r>
            <a:rPr lang="en-US" sz="1600" kern="1200" dirty="0">
              <a:solidFill>
                <a:sysClr val="windowText" lastClr="000000"/>
              </a:solidFill>
            </a:rPr>
            <a:t>68,878</a:t>
          </a:r>
        </a:p>
      </dsp:txBody>
      <dsp:txXfrm>
        <a:off x="993146" y="0"/>
        <a:ext cx="3109114" cy="1190829"/>
      </dsp:txXfrm>
    </dsp:sp>
    <dsp:sp modelId="{12225CAC-1508-46D4-AE9B-C287EEC1D3C0}">
      <dsp:nvSpPr>
        <dsp:cNvPr id="0" name=""/>
        <dsp:cNvSpPr/>
      </dsp:nvSpPr>
      <dsp:spPr>
        <a:xfrm>
          <a:off x="264822" y="279316"/>
          <a:ext cx="630779" cy="632195"/>
        </a:xfrm>
        <a:prstGeom prst="roundRect">
          <a:avLst>
            <a:gd name="adj" fmla="val 10000"/>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430F803-2BA6-41B5-B5FE-A984F0B7811B}">
      <dsp:nvSpPr>
        <dsp:cNvPr id="0" name=""/>
        <dsp:cNvSpPr/>
      </dsp:nvSpPr>
      <dsp:spPr>
        <a:xfrm>
          <a:off x="191464" y="1211611"/>
          <a:ext cx="3910797" cy="1190829"/>
        </a:xfrm>
        <a:prstGeom prst="roundRect">
          <a:avLst>
            <a:gd name="adj" fmla="val 10000"/>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0" bIns="68580" numCol="1" spcCol="1270" anchor="t" anchorCtr="0">
          <a:noAutofit/>
        </a:bodyPr>
        <a:lstStyle/>
        <a:p>
          <a:pPr marL="0" lvl="0" indent="0" algn="l" defTabSz="800100">
            <a:lnSpc>
              <a:spcPct val="90000"/>
            </a:lnSpc>
            <a:spcBef>
              <a:spcPct val="0"/>
            </a:spcBef>
            <a:spcAft>
              <a:spcPct val="35000"/>
            </a:spcAft>
            <a:buNone/>
          </a:pPr>
          <a:r>
            <a:rPr lang="en-US" sz="1800" b="1" kern="1200" dirty="0">
              <a:solidFill>
                <a:sysClr val="windowText" lastClr="000000"/>
              </a:solidFill>
            </a:rPr>
            <a:t>Education</a:t>
          </a:r>
          <a:endParaRPr lang="en-US" sz="1600" b="1" kern="1200" dirty="0">
            <a:solidFill>
              <a:sysClr val="windowText" lastClr="000000"/>
            </a:solidFill>
          </a:endParaRPr>
        </a:p>
        <a:p>
          <a:pPr marL="0" lvl="0" indent="0" algn="l" defTabSz="800100">
            <a:lnSpc>
              <a:spcPct val="90000"/>
            </a:lnSpc>
            <a:spcBef>
              <a:spcPct val="0"/>
            </a:spcBef>
            <a:spcAft>
              <a:spcPct val="35000"/>
            </a:spcAft>
            <a:buNone/>
          </a:pPr>
          <a:r>
            <a:rPr lang="en-US" sz="1600" kern="1200" dirty="0">
              <a:solidFill>
                <a:sysClr val="windowText" lastClr="000000"/>
              </a:solidFill>
            </a:rPr>
            <a:t>Bachelor's Degree or Higher</a:t>
          </a:r>
        </a:p>
        <a:p>
          <a:pPr marL="171450" lvl="1" indent="-171450" algn="l" defTabSz="711200">
            <a:lnSpc>
              <a:spcPct val="90000"/>
            </a:lnSpc>
            <a:spcBef>
              <a:spcPct val="0"/>
            </a:spcBef>
            <a:spcAft>
              <a:spcPct val="15000"/>
            </a:spcAft>
            <a:buChar char="•"/>
          </a:pPr>
          <a:r>
            <a:rPr lang="en-US" sz="1600" kern="1200" dirty="0">
              <a:solidFill>
                <a:sysClr val="windowText" lastClr="000000"/>
              </a:solidFill>
            </a:rPr>
            <a:t>16.8%</a:t>
          </a:r>
        </a:p>
      </dsp:txBody>
      <dsp:txXfrm>
        <a:off x="993146" y="1211611"/>
        <a:ext cx="3109114" cy="1190829"/>
      </dsp:txXfrm>
    </dsp:sp>
    <dsp:sp modelId="{6BC3D00B-65B4-4BDB-A1B1-3ED38E313287}">
      <dsp:nvSpPr>
        <dsp:cNvPr id="0" name=""/>
        <dsp:cNvSpPr/>
      </dsp:nvSpPr>
      <dsp:spPr>
        <a:xfrm>
          <a:off x="264822" y="1490928"/>
          <a:ext cx="630779" cy="632195"/>
        </a:xfrm>
        <a:prstGeom prst="roundRect">
          <a:avLst>
            <a:gd name="adj" fmla="val 10000"/>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F8E9E33-56C4-4391-BDF1-2D2D5A78EB44}">
      <dsp:nvSpPr>
        <dsp:cNvPr id="0" name=""/>
        <dsp:cNvSpPr/>
      </dsp:nvSpPr>
      <dsp:spPr>
        <a:xfrm>
          <a:off x="191464" y="2423832"/>
          <a:ext cx="3910797" cy="1190829"/>
        </a:xfrm>
        <a:prstGeom prst="roundRect">
          <a:avLst>
            <a:gd name="adj" fmla="val 10000"/>
          </a:avLst>
        </a:prstGeom>
        <a:solidFill>
          <a:srgbClr val="45B82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0" bIns="68580" numCol="1" spcCol="1270" anchor="t" anchorCtr="0">
          <a:noAutofit/>
        </a:bodyPr>
        <a:lstStyle/>
        <a:p>
          <a:pPr marL="0" lvl="0" indent="0" algn="l" defTabSz="800100">
            <a:lnSpc>
              <a:spcPct val="90000"/>
            </a:lnSpc>
            <a:spcBef>
              <a:spcPct val="0"/>
            </a:spcBef>
            <a:spcAft>
              <a:spcPct val="35000"/>
            </a:spcAft>
            <a:buNone/>
          </a:pPr>
          <a:r>
            <a:rPr lang="en-US" sz="1800" b="1" kern="1200" dirty="0">
              <a:solidFill>
                <a:sysClr val="windowText" lastClr="000000"/>
              </a:solidFill>
            </a:rPr>
            <a:t>Housing</a:t>
          </a:r>
        </a:p>
        <a:p>
          <a:pPr marL="0" lvl="0" indent="0" algn="l" defTabSz="800100">
            <a:lnSpc>
              <a:spcPct val="90000"/>
            </a:lnSpc>
            <a:spcBef>
              <a:spcPct val="0"/>
            </a:spcBef>
            <a:spcAft>
              <a:spcPct val="35000"/>
            </a:spcAft>
            <a:buNone/>
          </a:pPr>
          <a:r>
            <a:rPr lang="en-US" sz="1600" kern="1200" dirty="0">
              <a:solidFill>
                <a:sysClr val="windowText" lastClr="000000"/>
              </a:solidFill>
            </a:rPr>
            <a:t>Total Housing Units</a:t>
          </a:r>
        </a:p>
        <a:p>
          <a:pPr marL="171450" lvl="1" indent="-171450" algn="l" defTabSz="711200">
            <a:lnSpc>
              <a:spcPct val="90000"/>
            </a:lnSpc>
            <a:spcBef>
              <a:spcPct val="0"/>
            </a:spcBef>
            <a:spcAft>
              <a:spcPct val="15000"/>
            </a:spcAft>
            <a:buChar char="•"/>
          </a:pPr>
          <a:r>
            <a:rPr lang="en-US" sz="1600" kern="1200" dirty="0">
              <a:solidFill>
                <a:sysClr val="windowText" lastClr="000000"/>
              </a:solidFill>
            </a:rPr>
            <a:t>34,220</a:t>
          </a:r>
        </a:p>
      </dsp:txBody>
      <dsp:txXfrm>
        <a:off x="993146" y="2423832"/>
        <a:ext cx="3109114" cy="1190829"/>
      </dsp:txXfrm>
    </dsp:sp>
    <dsp:sp modelId="{6A6CFE00-9A2B-4614-B694-EEED5CBB6E8B}">
      <dsp:nvSpPr>
        <dsp:cNvPr id="0" name=""/>
        <dsp:cNvSpPr/>
      </dsp:nvSpPr>
      <dsp:spPr>
        <a:xfrm>
          <a:off x="264822" y="2702540"/>
          <a:ext cx="630779" cy="632195"/>
        </a:xfrm>
        <a:prstGeom prst="roundRect">
          <a:avLst>
            <a:gd name="adj" fmla="val 10000"/>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A88A9A5-D374-4541-993A-06B701D0FEEC}">
      <dsp:nvSpPr>
        <dsp:cNvPr id="0" name=""/>
        <dsp:cNvSpPr/>
      </dsp:nvSpPr>
      <dsp:spPr>
        <a:xfrm>
          <a:off x="176809" y="3634835"/>
          <a:ext cx="3910797" cy="1190829"/>
        </a:xfrm>
        <a:prstGeom prst="roundRect">
          <a:avLst>
            <a:gd name="adj" fmla="val 10000"/>
          </a:avLst>
        </a:prstGeom>
        <a:solidFill>
          <a:srgbClr val="0F9ED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1" kern="1200" dirty="0">
              <a:solidFill>
                <a:sysClr val="windowText" lastClr="000000"/>
              </a:solidFill>
            </a:rPr>
            <a:t>Households</a:t>
          </a:r>
          <a:endParaRPr lang="en-US" sz="1600" b="1" kern="1200" dirty="0">
            <a:solidFill>
              <a:sysClr val="windowText" lastClr="000000"/>
            </a:solidFill>
          </a:endParaRPr>
        </a:p>
        <a:p>
          <a:pPr marL="0" lvl="0" indent="0" algn="l" defTabSz="800100">
            <a:lnSpc>
              <a:spcPct val="90000"/>
            </a:lnSpc>
            <a:spcBef>
              <a:spcPct val="0"/>
            </a:spcBef>
            <a:spcAft>
              <a:spcPct val="35000"/>
            </a:spcAft>
            <a:buNone/>
          </a:pPr>
          <a:r>
            <a:rPr lang="en-US" sz="1600" kern="1200" dirty="0">
              <a:solidFill>
                <a:sysClr val="windowText" lastClr="000000"/>
              </a:solidFill>
            </a:rPr>
            <a:t>Total Households</a:t>
          </a:r>
          <a:endParaRPr lang="en-US" sz="1600" kern="1200" dirty="0"/>
        </a:p>
        <a:p>
          <a:pPr marL="171450" lvl="1" indent="-171450" algn="l" defTabSz="711200">
            <a:lnSpc>
              <a:spcPct val="90000"/>
            </a:lnSpc>
            <a:spcBef>
              <a:spcPct val="0"/>
            </a:spcBef>
            <a:spcAft>
              <a:spcPct val="15000"/>
            </a:spcAft>
            <a:buChar char="•"/>
          </a:pPr>
          <a:r>
            <a:rPr lang="en-US" sz="1600" kern="1200" dirty="0">
              <a:solidFill>
                <a:sysClr val="windowText" lastClr="000000"/>
              </a:solidFill>
            </a:rPr>
            <a:t>26,092</a:t>
          </a:r>
        </a:p>
      </dsp:txBody>
      <dsp:txXfrm>
        <a:off x="978492" y="3634835"/>
        <a:ext cx="3109114" cy="1190829"/>
      </dsp:txXfrm>
    </dsp:sp>
    <dsp:sp modelId="{20CF2BB4-37F7-48C2-8A06-45D7B477FC24}">
      <dsp:nvSpPr>
        <dsp:cNvPr id="0" name=""/>
        <dsp:cNvSpPr/>
      </dsp:nvSpPr>
      <dsp:spPr>
        <a:xfrm>
          <a:off x="238545" y="3914151"/>
          <a:ext cx="630779" cy="632195"/>
        </a:xfrm>
        <a:prstGeom prst="roundRect">
          <a:avLst>
            <a:gd name="adj" fmla="val 10000"/>
          </a:avLst>
        </a:prstGeom>
        <a:blipFill>
          <a:blip xmlns:r="http://schemas.openxmlformats.org/officeDocument/2006/relationships" r:embed="rId7">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30F803-2BA6-41B5-B5FE-A984F0B7811B}">
      <dsp:nvSpPr>
        <dsp:cNvPr id="0" name=""/>
        <dsp:cNvSpPr/>
      </dsp:nvSpPr>
      <dsp:spPr>
        <a:xfrm>
          <a:off x="203280" y="0"/>
          <a:ext cx="3931491" cy="1192130"/>
        </a:xfrm>
        <a:prstGeom prst="roundRect">
          <a:avLst>
            <a:gd name="adj" fmla="val 10000"/>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0" bIns="68580" numCol="1" spcCol="1270" anchor="t" anchorCtr="0">
          <a:noAutofit/>
        </a:bodyPr>
        <a:lstStyle/>
        <a:p>
          <a:pPr marL="0" lvl="0" indent="0" algn="l" defTabSz="800100">
            <a:lnSpc>
              <a:spcPct val="90000"/>
            </a:lnSpc>
            <a:spcBef>
              <a:spcPct val="0"/>
            </a:spcBef>
            <a:spcAft>
              <a:spcPct val="35000"/>
            </a:spcAft>
            <a:buNone/>
          </a:pPr>
          <a:r>
            <a:rPr lang="en-US" sz="1800" b="1" kern="1200" dirty="0">
              <a:solidFill>
                <a:sysClr val="windowText" lastClr="000000"/>
              </a:solidFill>
            </a:rPr>
            <a:t>Employment</a:t>
          </a:r>
        </a:p>
        <a:p>
          <a:pPr marL="0" lvl="0" indent="0" algn="l" defTabSz="800100">
            <a:lnSpc>
              <a:spcPct val="90000"/>
            </a:lnSpc>
            <a:spcBef>
              <a:spcPct val="0"/>
            </a:spcBef>
            <a:spcAft>
              <a:spcPct val="35000"/>
            </a:spcAft>
            <a:buNone/>
          </a:pPr>
          <a:r>
            <a:rPr lang="en-US" sz="1600" kern="1200" dirty="0">
              <a:solidFill>
                <a:sysClr val="windowText" lastClr="000000"/>
              </a:solidFill>
            </a:rPr>
            <a:t>Employment Rate</a:t>
          </a:r>
        </a:p>
        <a:p>
          <a:pPr marL="171450" lvl="1" indent="-171450" algn="l" defTabSz="711200">
            <a:lnSpc>
              <a:spcPct val="90000"/>
            </a:lnSpc>
            <a:spcBef>
              <a:spcPct val="0"/>
            </a:spcBef>
            <a:spcAft>
              <a:spcPct val="15000"/>
            </a:spcAft>
            <a:buChar char="•"/>
          </a:pPr>
          <a:r>
            <a:rPr lang="en-US" sz="1600" kern="1200" dirty="0">
              <a:solidFill>
                <a:sysClr val="windowText" lastClr="000000"/>
              </a:solidFill>
            </a:rPr>
            <a:t>48.8%</a:t>
          </a:r>
        </a:p>
      </dsp:txBody>
      <dsp:txXfrm>
        <a:off x="1008529" y="0"/>
        <a:ext cx="3126241" cy="1192130"/>
      </dsp:txXfrm>
    </dsp:sp>
    <dsp:sp modelId="{6BC3D00B-65B4-4BDB-A1B1-3ED38E313287}">
      <dsp:nvSpPr>
        <dsp:cNvPr id="0" name=""/>
        <dsp:cNvSpPr/>
      </dsp:nvSpPr>
      <dsp:spPr>
        <a:xfrm>
          <a:off x="281163" y="279009"/>
          <a:ext cx="634112" cy="634111"/>
        </a:xfrm>
        <a:prstGeom prst="roundRect">
          <a:avLst>
            <a:gd name="adj" fmla="val 10000"/>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984902C-5127-4499-B369-9A01E11574FD}">
      <dsp:nvSpPr>
        <dsp:cNvPr id="0" name=""/>
        <dsp:cNvSpPr/>
      </dsp:nvSpPr>
      <dsp:spPr>
        <a:xfrm>
          <a:off x="179462" y="1207650"/>
          <a:ext cx="3931491" cy="1192130"/>
        </a:xfrm>
        <a:prstGeom prst="roundRect">
          <a:avLst>
            <a:gd name="adj" fmla="val 10000"/>
          </a:avLst>
        </a:prstGeom>
        <a:solidFill>
          <a:srgbClr val="45B82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1" kern="1200" dirty="0">
              <a:solidFill>
                <a:sysClr val="windowText" lastClr="000000"/>
              </a:solidFill>
            </a:rPr>
            <a:t>Business &amp; Economy</a:t>
          </a:r>
        </a:p>
        <a:p>
          <a:pPr marL="0" lvl="0" indent="0" algn="l" defTabSz="800100">
            <a:lnSpc>
              <a:spcPct val="90000"/>
            </a:lnSpc>
            <a:spcBef>
              <a:spcPct val="0"/>
            </a:spcBef>
            <a:spcAft>
              <a:spcPct val="35000"/>
            </a:spcAft>
            <a:buNone/>
          </a:pPr>
          <a:r>
            <a:rPr lang="en-US" sz="1600" kern="1200" dirty="0">
              <a:solidFill>
                <a:sysClr val="windowText" lastClr="000000"/>
              </a:solidFill>
            </a:rPr>
            <a:t>Total Employer Establishments</a:t>
          </a:r>
        </a:p>
        <a:p>
          <a:pPr marL="171450" lvl="1" indent="-171450" algn="l" defTabSz="711200">
            <a:lnSpc>
              <a:spcPct val="90000"/>
            </a:lnSpc>
            <a:spcBef>
              <a:spcPct val="0"/>
            </a:spcBef>
            <a:spcAft>
              <a:spcPct val="15000"/>
            </a:spcAft>
            <a:buChar char="•"/>
          </a:pPr>
          <a:r>
            <a:rPr lang="en-US" sz="1600" kern="1200" dirty="0">
              <a:solidFill>
                <a:sysClr val="windowText" lastClr="000000"/>
              </a:solidFill>
            </a:rPr>
            <a:t>1,092</a:t>
          </a:r>
        </a:p>
      </dsp:txBody>
      <dsp:txXfrm>
        <a:off x="984712" y="1207650"/>
        <a:ext cx="3126241" cy="1192130"/>
      </dsp:txXfrm>
    </dsp:sp>
    <dsp:sp modelId="{9512525C-D9FC-4DAE-86B8-31DF267771B2}">
      <dsp:nvSpPr>
        <dsp:cNvPr id="0" name=""/>
        <dsp:cNvSpPr/>
      </dsp:nvSpPr>
      <dsp:spPr>
        <a:xfrm>
          <a:off x="267949" y="1491568"/>
          <a:ext cx="634112" cy="634111"/>
        </a:xfrm>
        <a:prstGeom prst="roundRect">
          <a:avLst>
            <a:gd name="adj" fmla="val 10000"/>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F8E9E33-56C4-4391-BDF1-2D2D5A78EB44}">
      <dsp:nvSpPr>
        <dsp:cNvPr id="0" name=""/>
        <dsp:cNvSpPr/>
      </dsp:nvSpPr>
      <dsp:spPr>
        <a:xfrm>
          <a:off x="203280" y="2425118"/>
          <a:ext cx="3931491" cy="1192130"/>
        </a:xfrm>
        <a:prstGeom prst="roundRect">
          <a:avLst>
            <a:gd name="adj" fmla="val 10000"/>
          </a:avLst>
        </a:prstGeom>
        <a:solidFill>
          <a:srgbClr val="0F9ED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0" bIns="68580" numCol="1" spcCol="1270" anchor="t" anchorCtr="0">
          <a:noAutofit/>
        </a:bodyPr>
        <a:lstStyle/>
        <a:p>
          <a:pPr marL="0" lvl="0" indent="0" algn="l" defTabSz="800100">
            <a:lnSpc>
              <a:spcPct val="90000"/>
            </a:lnSpc>
            <a:spcBef>
              <a:spcPct val="0"/>
            </a:spcBef>
            <a:spcAft>
              <a:spcPct val="35000"/>
            </a:spcAft>
            <a:buNone/>
          </a:pPr>
          <a:r>
            <a:rPr lang="en-US" sz="1800" b="1" kern="1200" dirty="0">
              <a:solidFill>
                <a:sysClr val="windowText" lastClr="000000"/>
              </a:solidFill>
            </a:rPr>
            <a:t>Health</a:t>
          </a:r>
          <a:endParaRPr lang="en-US" sz="1600" b="1" kern="1200" dirty="0">
            <a:solidFill>
              <a:sysClr val="windowText" lastClr="000000"/>
            </a:solidFill>
          </a:endParaRPr>
        </a:p>
        <a:p>
          <a:pPr marL="0" lvl="0" indent="0" algn="l" defTabSz="800100">
            <a:lnSpc>
              <a:spcPct val="90000"/>
            </a:lnSpc>
            <a:spcBef>
              <a:spcPct val="0"/>
            </a:spcBef>
            <a:spcAft>
              <a:spcPct val="35000"/>
            </a:spcAft>
            <a:buNone/>
          </a:pPr>
          <a:r>
            <a:rPr lang="en-US" sz="1600" kern="1200" dirty="0">
              <a:solidFill>
                <a:sysClr val="windowText" lastClr="000000"/>
              </a:solidFill>
            </a:rPr>
            <a:t>People with 1 or more disabilities</a:t>
          </a:r>
        </a:p>
        <a:p>
          <a:pPr marL="171450" lvl="1" indent="-171450" algn="l" defTabSz="711200">
            <a:lnSpc>
              <a:spcPct val="90000"/>
            </a:lnSpc>
            <a:spcBef>
              <a:spcPct val="0"/>
            </a:spcBef>
            <a:spcAft>
              <a:spcPct val="15000"/>
            </a:spcAft>
            <a:buChar char="•"/>
          </a:pPr>
          <a:r>
            <a:rPr lang="en-US" sz="1600" kern="1200" dirty="0">
              <a:solidFill>
                <a:sysClr val="windowText" lastClr="000000"/>
              </a:solidFill>
            </a:rPr>
            <a:t>22.2%</a:t>
          </a:r>
        </a:p>
      </dsp:txBody>
      <dsp:txXfrm>
        <a:off x="1008529" y="2425118"/>
        <a:ext cx="3126241" cy="1192130"/>
      </dsp:txXfrm>
    </dsp:sp>
    <dsp:sp modelId="{6A6CFE00-9A2B-4614-B694-EEED5CBB6E8B}">
      <dsp:nvSpPr>
        <dsp:cNvPr id="0" name=""/>
        <dsp:cNvSpPr/>
      </dsp:nvSpPr>
      <dsp:spPr>
        <a:xfrm>
          <a:off x="281163" y="2704128"/>
          <a:ext cx="634112" cy="634111"/>
        </a:xfrm>
        <a:prstGeom prst="roundRect">
          <a:avLst>
            <a:gd name="adj" fmla="val 10000"/>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l="-5000" r="-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A500E1A-D51C-46EB-A6E0-2835042FA94B}">
      <dsp:nvSpPr>
        <dsp:cNvPr id="0" name=""/>
        <dsp:cNvSpPr/>
      </dsp:nvSpPr>
      <dsp:spPr>
        <a:xfrm>
          <a:off x="203280" y="3637678"/>
          <a:ext cx="3931491" cy="1192130"/>
        </a:xfrm>
        <a:prstGeom prst="roundRect">
          <a:avLst>
            <a:gd name="adj" fmla="val 10000"/>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0" bIns="68580" numCol="1" spcCol="1270" anchor="t" anchorCtr="0">
          <a:noAutofit/>
        </a:bodyPr>
        <a:lstStyle/>
        <a:p>
          <a:pPr marL="0" lvl="0" indent="0" algn="l" defTabSz="800100">
            <a:lnSpc>
              <a:spcPct val="90000"/>
            </a:lnSpc>
            <a:spcBef>
              <a:spcPct val="0"/>
            </a:spcBef>
            <a:spcAft>
              <a:spcPct val="35000"/>
            </a:spcAft>
            <a:buNone/>
          </a:pPr>
          <a:r>
            <a:rPr lang="en-US" sz="1800" b="1" kern="1200" dirty="0">
              <a:solidFill>
                <a:sysClr val="windowText" lastClr="000000"/>
              </a:solidFill>
            </a:rPr>
            <a:t>Income &amp; Poverty</a:t>
          </a:r>
        </a:p>
        <a:p>
          <a:pPr marL="0" lvl="0" indent="0" algn="l" defTabSz="800100">
            <a:lnSpc>
              <a:spcPct val="90000"/>
            </a:lnSpc>
            <a:spcBef>
              <a:spcPct val="0"/>
            </a:spcBef>
            <a:spcAft>
              <a:spcPct val="35000"/>
            </a:spcAft>
            <a:buNone/>
          </a:pPr>
          <a:r>
            <a:rPr lang="en-US" sz="1600" kern="1200" dirty="0">
              <a:solidFill>
                <a:sysClr val="windowText" lastClr="000000"/>
              </a:solidFill>
            </a:rPr>
            <a:t>Median Household Income</a:t>
          </a:r>
        </a:p>
        <a:p>
          <a:pPr marL="171450" lvl="1" indent="-171450" algn="l" defTabSz="711200">
            <a:lnSpc>
              <a:spcPct val="90000"/>
            </a:lnSpc>
            <a:spcBef>
              <a:spcPct val="0"/>
            </a:spcBef>
            <a:spcAft>
              <a:spcPct val="15000"/>
            </a:spcAft>
            <a:buChar char="•"/>
          </a:pPr>
          <a:r>
            <a:rPr lang="en-US" sz="1600" kern="1200" dirty="0">
              <a:solidFill>
                <a:sysClr val="windowText" lastClr="000000"/>
              </a:solidFill>
            </a:rPr>
            <a:t>$59,444</a:t>
          </a:r>
        </a:p>
      </dsp:txBody>
      <dsp:txXfrm>
        <a:off x="1008529" y="3637678"/>
        <a:ext cx="3126241" cy="1192130"/>
      </dsp:txXfrm>
    </dsp:sp>
    <dsp:sp modelId="{12225CAC-1508-46D4-AE9B-C287EEC1D3C0}">
      <dsp:nvSpPr>
        <dsp:cNvPr id="0" name=""/>
        <dsp:cNvSpPr/>
      </dsp:nvSpPr>
      <dsp:spPr>
        <a:xfrm>
          <a:off x="281163" y="3916687"/>
          <a:ext cx="634112" cy="634111"/>
        </a:xfrm>
        <a:prstGeom prst="roundRect">
          <a:avLst>
            <a:gd name="adj" fmla="val 10000"/>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l="-5000" r="-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4BF222-6625-428E-AE42-957EB70D68B8}">
      <dsp:nvSpPr>
        <dsp:cNvPr id="0" name=""/>
        <dsp:cNvSpPr/>
      </dsp:nvSpPr>
      <dsp:spPr>
        <a:xfrm>
          <a:off x="0" y="282968"/>
          <a:ext cx="10515600" cy="1134000"/>
        </a:xfrm>
        <a:prstGeom prst="rect">
          <a:avLst/>
        </a:prstGeom>
        <a:solidFill>
          <a:schemeClr val="accent2">
            <a:alpha val="90000"/>
            <a:tint val="4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312420" rIns="816127" bIns="106680" numCol="1" spcCol="1270" anchor="t" anchorCtr="0">
          <a:noAutofit/>
        </a:bodyPr>
        <a:lstStyle/>
        <a:p>
          <a:pPr marL="114300" lvl="1" indent="-114300" algn="l" defTabSz="666750">
            <a:lnSpc>
              <a:spcPct val="90000"/>
            </a:lnSpc>
            <a:spcBef>
              <a:spcPct val="0"/>
            </a:spcBef>
            <a:spcAft>
              <a:spcPct val="15000"/>
            </a:spcAft>
            <a:buChar char="•"/>
          </a:pPr>
          <a:r>
            <a:rPr lang="en-US" sz="1500" b="0" kern="1200" dirty="0"/>
            <a:t>Resilient Emergency Communications Network</a:t>
          </a:r>
        </a:p>
        <a:p>
          <a:pPr marL="114300" lvl="1" indent="-114300" algn="l" defTabSz="666750">
            <a:lnSpc>
              <a:spcPct val="90000"/>
            </a:lnSpc>
            <a:spcBef>
              <a:spcPct val="0"/>
            </a:spcBef>
            <a:spcAft>
              <a:spcPct val="15000"/>
            </a:spcAft>
            <a:buChar char="•"/>
          </a:pPr>
          <a:r>
            <a:rPr lang="en-US" sz="1500" b="0" kern="1200" dirty="0"/>
            <a:t>Additional Changeable Message Signage</a:t>
          </a:r>
        </a:p>
        <a:p>
          <a:pPr marL="114300" lvl="1" indent="-114300" algn="l" defTabSz="666750">
            <a:lnSpc>
              <a:spcPct val="90000"/>
            </a:lnSpc>
            <a:spcBef>
              <a:spcPct val="0"/>
            </a:spcBef>
            <a:spcAft>
              <a:spcPct val="15000"/>
            </a:spcAft>
            <a:buChar char="•"/>
          </a:pPr>
          <a:r>
            <a:rPr lang="en-US" sz="1500" b="0" kern="1200" dirty="0"/>
            <a:t>Inclusive Communication</a:t>
          </a:r>
        </a:p>
      </dsp:txBody>
      <dsp:txXfrm>
        <a:off x="0" y="282968"/>
        <a:ext cx="10515600" cy="1134000"/>
      </dsp:txXfrm>
    </dsp:sp>
    <dsp:sp modelId="{80E02436-7925-457F-A8B8-155DF7B6ECF5}">
      <dsp:nvSpPr>
        <dsp:cNvPr id="0" name=""/>
        <dsp:cNvSpPr/>
      </dsp:nvSpPr>
      <dsp:spPr>
        <a:xfrm>
          <a:off x="525780" y="61568"/>
          <a:ext cx="7360920" cy="442800"/>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666750">
            <a:lnSpc>
              <a:spcPct val="90000"/>
            </a:lnSpc>
            <a:spcBef>
              <a:spcPct val="0"/>
            </a:spcBef>
            <a:spcAft>
              <a:spcPct val="35000"/>
            </a:spcAft>
            <a:buNone/>
          </a:pPr>
          <a:r>
            <a:rPr lang="en-US" sz="1500" b="1" kern="1200" dirty="0"/>
            <a:t>Emergency Communications</a:t>
          </a:r>
        </a:p>
      </dsp:txBody>
      <dsp:txXfrm>
        <a:off x="547396" y="83184"/>
        <a:ext cx="7317688" cy="399568"/>
      </dsp:txXfrm>
    </dsp:sp>
    <dsp:sp modelId="{7479EC6A-C4D0-481E-985F-0D5BC631AC08}">
      <dsp:nvSpPr>
        <dsp:cNvPr id="0" name=""/>
        <dsp:cNvSpPr/>
      </dsp:nvSpPr>
      <dsp:spPr>
        <a:xfrm>
          <a:off x="0" y="1719369"/>
          <a:ext cx="10515600" cy="1134000"/>
        </a:xfrm>
        <a:prstGeom prst="rect">
          <a:avLst/>
        </a:prstGeom>
        <a:solidFill>
          <a:schemeClr val="accent2">
            <a:alpha val="90000"/>
            <a:tint val="4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312420" rIns="816127" bIns="106680" numCol="1" spcCol="1270" anchor="t" anchorCtr="0">
          <a:noAutofit/>
        </a:bodyPr>
        <a:lstStyle/>
        <a:p>
          <a:pPr marL="114300" lvl="1" indent="-114300" algn="l" defTabSz="666750">
            <a:lnSpc>
              <a:spcPct val="90000"/>
            </a:lnSpc>
            <a:spcBef>
              <a:spcPct val="0"/>
            </a:spcBef>
            <a:spcAft>
              <a:spcPct val="15000"/>
            </a:spcAft>
            <a:buChar char="•"/>
          </a:pPr>
          <a:r>
            <a:rPr lang="en-US" sz="1500" b="0" kern="1200" dirty="0"/>
            <a:t>Community-Based Evacuation Assistance &amp; Transit Support Workshop</a:t>
          </a:r>
        </a:p>
        <a:p>
          <a:pPr marL="114300" lvl="1" indent="-114300" algn="l" defTabSz="666750">
            <a:lnSpc>
              <a:spcPct val="90000"/>
            </a:lnSpc>
            <a:spcBef>
              <a:spcPct val="0"/>
            </a:spcBef>
            <a:spcAft>
              <a:spcPct val="15000"/>
            </a:spcAft>
            <a:buChar char="•"/>
          </a:pPr>
          <a:r>
            <a:rPr lang="en-US" sz="1500" b="0" kern="1200" dirty="0"/>
            <a:t>Zone Familiarization Workshops</a:t>
          </a:r>
        </a:p>
        <a:p>
          <a:pPr marL="114300" lvl="1" indent="-114300" algn="l" defTabSz="666750">
            <a:lnSpc>
              <a:spcPct val="90000"/>
            </a:lnSpc>
            <a:spcBef>
              <a:spcPct val="0"/>
            </a:spcBef>
            <a:spcAft>
              <a:spcPct val="15000"/>
            </a:spcAft>
            <a:buChar char="•"/>
          </a:pPr>
          <a:r>
            <a:rPr lang="en-US" sz="1500" b="0" kern="1200" dirty="0"/>
            <a:t>Community Partner Evacuation Drills</a:t>
          </a:r>
        </a:p>
      </dsp:txBody>
      <dsp:txXfrm>
        <a:off x="0" y="1719369"/>
        <a:ext cx="10515600" cy="1134000"/>
      </dsp:txXfrm>
    </dsp:sp>
    <dsp:sp modelId="{CB308289-E7DB-4AC3-BDBE-045F2CDC97DD}">
      <dsp:nvSpPr>
        <dsp:cNvPr id="0" name=""/>
        <dsp:cNvSpPr/>
      </dsp:nvSpPr>
      <dsp:spPr>
        <a:xfrm>
          <a:off x="525780" y="1497969"/>
          <a:ext cx="7360920" cy="442800"/>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666750">
            <a:lnSpc>
              <a:spcPct val="90000"/>
            </a:lnSpc>
            <a:spcBef>
              <a:spcPct val="0"/>
            </a:spcBef>
            <a:spcAft>
              <a:spcPct val="35000"/>
            </a:spcAft>
            <a:buNone/>
          </a:pPr>
          <a:r>
            <a:rPr lang="en-US" sz="1500" b="1" kern="1200" dirty="0"/>
            <a:t>Training, Exercise, &amp; Drills</a:t>
          </a:r>
        </a:p>
      </dsp:txBody>
      <dsp:txXfrm>
        <a:off x="547396" y="1519585"/>
        <a:ext cx="7317688" cy="399568"/>
      </dsp:txXfrm>
    </dsp:sp>
    <dsp:sp modelId="{16C0A1C9-0582-4AC0-BE9E-9A2CBC1D90D6}">
      <dsp:nvSpPr>
        <dsp:cNvPr id="0" name=""/>
        <dsp:cNvSpPr/>
      </dsp:nvSpPr>
      <dsp:spPr>
        <a:xfrm>
          <a:off x="0" y="3155768"/>
          <a:ext cx="10515600" cy="1134000"/>
        </a:xfrm>
        <a:prstGeom prst="rect">
          <a:avLst/>
        </a:prstGeom>
        <a:solidFill>
          <a:schemeClr val="accent2">
            <a:alpha val="90000"/>
            <a:tint val="4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312420" rIns="816127" bIns="106680" numCol="1" spcCol="1270" anchor="t" anchorCtr="0">
          <a:noAutofit/>
        </a:bodyPr>
        <a:lstStyle/>
        <a:p>
          <a:pPr marL="114300" lvl="1" indent="-114300" algn="l" defTabSz="666750">
            <a:lnSpc>
              <a:spcPct val="90000"/>
            </a:lnSpc>
            <a:spcBef>
              <a:spcPct val="0"/>
            </a:spcBef>
            <a:spcAft>
              <a:spcPct val="15000"/>
            </a:spcAft>
            <a:buChar char="•"/>
          </a:pPr>
          <a:r>
            <a:rPr lang="en-US" sz="1500" b="0" kern="1200" dirty="0"/>
            <a:t>Rural Road Hardening &amp; Alternative Evacuation Routes</a:t>
          </a:r>
        </a:p>
        <a:p>
          <a:pPr marL="114300" lvl="1" indent="-114300" algn="l" defTabSz="666750">
            <a:lnSpc>
              <a:spcPct val="90000"/>
            </a:lnSpc>
            <a:spcBef>
              <a:spcPct val="0"/>
            </a:spcBef>
            <a:spcAft>
              <a:spcPct val="15000"/>
            </a:spcAft>
            <a:buChar char="•"/>
          </a:pPr>
          <a:r>
            <a:rPr lang="en-US" sz="1500" b="0" kern="1200" dirty="0"/>
            <a:t>Strategic Fuel Breaks Along Evacuation Corridors</a:t>
          </a:r>
        </a:p>
        <a:p>
          <a:pPr marL="114300" lvl="1" indent="-114300" algn="l" defTabSz="666750">
            <a:lnSpc>
              <a:spcPct val="90000"/>
            </a:lnSpc>
            <a:spcBef>
              <a:spcPct val="0"/>
            </a:spcBef>
            <a:spcAft>
              <a:spcPct val="15000"/>
            </a:spcAft>
            <a:buChar char="•"/>
          </a:pPr>
          <a:r>
            <a:rPr lang="en-US" sz="1500" b="0" kern="1200" dirty="0"/>
            <a:t>Intelligent Evacuation Traffic Management Systems</a:t>
          </a:r>
        </a:p>
      </dsp:txBody>
      <dsp:txXfrm>
        <a:off x="0" y="3155768"/>
        <a:ext cx="10515600" cy="1134000"/>
      </dsp:txXfrm>
    </dsp:sp>
    <dsp:sp modelId="{E38D859C-79BC-4B99-85E3-3F64C3433849}">
      <dsp:nvSpPr>
        <dsp:cNvPr id="0" name=""/>
        <dsp:cNvSpPr/>
      </dsp:nvSpPr>
      <dsp:spPr>
        <a:xfrm>
          <a:off x="525780" y="2934369"/>
          <a:ext cx="7360920" cy="442800"/>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666750">
            <a:lnSpc>
              <a:spcPct val="90000"/>
            </a:lnSpc>
            <a:spcBef>
              <a:spcPct val="0"/>
            </a:spcBef>
            <a:spcAft>
              <a:spcPct val="35000"/>
            </a:spcAft>
            <a:buNone/>
          </a:pPr>
          <a:r>
            <a:rPr lang="en-US" sz="1500" b="1" kern="1200" dirty="0"/>
            <a:t>Network Improvements</a:t>
          </a:r>
        </a:p>
      </dsp:txBody>
      <dsp:txXfrm>
        <a:off x="547396" y="2955985"/>
        <a:ext cx="7317688" cy="39956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350D44-9FE0-4084-9A22-4129E116A614}">
      <dsp:nvSpPr>
        <dsp:cNvPr id="0" name=""/>
        <dsp:cNvSpPr/>
      </dsp:nvSpPr>
      <dsp:spPr>
        <a:xfrm>
          <a:off x="2516483" y="2562"/>
          <a:ext cx="2831044" cy="4159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kern="1200" dirty="0"/>
            <a:t>Introduction</a:t>
          </a:r>
        </a:p>
      </dsp:txBody>
      <dsp:txXfrm>
        <a:off x="2536786" y="22865"/>
        <a:ext cx="2790438" cy="375299"/>
      </dsp:txXfrm>
    </dsp:sp>
    <dsp:sp modelId="{4DBD71C0-4FBE-4AEA-926A-6FCF8D93D3BE}">
      <dsp:nvSpPr>
        <dsp:cNvPr id="0" name=""/>
        <dsp:cNvSpPr/>
      </dsp:nvSpPr>
      <dsp:spPr>
        <a:xfrm>
          <a:off x="2516483" y="439263"/>
          <a:ext cx="2831044" cy="4159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kern="1200" dirty="0"/>
            <a:t>Authorities and References</a:t>
          </a:r>
        </a:p>
      </dsp:txBody>
      <dsp:txXfrm>
        <a:off x="2536786" y="459566"/>
        <a:ext cx="2790438" cy="375299"/>
      </dsp:txXfrm>
    </dsp:sp>
    <dsp:sp modelId="{B622C42B-A8E5-4B39-B846-9749521CA9AF}">
      <dsp:nvSpPr>
        <dsp:cNvPr id="0" name=""/>
        <dsp:cNvSpPr/>
      </dsp:nvSpPr>
      <dsp:spPr>
        <a:xfrm>
          <a:off x="2516483" y="875964"/>
          <a:ext cx="2831044" cy="4159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kern="1200" dirty="0"/>
            <a:t>Situation and Assumptions</a:t>
          </a:r>
        </a:p>
      </dsp:txBody>
      <dsp:txXfrm>
        <a:off x="2536786" y="896267"/>
        <a:ext cx="2790438" cy="375299"/>
      </dsp:txXfrm>
    </dsp:sp>
    <dsp:sp modelId="{FCB1A732-5CC1-4B72-B47B-C041223E2432}">
      <dsp:nvSpPr>
        <dsp:cNvPr id="0" name=""/>
        <dsp:cNvSpPr/>
      </dsp:nvSpPr>
      <dsp:spPr>
        <a:xfrm>
          <a:off x="2516483" y="1312665"/>
          <a:ext cx="2831044" cy="4159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kern="1200" dirty="0"/>
            <a:t>Organization and Alignment of Responsibilities</a:t>
          </a:r>
        </a:p>
      </dsp:txBody>
      <dsp:txXfrm>
        <a:off x="2536786" y="1332968"/>
        <a:ext cx="2790438" cy="375299"/>
      </dsp:txXfrm>
    </dsp:sp>
    <dsp:sp modelId="{56087936-73C3-4E82-A04A-63504F8A3EF1}">
      <dsp:nvSpPr>
        <dsp:cNvPr id="0" name=""/>
        <dsp:cNvSpPr/>
      </dsp:nvSpPr>
      <dsp:spPr>
        <a:xfrm>
          <a:off x="2516483" y="1749365"/>
          <a:ext cx="2831044" cy="4159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kern="1200" dirty="0"/>
            <a:t>Concept of Operations</a:t>
          </a:r>
        </a:p>
      </dsp:txBody>
      <dsp:txXfrm>
        <a:off x="2536786" y="1769668"/>
        <a:ext cx="2790438" cy="375299"/>
      </dsp:txXfrm>
    </dsp:sp>
    <dsp:sp modelId="{F1B2E971-347D-4097-8395-F326DB3C3999}">
      <dsp:nvSpPr>
        <dsp:cNvPr id="0" name=""/>
        <dsp:cNvSpPr/>
      </dsp:nvSpPr>
      <dsp:spPr>
        <a:xfrm>
          <a:off x="2516483" y="2186066"/>
          <a:ext cx="2831044" cy="4159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kern="1200" dirty="0"/>
            <a:t>Direction, Control, &amp; Coordination</a:t>
          </a:r>
        </a:p>
      </dsp:txBody>
      <dsp:txXfrm>
        <a:off x="2536786" y="2206369"/>
        <a:ext cx="2790438" cy="375299"/>
      </dsp:txXfrm>
    </dsp:sp>
    <dsp:sp modelId="{5DDB8E95-B4FC-49A1-ACDC-1FC2E525823F}">
      <dsp:nvSpPr>
        <dsp:cNvPr id="0" name=""/>
        <dsp:cNvSpPr/>
      </dsp:nvSpPr>
      <dsp:spPr>
        <a:xfrm>
          <a:off x="2516483" y="2622767"/>
          <a:ext cx="2831044" cy="4159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kern="1200" dirty="0"/>
            <a:t>Information Collection &amp; Dissemination</a:t>
          </a:r>
        </a:p>
      </dsp:txBody>
      <dsp:txXfrm>
        <a:off x="2536786" y="2643070"/>
        <a:ext cx="2790438" cy="375299"/>
      </dsp:txXfrm>
    </dsp:sp>
    <dsp:sp modelId="{28F1A635-6D35-40DA-A8AC-BC4C6C53AB79}">
      <dsp:nvSpPr>
        <dsp:cNvPr id="0" name=""/>
        <dsp:cNvSpPr/>
      </dsp:nvSpPr>
      <dsp:spPr>
        <a:xfrm>
          <a:off x="2516483" y="3059468"/>
          <a:ext cx="2831044" cy="4159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kern="1200" dirty="0"/>
            <a:t>Communications</a:t>
          </a:r>
        </a:p>
      </dsp:txBody>
      <dsp:txXfrm>
        <a:off x="2536786" y="3079771"/>
        <a:ext cx="2790438" cy="375299"/>
      </dsp:txXfrm>
    </dsp:sp>
    <dsp:sp modelId="{92D4A103-5228-4A36-AF50-FC79D8B8DBCF}">
      <dsp:nvSpPr>
        <dsp:cNvPr id="0" name=""/>
        <dsp:cNvSpPr/>
      </dsp:nvSpPr>
      <dsp:spPr>
        <a:xfrm>
          <a:off x="2516483" y="3496168"/>
          <a:ext cx="2831044" cy="4159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kern="1200" dirty="0"/>
            <a:t>Administration, Finance, &amp; Logistics</a:t>
          </a:r>
        </a:p>
      </dsp:txBody>
      <dsp:txXfrm>
        <a:off x="2536786" y="3516471"/>
        <a:ext cx="2790438" cy="375299"/>
      </dsp:txXfrm>
    </dsp:sp>
    <dsp:sp modelId="{7AB563CA-A1F7-4FFB-89C1-ECA677AD32BF}">
      <dsp:nvSpPr>
        <dsp:cNvPr id="0" name=""/>
        <dsp:cNvSpPr/>
      </dsp:nvSpPr>
      <dsp:spPr>
        <a:xfrm>
          <a:off x="2516483" y="3932869"/>
          <a:ext cx="2831044" cy="4159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kern="1200" dirty="0"/>
            <a:t>Plan Development &amp; Maintenance</a:t>
          </a:r>
        </a:p>
      </dsp:txBody>
      <dsp:txXfrm>
        <a:off x="2536786" y="3953172"/>
        <a:ext cx="2790438" cy="37529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9ABA35-98F2-414D-9F5A-EEFBCA7FCCE7}">
      <dsp:nvSpPr>
        <dsp:cNvPr id="0" name=""/>
        <dsp:cNvSpPr/>
      </dsp:nvSpPr>
      <dsp:spPr>
        <a:xfrm>
          <a:off x="3371" y="1152"/>
          <a:ext cx="3286890" cy="921600"/>
        </a:xfrm>
        <a:prstGeom prst="rect">
          <a:avLst/>
        </a:prstGeom>
        <a:solidFill>
          <a:srgbClr val="BA1F25"/>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b="1" kern="1200" dirty="0">
              <a:effectLst/>
              <a:latin typeface="Avenir" panose="02000503020000020003"/>
              <a:ea typeface="Arial" panose="020B0604020202020204" pitchFamily="34" charset="0"/>
            </a:rPr>
            <a:t>Evacuation Order</a:t>
          </a:r>
          <a:endParaRPr lang="en-US" sz="2000" kern="1200" dirty="0"/>
        </a:p>
      </dsp:txBody>
      <dsp:txXfrm>
        <a:off x="3371" y="1152"/>
        <a:ext cx="3286890" cy="921600"/>
      </dsp:txXfrm>
    </dsp:sp>
    <dsp:sp modelId="{0D2202DA-6049-48DD-AC4C-8066DB72DEF5}">
      <dsp:nvSpPr>
        <dsp:cNvPr id="0" name=""/>
        <dsp:cNvSpPr/>
      </dsp:nvSpPr>
      <dsp:spPr>
        <a:xfrm>
          <a:off x="3371" y="922752"/>
          <a:ext cx="3286890" cy="3963779"/>
        </a:xfrm>
        <a:prstGeom prst="rect">
          <a:avLst/>
        </a:prstGeom>
        <a:solidFill>
          <a:schemeClr val="bg1"/>
        </a:solidFill>
        <a:ln w="12700" cap="flat" cmpd="sng" algn="ctr">
          <a:solidFill>
            <a:schemeClr val="tx1">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0" algn="l" defTabSz="889000">
            <a:lnSpc>
              <a:spcPct val="90000"/>
            </a:lnSpc>
            <a:spcBef>
              <a:spcPct val="0"/>
            </a:spcBef>
            <a:spcAft>
              <a:spcPct val="15000"/>
            </a:spcAft>
            <a:buNone/>
          </a:pPr>
          <a:r>
            <a:rPr lang="en-US" sz="2000" kern="1200" dirty="0">
              <a:effectLst/>
              <a:latin typeface="Avenir" panose="02000503020000020003"/>
              <a:ea typeface="Arial" panose="020B0604020202020204" pitchFamily="34" charset="0"/>
            </a:rPr>
            <a:t>Immediate threat to life. This is a lawful order to leave now. The area is lawfully closed to public access. </a:t>
          </a:r>
          <a:endParaRPr lang="en-US" sz="2000" kern="1200" dirty="0"/>
        </a:p>
      </dsp:txBody>
      <dsp:txXfrm>
        <a:off x="3371" y="922752"/>
        <a:ext cx="3286890" cy="3963779"/>
      </dsp:txXfrm>
    </dsp:sp>
    <dsp:sp modelId="{3A718946-B9A1-4A21-ABF4-F39E973F31EA}">
      <dsp:nvSpPr>
        <dsp:cNvPr id="0" name=""/>
        <dsp:cNvSpPr/>
      </dsp:nvSpPr>
      <dsp:spPr>
        <a:xfrm>
          <a:off x="3750425" y="1152"/>
          <a:ext cx="3286890" cy="921600"/>
        </a:xfrm>
        <a:prstGeom prst="rect">
          <a:avLst/>
        </a:prstGeom>
        <a:solidFill>
          <a:srgbClr val="BA1F25"/>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b="1" kern="1200" dirty="0">
              <a:effectLst/>
              <a:latin typeface="Avenir" panose="02000503020000020003"/>
              <a:ea typeface="Arial" panose="020B0604020202020204" pitchFamily="34" charset="0"/>
            </a:rPr>
            <a:t>Evacuation Warning</a:t>
          </a:r>
          <a:endParaRPr lang="en-US" sz="2000" kern="1200" dirty="0">
            <a:effectLst/>
            <a:latin typeface="Avenir" panose="02000503020000020003"/>
            <a:ea typeface="Arial" panose="020B0604020202020204" pitchFamily="34" charset="0"/>
          </a:endParaRPr>
        </a:p>
      </dsp:txBody>
      <dsp:txXfrm>
        <a:off x="3750425" y="1152"/>
        <a:ext cx="3286890" cy="921600"/>
      </dsp:txXfrm>
    </dsp:sp>
    <dsp:sp modelId="{7D274199-DD1A-4CE6-BFEA-01DDD871839E}">
      <dsp:nvSpPr>
        <dsp:cNvPr id="0" name=""/>
        <dsp:cNvSpPr/>
      </dsp:nvSpPr>
      <dsp:spPr>
        <a:xfrm>
          <a:off x="3750425" y="922752"/>
          <a:ext cx="3286890" cy="3963779"/>
        </a:xfrm>
        <a:prstGeom prst="rect">
          <a:avLst/>
        </a:prstGeom>
        <a:solidFill>
          <a:schemeClr val="bg1"/>
        </a:solidFill>
        <a:ln w="12700" cap="flat" cmpd="sng" algn="ctr">
          <a:solidFill>
            <a:schemeClr val="tx1">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None/>
          </a:pPr>
          <a:r>
            <a:rPr lang="en-US" sz="2000" kern="1200" dirty="0">
              <a:effectLst/>
              <a:latin typeface="Avenir" panose="02000503020000020003"/>
              <a:ea typeface="Arial" panose="020B0604020202020204" pitchFamily="34" charset="0"/>
            </a:rPr>
            <a:t>	There is a potential threat to life and/or property. Those who require additional time to evacuate and those with pets and livestock should leave now. Evacuation Warnings are essential when dealing with various issues, such as access and functional needs of populations and large animals.</a:t>
          </a:r>
        </a:p>
      </dsp:txBody>
      <dsp:txXfrm>
        <a:off x="3750425" y="922752"/>
        <a:ext cx="3286890" cy="3963779"/>
      </dsp:txXfrm>
    </dsp:sp>
    <dsp:sp modelId="{22BB669C-7F07-4B95-A0F7-1CBAB1229711}">
      <dsp:nvSpPr>
        <dsp:cNvPr id="0" name=""/>
        <dsp:cNvSpPr/>
      </dsp:nvSpPr>
      <dsp:spPr>
        <a:xfrm>
          <a:off x="7497480" y="1152"/>
          <a:ext cx="3286890" cy="921600"/>
        </a:xfrm>
        <a:prstGeom prst="rect">
          <a:avLst/>
        </a:prstGeom>
        <a:solidFill>
          <a:srgbClr val="BA1F25"/>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b="1" kern="1200" dirty="0">
              <a:effectLst/>
              <a:latin typeface="Avenir" panose="02000503020000020003"/>
              <a:ea typeface="Arial" panose="020B0604020202020204" pitchFamily="34" charset="0"/>
            </a:rPr>
            <a:t>Evacuation Order(s) Lifted</a:t>
          </a:r>
          <a:endParaRPr lang="en-US" sz="2000" kern="1200" dirty="0">
            <a:effectLst/>
            <a:latin typeface="Avenir" panose="02000503020000020003"/>
            <a:ea typeface="Arial" panose="020B0604020202020204" pitchFamily="34" charset="0"/>
          </a:endParaRPr>
        </a:p>
      </dsp:txBody>
      <dsp:txXfrm>
        <a:off x="7497480" y="1152"/>
        <a:ext cx="3286890" cy="921600"/>
      </dsp:txXfrm>
    </dsp:sp>
    <dsp:sp modelId="{86AB3AEE-AC40-4A86-A587-EDC580A40A14}">
      <dsp:nvSpPr>
        <dsp:cNvPr id="0" name=""/>
        <dsp:cNvSpPr/>
      </dsp:nvSpPr>
      <dsp:spPr>
        <a:xfrm>
          <a:off x="7497480" y="922752"/>
          <a:ext cx="3286890" cy="3963779"/>
        </a:xfrm>
        <a:prstGeom prst="rect">
          <a:avLst/>
        </a:prstGeom>
        <a:solidFill>
          <a:schemeClr val="bg1"/>
        </a:solidFill>
        <a:ln w="12700" cap="flat" cmpd="sng" algn="ctr">
          <a:solidFill>
            <a:schemeClr val="tx1">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None/>
          </a:pPr>
          <a:r>
            <a:rPr lang="en-US" sz="2000" kern="1200" dirty="0">
              <a:effectLst/>
              <a:latin typeface="Avenir" panose="02000503020000020003"/>
              <a:ea typeface="Arial" panose="020B0604020202020204" pitchFamily="34" charset="0"/>
            </a:rPr>
            <a:t>	The formal announcement of lifting evacuations in an area currently under evacuation.</a:t>
          </a:r>
        </a:p>
      </dsp:txBody>
      <dsp:txXfrm>
        <a:off x="7497480" y="922752"/>
        <a:ext cx="3286890" cy="396377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DE1DF4-8A44-4F7D-94B1-F4D583E3F810}">
      <dsp:nvSpPr>
        <dsp:cNvPr id="0" name=""/>
        <dsp:cNvSpPr/>
      </dsp:nvSpPr>
      <dsp:spPr>
        <a:xfrm>
          <a:off x="3371" y="359064"/>
          <a:ext cx="3286890" cy="1314756"/>
        </a:xfrm>
        <a:prstGeom prst="rect">
          <a:avLst/>
        </a:prstGeom>
        <a:solidFill>
          <a:srgbClr val="BA1F25"/>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b="1" kern="1200" dirty="0">
              <a:effectLst/>
              <a:latin typeface="Avenir" panose="02000503020000020003"/>
              <a:ea typeface="Arial" panose="020B0604020202020204" pitchFamily="34" charset="0"/>
            </a:rPr>
            <a:t>Hard Closure</a:t>
          </a:r>
          <a:endParaRPr lang="en-US" sz="2000" kern="1200" dirty="0">
            <a:effectLst/>
            <a:latin typeface="Avenir" panose="02000503020000020003"/>
            <a:ea typeface="Arial" panose="020B0604020202020204" pitchFamily="34" charset="0"/>
          </a:endParaRPr>
        </a:p>
      </dsp:txBody>
      <dsp:txXfrm>
        <a:off x="3371" y="359064"/>
        <a:ext cx="3286890" cy="1314756"/>
      </dsp:txXfrm>
    </dsp:sp>
    <dsp:sp modelId="{60F91045-1091-4B5B-B9FD-CFA9DCA4CE13}">
      <dsp:nvSpPr>
        <dsp:cNvPr id="0" name=""/>
        <dsp:cNvSpPr/>
      </dsp:nvSpPr>
      <dsp:spPr>
        <a:xfrm>
          <a:off x="3371" y="1673820"/>
          <a:ext cx="3286890" cy="2854800"/>
        </a:xfrm>
        <a:prstGeom prst="rect">
          <a:avLst/>
        </a:prstGeom>
        <a:solidFill>
          <a:schemeClr val="bg1">
            <a:alpha val="90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0" algn="l" defTabSz="889000">
            <a:lnSpc>
              <a:spcPct val="90000"/>
            </a:lnSpc>
            <a:spcBef>
              <a:spcPct val="0"/>
            </a:spcBef>
            <a:spcAft>
              <a:spcPct val="15000"/>
            </a:spcAft>
            <a:buNone/>
          </a:pPr>
          <a:r>
            <a:rPr lang="en-US" sz="2000" kern="1200" dirty="0">
              <a:effectLst/>
              <a:latin typeface="Avenir" panose="02000503020000020003"/>
              <a:ea typeface="Arial" panose="020B0604020202020204" pitchFamily="34" charset="0"/>
            </a:rPr>
            <a:t>Closed to all traffic except Fire and Law Enforcement.</a:t>
          </a:r>
        </a:p>
      </dsp:txBody>
      <dsp:txXfrm>
        <a:off x="3371" y="1673820"/>
        <a:ext cx="3286890" cy="2854800"/>
      </dsp:txXfrm>
    </dsp:sp>
    <dsp:sp modelId="{29CBE726-8E61-446E-B3A0-2C3FD73B3E47}">
      <dsp:nvSpPr>
        <dsp:cNvPr id="0" name=""/>
        <dsp:cNvSpPr/>
      </dsp:nvSpPr>
      <dsp:spPr>
        <a:xfrm>
          <a:off x="3750425" y="359064"/>
          <a:ext cx="3286890" cy="1314756"/>
        </a:xfrm>
        <a:prstGeom prst="rect">
          <a:avLst/>
        </a:prstGeom>
        <a:solidFill>
          <a:srgbClr val="BA1F25"/>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b="1" kern="1200" dirty="0">
              <a:effectLst/>
              <a:latin typeface="Avenir" panose="02000503020000020003"/>
              <a:ea typeface="Arial" panose="020B0604020202020204" pitchFamily="34" charset="0"/>
            </a:rPr>
            <a:t>Soft Closure</a:t>
          </a:r>
          <a:endParaRPr lang="en-US" sz="2000" kern="1200" dirty="0">
            <a:effectLst/>
            <a:latin typeface="Avenir" panose="02000503020000020003"/>
            <a:ea typeface="Arial" panose="020B0604020202020204" pitchFamily="34" charset="0"/>
          </a:endParaRPr>
        </a:p>
      </dsp:txBody>
      <dsp:txXfrm>
        <a:off x="3750425" y="359064"/>
        <a:ext cx="3286890" cy="1314756"/>
      </dsp:txXfrm>
    </dsp:sp>
    <dsp:sp modelId="{9335A6FC-B78F-4D38-ACA5-50C4FCF59FAD}">
      <dsp:nvSpPr>
        <dsp:cNvPr id="0" name=""/>
        <dsp:cNvSpPr/>
      </dsp:nvSpPr>
      <dsp:spPr>
        <a:xfrm>
          <a:off x="3750425" y="1673820"/>
          <a:ext cx="3286890" cy="2854800"/>
        </a:xfrm>
        <a:prstGeom prst="rect">
          <a:avLst/>
        </a:prstGeom>
        <a:solidFill>
          <a:schemeClr val="bg1">
            <a:alpha val="90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None/>
          </a:pPr>
          <a:r>
            <a:rPr lang="en-US" sz="2000" kern="1200" dirty="0">
              <a:effectLst/>
              <a:latin typeface="Avenir" panose="02000503020000020003"/>
              <a:ea typeface="Arial" panose="020B0604020202020204" pitchFamily="34" charset="0"/>
            </a:rPr>
            <a:t>	Closed to all traffic except Fire, Law Enforcement, and Critical Incident resources (i.e., Utility, Caltrans, Public Works, etc., or those needed to repair or restore infrastructure).</a:t>
          </a:r>
        </a:p>
      </dsp:txBody>
      <dsp:txXfrm>
        <a:off x="3750425" y="1673820"/>
        <a:ext cx="3286890" cy="2854800"/>
      </dsp:txXfrm>
    </dsp:sp>
    <dsp:sp modelId="{4DEFD8AD-4CD9-4AD7-A9F5-1F2AC18B021D}">
      <dsp:nvSpPr>
        <dsp:cNvPr id="0" name=""/>
        <dsp:cNvSpPr/>
      </dsp:nvSpPr>
      <dsp:spPr>
        <a:xfrm>
          <a:off x="7497480" y="359064"/>
          <a:ext cx="3286890" cy="1314756"/>
        </a:xfrm>
        <a:prstGeom prst="rect">
          <a:avLst/>
        </a:prstGeom>
        <a:solidFill>
          <a:srgbClr val="BA1F25"/>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b="1" kern="1200" dirty="0">
              <a:effectLst/>
              <a:latin typeface="Avenir" panose="02000503020000020003"/>
              <a:ea typeface="Arial" panose="020B0604020202020204" pitchFamily="34" charset="0"/>
            </a:rPr>
            <a:t>Resident Only Closure</a:t>
          </a:r>
          <a:endParaRPr lang="en-US" sz="2000" kern="1200" dirty="0">
            <a:effectLst/>
            <a:latin typeface="Avenir" panose="02000503020000020003"/>
            <a:ea typeface="Arial" panose="020B0604020202020204" pitchFamily="34" charset="0"/>
          </a:endParaRPr>
        </a:p>
      </dsp:txBody>
      <dsp:txXfrm>
        <a:off x="7497480" y="359064"/>
        <a:ext cx="3286890" cy="1314756"/>
      </dsp:txXfrm>
    </dsp:sp>
    <dsp:sp modelId="{10566C69-519B-49D8-AB81-B38367AA164F}">
      <dsp:nvSpPr>
        <dsp:cNvPr id="0" name=""/>
        <dsp:cNvSpPr/>
      </dsp:nvSpPr>
      <dsp:spPr>
        <a:xfrm>
          <a:off x="7497480" y="1673820"/>
          <a:ext cx="3286890" cy="2854800"/>
        </a:xfrm>
        <a:prstGeom prst="rect">
          <a:avLst/>
        </a:prstGeom>
        <a:solidFill>
          <a:schemeClr val="bg1">
            <a:alpha val="90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None/>
          </a:pPr>
          <a:r>
            <a:rPr lang="en-US" sz="2000" kern="1200" dirty="0">
              <a:effectLst/>
              <a:latin typeface="Avenir" panose="02000503020000020003"/>
              <a:ea typeface="Arial" panose="020B0604020202020204" pitchFamily="34" charset="0"/>
            </a:rPr>
            <a:t>	Soft closure with the additional allowance of residents and local government agencies assisting with response and recovery. </a:t>
          </a:r>
        </a:p>
      </dsp:txBody>
      <dsp:txXfrm>
        <a:off x="7497480" y="1673820"/>
        <a:ext cx="3286890" cy="285480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949146-3C43-45B1-908A-C6689BF1F436}">
      <dsp:nvSpPr>
        <dsp:cNvPr id="0" name=""/>
        <dsp:cNvSpPr/>
      </dsp:nvSpPr>
      <dsp:spPr>
        <a:xfrm>
          <a:off x="0" y="0"/>
          <a:ext cx="5169359" cy="3532845"/>
        </a:xfrm>
        <a:prstGeom prst="roundRect">
          <a:avLst>
            <a:gd name="adj" fmla="val 8500"/>
          </a:avLst>
        </a:prstGeom>
        <a:solidFill>
          <a:srgbClr val="BA1F2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2741880" numCol="1" spcCol="1270" anchor="t" anchorCtr="0">
          <a:noAutofit/>
        </a:bodyPr>
        <a:lstStyle/>
        <a:p>
          <a:pPr marL="0" lvl="0" indent="0" algn="l" defTabSz="1022350">
            <a:lnSpc>
              <a:spcPct val="90000"/>
            </a:lnSpc>
            <a:spcBef>
              <a:spcPct val="0"/>
            </a:spcBef>
            <a:spcAft>
              <a:spcPct val="35000"/>
            </a:spcAft>
            <a:buNone/>
          </a:pPr>
          <a:r>
            <a:rPr lang="en-US" sz="2300" kern="1200" dirty="0"/>
            <a:t>Mutual Aid - State | Federal</a:t>
          </a:r>
        </a:p>
      </dsp:txBody>
      <dsp:txXfrm>
        <a:off x="87952" y="87952"/>
        <a:ext cx="4993455" cy="3356941"/>
      </dsp:txXfrm>
    </dsp:sp>
    <dsp:sp modelId="{D66A7D86-6F11-44E5-B560-DC3BC8995F57}">
      <dsp:nvSpPr>
        <dsp:cNvPr id="0" name=""/>
        <dsp:cNvSpPr/>
      </dsp:nvSpPr>
      <dsp:spPr>
        <a:xfrm>
          <a:off x="129233" y="883211"/>
          <a:ext cx="4910891" cy="2472991"/>
        </a:xfrm>
        <a:prstGeom prst="roundRect">
          <a:avLst>
            <a:gd name="adj" fmla="val 10500"/>
          </a:avLst>
        </a:prstGeom>
        <a:solidFill>
          <a:srgbClr val="BA1F25">
            <a:alpha val="74902"/>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1570350" numCol="1" spcCol="1270" anchor="t" anchorCtr="0">
          <a:noAutofit/>
        </a:bodyPr>
        <a:lstStyle/>
        <a:p>
          <a:pPr marL="0" lvl="0" indent="0" algn="l" defTabSz="1022350">
            <a:lnSpc>
              <a:spcPct val="90000"/>
            </a:lnSpc>
            <a:spcBef>
              <a:spcPct val="0"/>
            </a:spcBef>
            <a:spcAft>
              <a:spcPct val="35000"/>
            </a:spcAft>
            <a:buNone/>
          </a:pPr>
          <a:r>
            <a:rPr lang="en-US" sz="2300" kern="1200" dirty="0"/>
            <a:t>Unified Command – Operational Area</a:t>
          </a:r>
        </a:p>
      </dsp:txBody>
      <dsp:txXfrm>
        <a:off x="205286" y="959264"/>
        <a:ext cx="4758785" cy="2320885"/>
      </dsp:txXfrm>
    </dsp:sp>
    <dsp:sp modelId="{4380ECD4-F2FF-4D06-B35C-CCD5C78D610F}">
      <dsp:nvSpPr>
        <dsp:cNvPr id="0" name=""/>
        <dsp:cNvSpPr/>
      </dsp:nvSpPr>
      <dsp:spPr>
        <a:xfrm>
          <a:off x="258467" y="1766422"/>
          <a:ext cx="4652423" cy="1413138"/>
        </a:xfrm>
        <a:prstGeom prst="roundRect">
          <a:avLst>
            <a:gd name="adj" fmla="val 10500"/>
          </a:avLst>
        </a:prstGeom>
        <a:solidFill>
          <a:srgbClr val="BA1F25">
            <a:alpha val="50196"/>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797638" numCol="1" spcCol="1270" anchor="t" anchorCtr="0">
          <a:noAutofit/>
        </a:bodyPr>
        <a:lstStyle/>
        <a:p>
          <a:pPr marL="0" lvl="0" indent="0" algn="l" defTabSz="1022350">
            <a:lnSpc>
              <a:spcPct val="90000"/>
            </a:lnSpc>
            <a:spcBef>
              <a:spcPct val="0"/>
            </a:spcBef>
            <a:spcAft>
              <a:spcPct val="35000"/>
            </a:spcAft>
            <a:buNone/>
          </a:pPr>
          <a:r>
            <a:rPr lang="en-US" sz="2300" kern="1200" dirty="0"/>
            <a:t>Local – Emergency Operations Plan</a:t>
          </a:r>
        </a:p>
      </dsp:txBody>
      <dsp:txXfrm>
        <a:off x="301926" y="1809881"/>
        <a:ext cx="4565505" cy="1326220"/>
      </dsp:txXfrm>
    </dsp:sp>
    <dsp:sp modelId="{44113A8E-496E-4D02-AB29-0544EB8D3933}">
      <dsp:nvSpPr>
        <dsp:cNvPr id="0" name=""/>
        <dsp:cNvSpPr/>
      </dsp:nvSpPr>
      <dsp:spPr>
        <a:xfrm>
          <a:off x="374778" y="2402334"/>
          <a:ext cx="1454563" cy="635912"/>
        </a:xfrm>
        <a:prstGeom prst="roundRect">
          <a:avLst>
            <a:gd name="adj" fmla="val 10500"/>
          </a:avLst>
        </a:prstGeom>
        <a:solidFill>
          <a:schemeClr val="lt1">
            <a:alpha val="90000"/>
            <a:hueOff val="0"/>
            <a:satOff val="0"/>
            <a:lumOff val="0"/>
            <a:alphaOff val="0"/>
          </a:schemeClr>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Lake County</a:t>
          </a:r>
        </a:p>
      </dsp:txBody>
      <dsp:txXfrm>
        <a:off x="394334" y="2421890"/>
        <a:ext cx="1415451" cy="596800"/>
      </dsp:txXfrm>
    </dsp:sp>
    <dsp:sp modelId="{25E4C76F-CA39-4E7B-8F94-209E5DCA5761}">
      <dsp:nvSpPr>
        <dsp:cNvPr id="0" name=""/>
        <dsp:cNvSpPr/>
      </dsp:nvSpPr>
      <dsp:spPr>
        <a:xfrm>
          <a:off x="1854860" y="2402334"/>
          <a:ext cx="1454563" cy="635912"/>
        </a:xfrm>
        <a:prstGeom prst="roundRect">
          <a:avLst>
            <a:gd name="adj" fmla="val 10500"/>
          </a:avLst>
        </a:prstGeom>
        <a:solidFill>
          <a:schemeClr val="lt1">
            <a:alpha val="90000"/>
            <a:hueOff val="0"/>
            <a:satOff val="0"/>
            <a:lumOff val="0"/>
            <a:alphaOff val="0"/>
          </a:schemeClr>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Clearlake</a:t>
          </a:r>
        </a:p>
      </dsp:txBody>
      <dsp:txXfrm>
        <a:off x="1874416" y="2421890"/>
        <a:ext cx="1415451" cy="596800"/>
      </dsp:txXfrm>
    </dsp:sp>
    <dsp:sp modelId="{2D51590C-D475-43F8-9F56-95600460C166}">
      <dsp:nvSpPr>
        <dsp:cNvPr id="0" name=""/>
        <dsp:cNvSpPr/>
      </dsp:nvSpPr>
      <dsp:spPr>
        <a:xfrm>
          <a:off x="3334943" y="2402334"/>
          <a:ext cx="1454563" cy="635912"/>
        </a:xfrm>
        <a:prstGeom prst="roundRect">
          <a:avLst>
            <a:gd name="adj" fmla="val 10500"/>
          </a:avLst>
        </a:prstGeom>
        <a:solidFill>
          <a:schemeClr val="lt1">
            <a:alpha val="90000"/>
            <a:hueOff val="0"/>
            <a:satOff val="0"/>
            <a:lumOff val="0"/>
            <a:alphaOff val="0"/>
          </a:schemeClr>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Lakeport</a:t>
          </a:r>
        </a:p>
      </dsp:txBody>
      <dsp:txXfrm>
        <a:off x="3354499" y="2421890"/>
        <a:ext cx="1415451" cy="59680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A2A495-3E6D-4ED2-A14A-FB45B3A002A1}">
      <dsp:nvSpPr>
        <dsp:cNvPr id="0" name=""/>
        <dsp:cNvSpPr/>
      </dsp:nvSpPr>
      <dsp:spPr>
        <a:xfrm>
          <a:off x="0" y="39687"/>
          <a:ext cx="3286125" cy="1971675"/>
        </a:xfrm>
        <a:prstGeom prst="rect">
          <a:avLst/>
        </a:prstGeom>
        <a:solidFill>
          <a:schemeClr val="accent3">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dirty="0"/>
            <a:t>Intersection &amp; Traffic Signal Coordination</a:t>
          </a:r>
        </a:p>
      </dsp:txBody>
      <dsp:txXfrm>
        <a:off x="0" y="39687"/>
        <a:ext cx="3286125" cy="1971675"/>
      </dsp:txXfrm>
    </dsp:sp>
    <dsp:sp modelId="{454A52B2-C1CC-4E3A-8075-58838E90ACD2}">
      <dsp:nvSpPr>
        <dsp:cNvPr id="0" name=""/>
        <dsp:cNvSpPr/>
      </dsp:nvSpPr>
      <dsp:spPr>
        <a:xfrm>
          <a:off x="3614737" y="39687"/>
          <a:ext cx="3286125" cy="1971675"/>
        </a:xfrm>
        <a:prstGeom prst="rect">
          <a:avLst/>
        </a:prstGeom>
        <a:solidFill>
          <a:schemeClr val="accent3">
            <a:shade val="50000"/>
            <a:hueOff val="0"/>
            <a:satOff val="0"/>
            <a:lumOff val="1438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dirty="0"/>
            <a:t>Phased Evacuation</a:t>
          </a:r>
        </a:p>
      </dsp:txBody>
      <dsp:txXfrm>
        <a:off x="3614737" y="39687"/>
        <a:ext cx="3286125" cy="1971675"/>
      </dsp:txXfrm>
    </dsp:sp>
    <dsp:sp modelId="{F25E97E3-F806-4927-AA3F-DEA3C793C180}">
      <dsp:nvSpPr>
        <dsp:cNvPr id="0" name=""/>
        <dsp:cNvSpPr/>
      </dsp:nvSpPr>
      <dsp:spPr>
        <a:xfrm>
          <a:off x="7229475" y="39687"/>
          <a:ext cx="3286125" cy="1971675"/>
        </a:xfrm>
        <a:prstGeom prst="rect">
          <a:avLst/>
        </a:prstGeom>
        <a:solidFill>
          <a:schemeClr val="accent3">
            <a:shade val="50000"/>
            <a:hueOff val="0"/>
            <a:satOff val="0"/>
            <a:lumOff val="2877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dirty="0"/>
            <a:t>Use of Road Barriers</a:t>
          </a:r>
        </a:p>
      </dsp:txBody>
      <dsp:txXfrm>
        <a:off x="7229475" y="39687"/>
        <a:ext cx="3286125" cy="1971675"/>
      </dsp:txXfrm>
    </dsp:sp>
    <dsp:sp modelId="{3AA6D93D-D77C-4099-8D38-9090201C39E0}">
      <dsp:nvSpPr>
        <dsp:cNvPr id="0" name=""/>
        <dsp:cNvSpPr/>
      </dsp:nvSpPr>
      <dsp:spPr>
        <a:xfrm>
          <a:off x="1807368" y="2339975"/>
          <a:ext cx="3286125" cy="1971675"/>
        </a:xfrm>
        <a:prstGeom prst="rect">
          <a:avLst/>
        </a:prstGeom>
        <a:solidFill>
          <a:schemeClr val="accent3">
            <a:shade val="50000"/>
            <a:hueOff val="0"/>
            <a:satOff val="0"/>
            <a:lumOff val="2877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dirty="0"/>
            <a:t>Designated Markers</a:t>
          </a:r>
        </a:p>
      </dsp:txBody>
      <dsp:txXfrm>
        <a:off x="1807368" y="2339975"/>
        <a:ext cx="3286125" cy="1971675"/>
      </dsp:txXfrm>
    </dsp:sp>
    <dsp:sp modelId="{60F47038-82CF-44C7-A1EC-7DD85D9E13DC}">
      <dsp:nvSpPr>
        <dsp:cNvPr id="0" name=""/>
        <dsp:cNvSpPr/>
      </dsp:nvSpPr>
      <dsp:spPr>
        <a:xfrm>
          <a:off x="5422106" y="2339975"/>
          <a:ext cx="3286125" cy="1971675"/>
        </a:xfrm>
        <a:prstGeom prst="rect">
          <a:avLst/>
        </a:prstGeom>
        <a:solidFill>
          <a:schemeClr val="accent3">
            <a:shade val="50000"/>
            <a:hueOff val="0"/>
            <a:satOff val="0"/>
            <a:lumOff val="1438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dirty="0"/>
            <a:t>Hi-Lo Sirens</a:t>
          </a:r>
        </a:p>
      </dsp:txBody>
      <dsp:txXfrm>
        <a:off x="5422106" y="2339975"/>
        <a:ext cx="3286125" cy="197167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target2">
  <dgm:title val=""/>
  <dgm:desc val=""/>
  <dgm:catLst>
    <dgm:cat type="relationship"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chMax val="3"/>
      <dgm:chPref val="1"/>
      <dgm:dir/>
      <dgm:animLvl val="lvl"/>
      <dgm:resizeHandles/>
    </dgm:varLst>
    <dgm:alg type="composite">
      <dgm:param type="horzAlign" val="none"/>
      <dgm:param type="vertAlign" val="none"/>
    </dgm:alg>
    <dgm:shape xmlns:r="http://schemas.openxmlformats.org/officeDocument/2006/relationships" r:blip="">
      <dgm:adjLst/>
    </dgm:shape>
    <dgm:presOf/>
    <dgm:choose name="Name1">
      <dgm:if name="Name2" func="var" arg="dir" op="equ" val="norm">
        <dgm:choose name="Name3">
          <dgm:if name="Name4" axis="ch ch" ptType="node node" st="1 1" cnt="1 0" func="cnt" op="gt" val="0">
            <dgm:choose name="Name5">
              <dgm:if name="Name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395"/>
                  <dgm:constr type="t" for="ch" forName="centerBox" refType="h" fact="0.5"/>
                  <dgm:constr type="w" for="ch" forName="centerBox" refType="w" fact="0.555"/>
                  <dgm:constr type="h" for="ch" forName="centerBox" refType="h" fact="0.4"/>
                  <dgm:constr type="userA" for="des" forName="outerSibTrans" refType="w"/>
                  <dgm:constr type="userA" for="des" forName="middleSibTrans" refType="w"/>
                  <dgm:constr type="userA" for="des" forName="centerSibTrans" refType="w"/>
                </dgm:constrLst>
              </dgm:if>
              <dgm:else name="Name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22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8">
            <dgm:choose name="Name9">
              <dgm:if name="Name1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26"/>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1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if>
      <dgm:else name="Name12">
        <dgm:choose name="Name13">
          <dgm:if name="Name14" axis="ch ch" ptType="node node" st="1 1" cnt="1 0" func="cnt" op="gt" val="0">
            <dgm:choose name="Name15">
              <dgm:if name="Name1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55"/>
                  <dgm:constr type="h" for="ch" forName="centerBox" refType="h" fact="0.4"/>
                  <dgm:constr type="userA" for="des" forName="outerSibTrans" refType="w"/>
                  <dgm:constr type="userA" for="des" forName="middleSibTrans" refType="w"/>
                  <dgm:constr type="userA" for="des" forName="centerSibTrans" refType="w"/>
                </dgm:constrLst>
              </dgm:if>
              <dgm:else name="Name1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18">
            <dgm:choose name="Name19">
              <dgm:if name="Name2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2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else>
    </dgm:choose>
    <dgm:ruleLst/>
    <dgm:choose name="Name22">
      <dgm:if name="Name23" axis="root ch" ptType="all node" st="1 1" cnt="0 0" func="cnt" op="gte" val="1">
        <dgm:layoutNode name="outerBox" styleLbl="node1">
          <dgm:alg type="composite">
            <dgm:param type="horzAlign" val="none"/>
            <dgm:param type="vertAlign" val="none"/>
          </dgm:alg>
          <dgm:shape xmlns:r="http://schemas.openxmlformats.org/officeDocument/2006/relationships" r:blip="">
            <dgm:adjLst/>
          </dgm:shape>
          <dgm:presOf/>
          <dgm:choose name="Name24">
            <dgm:if name="Name25" axis="root ch" ptType="all node" st="1 1" cnt="0 0" func="cnt" op="gt" val="1">
              <dgm:choose name="Name26">
                <dgm:if name="Name27" func="var" arg="dir" op="equ" val="norm">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025"/>
                    <dgm:constr type="t" for="ch" forName="outerBoxChildren" refType="h" fact="0.25"/>
                    <dgm:constr type="w" for="ch" forName="outerBoxChildren" refType="w" fact="0.15"/>
                    <dgm:constr type="h" for="ch" forName="outerBoxChildren" refType="h" fact="0.7"/>
                  </dgm:constrLst>
                </dgm:if>
                <dgm:else name="Name28">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825"/>
                    <dgm:constr type="t" for="ch" forName="outerBoxChildren" refType="h" fact="0.25"/>
                    <dgm:constr type="w" for="ch" forName="outerBoxChildren" refType="w" fact="0.15"/>
                    <dgm:constr type="h" for="ch" forName="outerBoxChildren" refType="h" fact="0.7"/>
                  </dgm:constrLst>
                </dgm:else>
              </dgm:choose>
            </dgm:if>
            <dgm:else name="Name29">
              <dgm:constrLst>
                <dgm:constr type="l" for="ch" forName="outerBoxParent"/>
                <dgm:constr type="t" for="ch" forName="outerBoxParent"/>
                <dgm:constr type="w" for="ch" forName="outerBoxParent" refType="w"/>
                <dgm:constr type="h" for="ch" forName="outerBoxParent" refType="h"/>
                <dgm:constr type="bMarg" for="ch" forName="outerBoxParent" refType="h" fact="1.75"/>
                <dgm:constr type="l" for="ch" forName="outerBoxChildren" refType="w" fact="0.025"/>
                <dgm:constr type="t" for="ch" forName="outerBoxChildren" refType="h" fact="0.45"/>
                <dgm:constr type="w" for="ch" forName="outerBoxChildren" refType="w" fact="0.95"/>
                <dgm:constr type="h" for="ch" forName="outerBoxChildren" refType="h" fact="0.45"/>
              </dgm:constrLst>
            </dgm:else>
          </dgm:choose>
          <dgm:ruleLst/>
          <dgm:layoutNode name="outerBoxParent" styleLbl="node1">
            <dgm:alg type="tx">
              <dgm:param type="txAnchorVert" val="t"/>
              <dgm:param type="parTxLTRAlign" val="l"/>
              <dgm:param type="parTxRTLAlign" val="r"/>
            </dgm:alg>
            <dgm:shape xmlns:r="http://schemas.openxmlformats.org/officeDocument/2006/relationships" type="roundRect" r:blip="">
              <dgm:adjLst>
                <dgm:adj idx="1" val="0.085"/>
              </dgm:adjLst>
            </dgm:shape>
            <dgm:presOf axis="ch" ptType="node" cnt="1"/>
            <dgm:constrLst>
              <dgm:constr type="tMarg" refType="primFontSz" fact="0.3"/>
              <dgm:constr type="lMarg" refType="primFontSz" fact="0.3"/>
              <dgm:constr type="rMarg" refType="primFontSz" fact="0.3"/>
            </dgm:constrLst>
            <dgm:ruleLst>
              <dgm:rule type="primFontSz" val="5" fact="NaN" max="NaN"/>
            </dgm:ruleLst>
          </dgm:layoutNode>
          <dgm:layoutNode name="outerBoxChildren">
            <dgm:choose name="Name30">
              <dgm:if name="Name31" axis="root ch" ptType="all node" st="1 1" cnt="0 0" func="cnt" op="gt" val="1">
                <dgm:alg type="lin">
                  <dgm:param type="linDir" val="fromT"/>
                  <dgm:param type="vertAlign" val="t"/>
                </dgm:alg>
              </dgm:if>
              <dgm:else name="Name32">
                <dgm:choose name="Name33">
                  <dgm:if name="Name34" func="var" arg="dir" op="equ" val="norm">
                    <dgm:alg type="lin">
                      <dgm:param type="horzAlign" val="l"/>
                    </dgm:alg>
                  </dgm:if>
                  <dgm:else name="Name35">
                    <dgm:alg type="lin">
                      <dgm:param type="linDir" val="fromR"/>
                      <dgm:param type="horzAlign" val="r"/>
                    </dgm:alg>
                  </dgm:else>
                </dgm:choose>
              </dgm:else>
            </dgm:choose>
            <dgm:shape xmlns:r="http://schemas.openxmlformats.org/officeDocument/2006/relationships" r:blip="">
              <dgm:adjLst/>
            </dgm:shape>
            <dgm:presOf/>
            <dgm:constrLst>
              <dgm:constr type="w" for="ch" forName="oChild" refType="w"/>
              <dgm:constr type="h" for="ch" forName="oChild" refType="h"/>
            </dgm:constrLst>
            <dgm:ruleLst/>
            <dgm:forEach name="Name36" axis="ch ch" ptType="node node" st="1 1" cnt="1 0">
              <dgm:layoutNode name="o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37" axis="followSib" ptType="sibTrans" cnt="1">
                <dgm:layoutNode name="ou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38"/>
    </dgm:choose>
    <dgm:choose name="Name39">
      <dgm:if name="Name40" axis="root ch" ptType="all node" st="1 1" cnt="0 0" func="cnt" op="gte" val="2">
        <dgm:layoutNode name="middleBox">
          <dgm:alg type="composite">
            <dgm:param type="horzAlign" val="none"/>
            <dgm:param type="vertAlign" val="none"/>
          </dgm:alg>
          <dgm:shape xmlns:r="http://schemas.openxmlformats.org/officeDocument/2006/relationships" r:blip="">
            <dgm:adjLst/>
          </dgm:shape>
          <dgm:presOf/>
          <dgm:choose name="Name41">
            <dgm:if name="Name42" axis="root ch" ptType="all node" st="1 1" cnt="0 0" func="cnt" op="gt" val="2">
              <dgm:choose name="Name43">
                <dgm:if name="Name44" func="var" arg="dir" op="equ" val="norm">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35"/>
                    <dgm:constr type="w" for="ch" forName="middleBoxChildren" refType="w" fact="0.2"/>
                    <dgm:constr type="h" for="ch" forName="middleBoxChildren" refType="h" fact="0.575"/>
                  </dgm:constrLst>
                </dgm:if>
                <dgm:else name="Name45">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775"/>
                    <dgm:constr type="t" for="ch" forName="middleBoxChildren" refType="h" fact="0.35"/>
                    <dgm:constr type="w" for="ch" forName="middleBoxChildren" refType="w" fact="0.2"/>
                    <dgm:constr type="h" for="ch" forName="middleBoxChildren" refType="h" fact="0.575"/>
                  </dgm:constrLst>
                </dgm:else>
              </dgm:choose>
            </dgm:if>
            <dgm:else name="Name46">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45"/>
                <dgm:constr type="w" for="ch" forName="middleBoxChildren" refType="w" fact="0.95"/>
                <dgm:constr type="h" for="ch" forName="middleBoxChildren" refType="h" fact="0.45"/>
              </dgm:constrLst>
            </dgm:else>
          </dgm:choose>
          <dgm:ruleLst/>
          <dgm:layoutNode name="middle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2" cnt="1"/>
            <dgm:constrLst>
              <dgm:constr type="tMarg" refType="primFontSz" fact="0.3"/>
              <dgm:constr type="lMarg" refType="primFontSz" fact="0.3"/>
              <dgm:constr type="rMarg" refType="primFontSz" fact="0.3"/>
            </dgm:constrLst>
            <dgm:ruleLst>
              <dgm:rule type="primFontSz" val="5" fact="NaN" max="NaN"/>
            </dgm:ruleLst>
          </dgm:layoutNode>
          <dgm:layoutNode name="middleBoxChildren">
            <dgm:choose name="Name47">
              <dgm:if name="Name48" axis="root ch" ptType="all node" st="1 1" cnt="0 0" func="cnt" op="gt" val="2">
                <dgm:alg type="lin">
                  <dgm:param type="linDir" val="fromT"/>
                  <dgm:param type="vertAlign" val="t"/>
                </dgm:alg>
              </dgm:if>
              <dgm:else name="Name49">
                <dgm:choose name="Name50">
                  <dgm:if name="Name51" func="var" arg="dir" op="equ" val="norm">
                    <dgm:alg type="lin">
                      <dgm:param type="horzAlign" val="l"/>
                    </dgm:alg>
                  </dgm:if>
                  <dgm:else name="Name52">
                    <dgm:alg type="lin">
                      <dgm:param type="linDir" val="fromR"/>
                      <dgm:param type="horzAlign" val="r"/>
                    </dgm:alg>
                  </dgm:else>
                </dgm:choose>
              </dgm:else>
            </dgm:choose>
            <dgm:shape xmlns:r="http://schemas.openxmlformats.org/officeDocument/2006/relationships" r:blip="">
              <dgm:adjLst/>
            </dgm:shape>
            <dgm:presOf/>
            <dgm:constrLst>
              <dgm:constr type="w" for="ch" forName="mChild" refType="w"/>
              <dgm:constr type="h" for="ch" forName="mChild" refType="h"/>
            </dgm:constrLst>
            <dgm:ruleLst/>
            <dgm:forEach name="Name53" axis="ch ch" ptType="node node" st="2 1" cnt="1 0">
              <dgm:layoutNode name="m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54" axis="followSib" ptType="sibTrans" cnt="1">
                <dgm:layoutNode name="middle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55"/>
    </dgm:choose>
    <dgm:choose name="Name56">
      <dgm:if name="Name57" axis="root ch" ptType="all node" st="1 1" cnt="0 0" func="cnt" op="gte" val="3">
        <dgm:layoutNode name="centerBox">
          <dgm:alg type="composite">
            <dgm:param type="horzAlign" val="none"/>
            <dgm:param type="vertAlign" val="none"/>
          </dgm:alg>
          <dgm:shape xmlns:r="http://schemas.openxmlformats.org/officeDocument/2006/relationships" r:blip="">
            <dgm:adjLst/>
          </dgm:shape>
          <dgm:presOf/>
          <dgm:choose name="Name58">
            <dgm:if name="Name59" axis="ch ch" ptType="node node" st="3 1" cnt="1 0" func="cnt" op="gt" val="0">
              <dgm:constrLst>
                <dgm:constr type="l" for="ch" forName="centerBoxParent"/>
                <dgm:constr type="t" for="ch" forName="centerBoxParent"/>
                <dgm:constr type="w" for="ch" forName="centerBoxParent" refType="w"/>
                <dgm:constr type="h" for="ch" forName="centerBoxParent" refType="h"/>
                <dgm:constr type="bMarg" for="ch" forName="centerBoxParent" refType="h" fact="1.6"/>
                <dgm:constr type="l" for="ch" forName="centerBoxChildren" refType="w" fact="0.025"/>
                <dgm:constr type="t" for="ch" forName="centerBoxChildren" refType="h" fact="0.45"/>
                <dgm:constr type="w" for="ch" forName="centerBoxChildren" refType="w" fact="0.95"/>
                <dgm:constr type="h" for="ch" forName="centerBoxChildren" refType="h" fact="0.45"/>
              </dgm:constrLst>
            </dgm:if>
            <dgm:else name="Name60">
              <dgm:constrLst>
                <dgm:constr type="l" for="ch" forName="centerBoxParent"/>
                <dgm:constr type="t" for="ch" forName="centerBoxParent"/>
                <dgm:constr type="w" for="ch" forName="centerBoxParent" refType="w"/>
                <dgm:constr type="h" for="ch" forName="centerBoxParent" refType="h"/>
              </dgm:constrLst>
            </dgm:else>
          </dgm:choose>
          <dgm:ruleLst/>
          <dgm:layoutNode name="center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3" cnt="1"/>
            <dgm:constrLst>
              <dgm:constr type="tMarg" refType="primFontSz" fact="0.3"/>
              <dgm:constr type="lMarg" refType="primFontSz" fact="0.3"/>
              <dgm:constr type="rMarg" refType="primFontSz" fact="0.3"/>
            </dgm:constrLst>
            <dgm:ruleLst>
              <dgm:rule type="primFontSz" val="5" fact="NaN" max="NaN"/>
            </dgm:ruleLst>
          </dgm:layoutNode>
          <dgm:choose name="Name61">
            <dgm:if name="Name62" axis="ch ch" ptType="node node" st="3 1" cnt="1 0" func="cnt" op="gt" val="0">
              <dgm:layoutNode name="centerBoxChildren">
                <dgm:choose name="Name63">
                  <dgm:if name="Name64" func="var" arg="dir" op="equ" val="norm">
                    <dgm:alg type="lin">
                      <dgm:param type="horzAlign" val="l"/>
                    </dgm:alg>
                  </dgm:if>
                  <dgm:else name="Name65">
                    <dgm:alg type="lin">
                      <dgm:param type="linDir" val="fromR"/>
                      <dgm:param type="horzAlign" val="r"/>
                    </dgm:alg>
                  </dgm:else>
                </dgm:choose>
                <dgm:shape xmlns:r="http://schemas.openxmlformats.org/officeDocument/2006/relationships" r:blip="">
                  <dgm:adjLst/>
                </dgm:shape>
                <dgm:presOf/>
                <dgm:constrLst>
                  <dgm:constr type="w" for="ch" forName="cChild" refType="w"/>
                  <dgm:constr type="h" for="ch" forName="cChild" refType="h"/>
                </dgm:constrLst>
                <dgm:ruleLst/>
                <dgm:forEach name="Name66" axis="ch ch" ptType="node node" st="3 1" cnt="1 0">
                  <dgm:layoutNode name="c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67" axis="followSib" ptType="sibTrans" cnt="1">
                    <dgm:layoutNode name="cen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if>
            <dgm:else name="Name68"/>
          </dgm:choose>
        </dgm:layoutNode>
      </dgm:if>
      <dgm:else name="Name69"/>
    </dgm:choose>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D902E3-826C-D445-B38C-EC8B9EA01F20}" type="datetimeFigureOut">
              <a:rPr lang="en-US" smtClean="0"/>
              <a:t>9/24/2025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2F3829-FAC3-674B-AAD4-BD456D76B41F}" type="slidenum">
              <a:rPr lang="en-US" smtClean="0"/>
              <a:t>‹#›</a:t>
            </a:fld>
            <a:endParaRPr lang="en-US" dirty="0"/>
          </a:p>
        </p:txBody>
      </p:sp>
    </p:spTree>
    <p:extLst>
      <p:ext uri="{BB962C8B-B14F-4D97-AF65-F5344CB8AC3E}">
        <p14:creationId xmlns:p14="http://schemas.microsoft.com/office/powerpoint/2010/main" val="29507964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2F3829-FAC3-674B-AAD4-BD456D76B41F}" type="slidenum">
              <a:rPr lang="en-US" smtClean="0"/>
              <a:t>3</a:t>
            </a:fld>
            <a:endParaRPr lang="en-US" dirty="0"/>
          </a:p>
        </p:txBody>
      </p:sp>
    </p:spTree>
    <p:extLst>
      <p:ext uri="{BB962C8B-B14F-4D97-AF65-F5344CB8AC3E}">
        <p14:creationId xmlns:p14="http://schemas.microsoft.com/office/powerpoint/2010/main" val="37069520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Update based on conversation with Leah and Committee</a:t>
            </a:r>
          </a:p>
        </p:txBody>
      </p:sp>
      <p:sp>
        <p:nvSpPr>
          <p:cNvPr id="4" name="Slide Number Placeholder 3"/>
          <p:cNvSpPr>
            <a:spLocks noGrp="1"/>
          </p:cNvSpPr>
          <p:nvPr>
            <p:ph type="sldNum" sz="quarter" idx="5"/>
          </p:nvPr>
        </p:nvSpPr>
        <p:spPr/>
        <p:txBody>
          <a:bodyPr/>
          <a:lstStyle/>
          <a:p>
            <a:fld id="{323CE9BA-7E0A-614A-BF8C-4535D7F79712}" type="slidenum">
              <a:rPr lang="en-US" smtClean="0"/>
              <a:t>4</a:t>
            </a:fld>
            <a:endParaRPr lang="en-US" dirty="0"/>
          </a:p>
        </p:txBody>
      </p:sp>
    </p:spTree>
    <p:extLst>
      <p:ext uri="{BB962C8B-B14F-4D97-AF65-F5344CB8AC3E}">
        <p14:creationId xmlns:p14="http://schemas.microsoft.com/office/powerpoint/2010/main" val="25575342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r>
              <a:rPr lang="en-US" sz="1200" dirty="0">
                <a:effectLst/>
                <a:latin typeface="Avenir Next" panose="020B0503020202020204" pitchFamily="34" charset="0"/>
                <a:ea typeface="Calibri" panose="020F0502020204030204" pitchFamily="34" charset="0"/>
                <a:cs typeface="Calibri" panose="020F0502020204030204" pitchFamily="34" charset="0"/>
              </a:rPr>
              <a:t>Lake County, when compared to California in general, has: </a:t>
            </a:r>
            <a:endParaRPr lang="en-US" sz="1200" dirty="0">
              <a:effectLst/>
              <a:latin typeface="Avenir Next" panose="020B0503020202020204" pitchFamily="34" charset="0"/>
              <a:ea typeface="Calibri" panose="020F0502020204030204" pitchFamily="34" charset="0"/>
            </a:endParaRPr>
          </a:p>
          <a:p>
            <a:pPr marL="342900" marR="0" lvl="0" indent="-342900">
              <a:spcBef>
                <a:spcPts val="5"/>
              </a:spcBef>
              <a:buFont typeface="Symbol" panose="05050102010706020507" pitchFamily="18" charset="2"/>
              <a:buChar char=""/>
            </a:pPr>
            <a:r>
              <a:rPr lang="en-US" sz="1200" dirty="0">
                <a:effectLst/>
                <a:latin typeface="Avenir Next" panose="020B0503020202020204" pitchFamily="34" charset="0"/>
                <a:ea typeface="Arial" panose="020B0604020202020204" pitchFamily="34" charset="0"/>
                <a:cs typeface="Calibri" panose="020F0502020204030204" pitchFamily="34" charset="0"/>
              </a:rPr>
              <a:t>A higher median age than in California</a:t>
            </a:r>
          </a:p>
          <a:p>
            <a:pPr marL="342900" marR="0" lvl="0" indent="-342900">
              <a:spcBef>
                <a:spcPts val="5"/>
              </a:spcBef>
              <a:buFont typeface="Symbol" panose="05050102010706020507" pitchFamily="18" charset="2"/>
              <a:buChar char=""/>
            </a:pPr>
            <a:r>
              <a:rPr lang="en-US" sz="1200" dirty="0">
                <a:effectLst/>
                <a:latin typeface="Avenir Next" panose="020B0503020202020204" pitchFamily="34" charset="0"/>
                <a:ea typeface="Arial" panose="020B0604020202020204" pitchFamily="34" charset="0"/>
                <a:cs typeface="Calibri" panose="020F0502020204030204" pitchFamily="34" charset="0"/>
              </a:rPr>
              <a:t>A higher percentage of people who fall below the poverty line</a:t>
            </a:r>
          </a:p>
          <a:p>
            <a:pPr marL="342900" marR="0" lvl="0" indent="-342900">
              <a:spcBef>
                <a:spcPts val="5"/>
              </a:spcBef>
              <a:buFont typeface="Symbol" panose="05050102010706020507" pitchFamily="18" charset="2"/>
              <a:buChar char=""/>
            </a:pPr>
            <a:r>
              <a:rPr lang="en-US" sz="1200" dirty="0">
                <a:effectLst/>
                <a:latin typeface="Avenir Next" panose="020B0503020202020204" pitchFamily="34" charset="0"/>
                <a:ea typeface="Arial" panose="020B0604020202020204" pitchFamily="34" charset="0"/>
                <a:cs typeface="Calibri" panose="020F0502020204030204" pitchFamily="34" charset="0"/>
              </a:rPr>
              <a:t>A lower employment rate</a:t>
            </a:r>
          </a:p>
          <a:p>
            <a:pPr marL="342900" marR="0" lvl="0" indent="-342900">
              <a:spcBef>
                <a:spcPts val="5"/>
              </a:spcBef>
              <a:buFont typeface="Symbol" panose="05050102010706020507" pitchFamily="18" charset="2"/>
              <a:buChar char=""/>
            </a:pPr>
            <a:r>
              <a:rPr lang="en-US" sz="1200" dirty="0">
                <a:effectLst/>
                <a:latin typeface="Avenir Next" panose="020B0503020202020204" pitchFamily="34" charset="0"/>
                <a:ea typeface="Arial" panose="020B0604020202020204" pitchFamily="34" charset="0"/>
                <a:cs typeface="Calibri" panose="020F0502020204030204" pitchFamily="34" charset="0"/>
              </a:rPr>
              <a:t>A lower percentage of educational attainment</a:t>
            </a:r>
          </a:p>
          <a:p>
            <a:pPr marL="342900" marR="0" lvl="0" indent="-342900">
              <a:spcBef>
                <a:spcPts val="5"/>
              </a:spcBef>
              <a:buFont typeface="Symbol" panose="05050102010706020507" pitchFamily="18" charset="2"/>
              <a:buChar char=""/>
            </a:pPr>
            <a:r>
              <a:rPr lang="en-US" sz="1200" dirty="0">
                <a:effectLst/>
                <a:latin typeface="Avenir Next" panose="020B0503020202020204" pitchFamily="34" charset="0"/>
                <a:ea typeface="Calibri" panose="020F0502020204030204" pitchFamily="34" charset="0"/>
              </a:rPr>
              <a:t>A higher percentage of people with </a:t>
            </a:r>
            <a:r>
              <a:rPr lang="en-US" sz="1200" dirty="0">
                <a:latin typeface="Avenir Next" panose="020B0503020202020204" pitchFamily="34" charset="0"/>
                <a:ea typeface="Calibri" panose="020F0502020204030204" pitchFamily="34" charset="0"/>
                <a:cs typeface="Calibri" panose="020F0502020204030204" pitchFamily="34" charset="0"/>
              </a:rPr>
              <a:t>disabilities </a:t>
            </a:r>
            <a:endParaRPr lang="en-US" sz="1200" dirty="0">
              <a:effectLst/>
              <a:latin typeface="Avenir Next" panose="020B0503020202020204" pitchFamily="34" charset="0"/>
              <a:ea typeface="Arial" panose="020B0604020202020204" pitchFamily="34" charset="0"/>
              <a:cs typeface="Calibri" panose="020F0502020204030204" pitchFamily="34" charset="0"/>
            </a:endParaRPr>
          </a:p>
          <a:p>
            <a:endParaRPr lang="en-US" dirty="0">
              <a:latin typeface="Avenir Next" panose="020B0503020202020204" pitchFamily="34" charset="0"/>
            </a:endParaRPr>
          </a:p>
          <a:p>
            <a:pPr marL="0" marR="0"/>
            <a:r>
              <a:rPr lang="en-US" sz="1200" dirty="0">
                <a:effectLst/>
                <a:latin typeface="Avenir Next" panose="020B0503020202020204" pitchFamily="34" charset="0"/>
                <a:ea typeface="Calibri" panose="020F0502020204030204" pitchFamily="34" charset="0"/>
                <a:cs typeface="Calibri" panose="020F0502020204030204" pitchFamily="34" charset="0"/>
              </a:rPr>
              <a:t>As part of FEMA’s National Risk Index, a community's Social Vulnerability score indicates its relative social vulnerability compared to other communities. A higher Social Vulnerability score leads to a higher Risk Index score.</a:t>
            </a:r>
            <a:endParaRPr lang="en-US" sz="1200" dirty="0">
              <a:effectLst/>
              <a:latin typeface="Avenir Next" panose="020B0503020202020204" pitchFamily="34" charset="0"/>
              <a:ea typeface="Calibri" panose="020F0502020204030204" pitchFamily="34" charset="0"/>
            </a:endParaRPr>
          </a:p>
          <a:p>
            <a:pPr marL="0" marR="0"/>
            <a:r>
              <a:rPr lang="en-US" sz="1200" dirty="0">
                <a:effectLst/>
                <a:latin typeface="Avenir Next" panose="020B0503020202020204" pitchFamily="34" charset="0"/>
                <a:ea typeface="Calibri" panose="020F0502020204030204" pitchFamily="34" charset="0"/>
                <a:cs typeface="Calibri" panose="020F0502020204030204" pitchFamily="34" charset="0"/>
              </a:rPr>
              <a:t> </a:t>
            </a:r>
            <a:endParaRPr lang="en-US" sz="1200" dirty="0">
              <a:effectLst/>
              <a:latin typeface="Avenir Next" panose="020B0503020202020204" pitchFamily="34" charset="0"/>
              <a:ea typeface="Calibri" panose="020F0502020204030204" pitchFamily="34" charset="0"/>
            </a:endParaRPr>
          </a:p>
          <a:p>
            <a:pPr marL="0" marR="0"/>
            <a:r>
              <a:rPr lang="en-US" sz="1200" dirty="0">
                <a:effectLst/>
                <a:latin typeface="Avenir Next" panose="020B0503020202020204" pitchFamily="34" charset="0"/>
                <a:ea typeface="Calibri" panose="020F0502020204030204" pitchFamily="34" charset="0"/>
                <a:cs typeface="Calibri" panose="020F0502020204030204" pitchFamily="34" charset="0"/>
              </a:rPr>
              <a:t>According to FEMA’s National Risk Index, Lake County’s social vulnerability is </a:t>
            </a:r>
            <a:r>
              <a:rPr lang="en-US" sz="1200" b="1" dirty="0">
                <a:effectLst/>
                <a:latin typeface="Avenir Next" panose="020B0503020202020204" pitchFamily="34" charset="0"/>
                <a:ea typeface="Calibri" panose="020F0502020204030204" pitchFamily="34" charset="0"/>
                <a:cs typeface="Calibri" panose="020F0502020204030204" pitchFamily="34" charset="0"/>
              </a:rPr>
              <a:t>Very High.</a:t>
            </a:r>
            <a:r>
              <a:rPr lang="en-US" sz="1200" dirty="0">
                <a:effectLst/>
                <a:latin typeface="Avenir Next" panose="020B0503020202020204" pitchFamily="34" charset="0"/>
                <a:ea typeface="Calibri" panose="020F0502020204030204" pitchFamily="34" charset="0"/>
                <a:cs typeface="Calibri" panose="020F0502020204030204" pitchFamily="34" charset="0"/>
              </a:rPr>
              <a:t> </a:t>
            </a:r>
            <a:endParaRPr lang="en-US" sz="1200" dirty="0">
              <a:effectLst/>
              <a:latin typeface="Avenir Next" panose="020B0503020202020204" pitchFamily="34" charset="0"/>
              <a:ea typeface="Calibri" panose="020F0502020204030204" pitchFamily="34" charset="0"/>
            </a:endParaRPr>
          </a:p>
          <a:p>
            <a:endParaRPr lang="en-US" dirty="0">
              <a:latin typeface="Avenir Next" panose="020B0503020202020204" pitchFamily="34" charset="0"/>
            </a:endParaRPr>
          </a:p>
          <a:p>
            <a:endParaRPr lang="en-US" dirty="0"/>
          </a:p>
        </p:txBody>
      </p:sp>
      <p:sp>
        <p:nvSpPr>
          <p:cNvPr id="4" name="Slide Number Placeholder 3"/>
          <p:cNvSpPr>
            <a:spLocks noGrp="1"/>
          </p:cNvSpPr>
          <p:nvPr>
            <p:ph type="sldNum" sz="quarter" idx="5"/>
          </p:nvPr>
        </p:nvSpPr>
        <p:spPr/>
        <p:txBody>
          <a:bodyPr/>
          <a:lstStyle/>
          <a:p>
            <a:fld id="{3F2F3829-FAC3-674B-AAD4-BD456D76B41F}" type="slidenum">
              <a:rPr lang="en-US" smtClean="0"/>
              <a:t>7</a:t>
            </a:fld>
            <a:endParaRPr lang="en-US" dirty="0"/>
          </a:p>
        </p:txBody>
      </p:sp>
    </p:spTree>
    <p:extLst>
      <p:ext uri="{BB962C8B-B14F-4D97-AF65-F5344CB8AC3E}">
        <p14:creationId xmlns:p14="http://schemas.microsoft.com/office/powerpoint/2010/main" val="35038800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Wildfire Evacuation and Preparedness Plan is activated when the Operational Area - requiring evacuation efforts that require coordination across the OA (Unincorporated Lake County, Clearlake, and Lakeport).</a:t>
            </a:r>
          </a:p>
          <a:p>
            <a:r>
              <a:rPr lang="en-US" dirty="0"/>
              <a:t>The Sheriff’s Department, in coordination with Unified Command, has the authority to issue an evacuation order, whether in the form of an ordinance, resolution, or verbal order.</a:t>
            </a:r>
          </a:p>
          <a:p>
            <a:r>
              <a:rPr lang="en-US" dirty="0"/>
              <a:t>Each disaster is local and will escalate to the operational area as outlined in the respective EOPs. </a:t>
            </a:r>
          </a:p>
          <a:p>
            <a:r>
              <a:rPr lang="en-US" dirty="0"/>
              <a:t>All jurisdictions will operate according to NIMS and SEMS and respond utilizing ICS.</a:t>
            </a:r>
          </a:p>
          <a:p>
            <a:r>
              <a:rPr lang="en-US" dirty="0"/>
              <a:t>Basic command and control of a multi-jurisdictional evacuation effort will follow the provisions outlined in the EOP and the California Master Mutual Aid Agreement, as with any emergency or disaster.</a:t>
            </a:r>
          </a:p>
          <a:p>
            <a:r>
              <a:rPr lang="en-US" dirty="0"/>
              <a:t>The Sheriff's Department is responsible for county-wide evacuation activities. Unified Command is responsible for multi-jurisdictional evacuation efforts.</a:t>
            </a:r>
          </a:p>
          <a:p>
            <a:endParaRPr lang="en-US" dirty="0"/>
          </a:p>
          <a:p>
            <a:r>
              <a:rPr lang="en-US" dirty="0">
                <a:latin typeface="Avenir"/>
              </a:rPr>
              <a:t>An evacuation coordination checklist was created to assist in assessing key response actions that need to occur during a regional disaster or the threat of a disaster. </a:t>
            </a:r>
          </a:p>
          <a:p>
            <a:pPr lvl="1"/>
            <a:r>
              <a:rPr lang="en-US" dirty="0">
                <a:latin typeface="Avenir"/>
              </a:rPr>
              <a:t>Immediate Actions For Any Incident</a:t>
            </a:r>
          </a:p>
          <a:p>
            <a:pPr lvl="1"/>
            <a:r>
              <a:rPr lang="en-US" dirty="0">
                <a:latin typeface="Avenir"/>
              </a:rPr>
              <a:t>Situational Awareness</a:t>
            </a:r>
          </a:p>
          <a:p>
            <a:pPr lvl="1"/>
            <a:r>
              <a:rPr lang="en-US" dirty="0">
                <a:latin typeface="Avenir"/>
              </a:rPr>
              <a:t>Response Status</a:t>
            </a:r>
          </a:p>
          <a:p>
            <a:pPr lvl="1"/>
            <a:r>
              <a:rPr lang="en-US" dirty="0">
                <a:latin typeface="Avenir"/>
              </a:rPr>
              <a:t>Initial Protective Actions</a:t>
            </a:r>
          </a:p>
          <a:p>
            <a:pPr lvl="1"/>
            <a:r>
              <a:rPr lang="en-US" dirty="0">
                <a:latin typeface="Avenir"/>
              </a:rPr>
              <a:t>Additional Protective Actions</a:t>
            </a:r>
          </a:p>
          <a:p>
            <a:pPr lvl="1"/>
            <a:r>
              <a:rPr lang="en-US" dirty="0">
                <a:latin typeface="Avenir"/>
              </a:rPr>
              <a:t>Emergency Public Information</a:t>
            </a:r>
          </a:p>
          <a:p>
            <a:pPr lvl="1"/>
            <a:r>
              <a:rPr lang="en-US" dirty="0">
                <a:latin typeface="Avenir"/>
              </a:rPr>
              <a:t>Next Steps</a:t>
            </a:r>
          </a:p>
          <a:p>
            <a:endParaRPr lang="en-US" dirty="0"/>
          </a:p>
        </p:txBody>
      </p:sp>
      <p:sp>
        <p:nvSpPr>
          <p:cNvPr id="4" name="Slide Number Placeholder 3"/>
          <p:cNvSpPr>
            <a:spLocks noGrp="1"/>
          </p:cNvSpPr>
          <p:nvPr>
            <p:ph type="sldNum" sz="quarter" idx="5"/>
          </p:nvPr>
        </p:nvSpPr>
        <p:spPr/>
        <p:txBody>
          <a:bodyPr/>
          <a:lstStyle/>
          <a:p>
            <a:fld id="{3F2F3829-FAC3-674B-AAD4-BD456D76B41F}" type="slidenum">
              <a:rPr lang="en-US" smtClean="0"/>
              <a:t>16</a:t>
            </a:fld>
            <a:endParaRPr lang="en-US" dirty="0"/>
          </a:p>
        </p:txBody>
      </p:sp>
    </p:spTree>
    <p:extLst>
      <p:ext uri="{BB962C8B-B14F-4D97-AF65-F5344CB8AC3E}">
        <p14:creationId xmlns:p14="http://schemas.microsoft.com/office/powerpoint/2010/main" val="38207392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Clearlake</a:t>
            </a:r>
          </a:p>
        </p:txBody>
      </p:sp>
      <p:sp>
        <p:nvSpPr>
          <p:cNvPr id="4" name="Slide Number Placeholder 3"/>
          <p:cNvSpPr>
            <a:spLocks noGrp="1"/>
          </p:cNvSpPr>
          <p:nvPr>
            <p:ph type="sldNum" sz="quarter" idx="5"/>
          </p:nvPr>
        </p:nvSpPr>
        <p:spPr/>
        <p:txBody>
          <a:bodyPr/>
          <a:lstStyle/>
          <a:p>
            <a:fld id="{323CE9BA-7E0A-614A-BF8C-4535D7F79712}" type="slidenum">
              <a:rPr lang="en-US" smtClean="0"/>
              <a:t>24</a:t>
            </a:fld>
            <a:endParaRPr lang="en-US" dirty="0"/>
          </a:p>
        </p:txBody>
      </p:sp>
    </p:spTree>
    <p:extLst>
      <p:ext uri="{BB962C8B-B14F-4D97-AF65-F5344CB8AC3E}">
        <p14:creationId xmlns:p14="http://schemas.microsoft.com/office/powerpoint/2010/main" val="26841245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smtClean="0"/>
              <a:t>33</a:t>
            </a:fld>
            <a:endParaRPr lang="en-US" dirty="0"/>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C6E25CA-A47C-BBD9-7B02-153A91E8CE6A}"/>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AA618F90-5715-6835-89C3-7F8000B2EC48}"/>
              </a:ext>
            </a:extLst>
          </p:cNvPr>
          <p:cNvSpPr>
            <a:spLocks noGrp="1"/>
          </p:cNvSpPr>
          <p:nvPr>
            <p:ph type="ctrTitle"/>
          </p:nvPr>
        </p:nvSpPr>
        <p:spPr>
          <a:xfrm>
            <a:off x="1524000" y="1122363"/>
            <a:ext cx="9144000" cy="2387600"/>
          </a:xfrm>
        </p:spPr>
        <p:txBody>
          <a:bodyPr anchor="b"/>
          <a:lstStyle>
            <a:lvl1pPr algn="l">
              <a:defRPr sz="60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8BEA1B89-3595-5316-2E78-7E3F169465DA}"/>
              </a:ext>
            </a:extLst>
          </p:cNvPr>
          <p:cNvSpPr>
            <a:spLocks noGrp="1"/>
          </p:cNvSpPr>
          <p:nvPr>
            <p:ph type="subTitle" idx="1"/>
          </p:nvPr>
        </p:nvSpPr>
        <p:spPr>
          <a:xfrm>
            <a:off x="1524000" y="3602038"/>
            <a:ext cx="9144000" cy="165576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a:extLst>
              <a:ext uri="{FF2B5EF4-FFF2-40B4-BE49-F238E27FC236}">
                <a16:creationId xmlns:a16="http://schemas.microsoft.com/office/drawing/2014/main" id="{B46AF306-B585-1813-2EF1-2E33DBEBD30B}"/>
              </a:ext>
            </a:extLst>
          </p:cNvPr>
          <p:cNvSpPr>
            <a:spLocks noGrp="1"/>
          </p:cNvSpPr>
          <p:nvPr>
            <p:ph type="ftr" sz="quarter" idx="11"/>
          </p:nvPr>
        </p:nvSpPr>
        <p:spPr/>
        <p:txBody>
          <a:bodyPr/>
          <a:lstStyle>
            <a:lvl1pPr>
              <a:defRPr>
                <a:solidFill>
                  <a:schemeClr val="bg1"/>
                </a:solidFill>
              </a:defRPr>
            </a:lvl1pPr>
          </a:lstStyle>
          <a:p>
            <a:endParaRPr lang="en-US" dirty="0"/>
          </a:p>
        </p:txBody>
      </p:sp>
      <p:pic>
        <p:nvPicPr>
          <p:cNvPr id="15" name="Picture 14">
            <a:extLst>
              <a:ext uri="{FF2B5EF4-FFF2-40B4-BE49-F238E27FC236}">
                <a16:creationId xmlns:a16="http://schemas.microsoft.com/office/drawing/2014/main" id="{3731FA99-A93E-8EF3-1CD4-3586B6A42652}"/>
              </a:ext>
            </a:extLst>
          </p:cNvPr>
          <p:cNvPicPr>
            <a:picLocks noChangeAspect="1"/>
          </p:cNvPicPr>
          <p:nvPr userDrawn="1"/>
        </p:nvPicPr>
        <p:blipFill>
          <a:blip r:embed="rId3"/>
          <a:stretch>
            <a:fillRect/>
          </a:stretch>
        </p:blipFill>
        <p:spPr>
          <a:xfrm>
            <a:off x="-231091" y="5933419"/>
            <a:ext cx="3255931" cy="1269314"/>
          </a:xfrm>
          <a:prstGeom prst="rect">
            <a:avLst/>
          </a:prstGeom>
        </p:spPr>
      </p:pic>
    </p:spTree>
    <p:extLst>
      <p:ext uri="{BB962C8B-B14F-4D97-AF65-F5344CB8AC3E}">
        <p14:creationId xmlns:p14="http://schemas.microsoft.com/office/powerpoint/2010/main" val="24749532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22DBC07C-DBE4-DE01-4819-180BDCB4BD62}"/>
              </a:ext>
            </a:extLst>
          </p:cNvPr>
          <p:cNvSpPr>
            <a:spLocks noGrp="1"/>
          </p:cNvSpPr>
          <p:nvPr>
            <p:ph type="ftr" sz="quarter" idx="11"/>
          </p:nvPr>
        </p:nvSpPr>
        <p:spPr/>
        <p:txBody>
          <a:bodyPr/>
          <a:lstStyle/>
          <a:p>
            <a:endParaRPr lang="en-US" dirty="0"/>
          </a:p>
        </p:txBody>
      </p:sp>
      <p:sp>
        <p:nvSpPr>
          <p:cNvPr id="5" name="Rectangle 4">
            <a:extLst>
              <a:ext uri="{FF2B5EF4-FFF2-40B4-BE49-F238E27FC236}">
                <a16:creationId xmlns:a16="http://schemas.microsoft.com/office/drawing/2014/main" id="{012481E1-4A38-8ACA-79B0-C9EB571CC489}"/>
              </a:ext>
            </a:extLst>
          </p:cNvPr>
          <p:cNvSpPr/>
          <p:nvPr userDrawn="1"/>
        </p:nvSpPr>
        <p:spPr>
          <a:xfrm>
            <a:off x="11907078" y="0"/>
            <a:ext cx="284922" cy="6858000"/>
          </a:xfrm>
          <a:prstGeom prst="rect">
            <a:avLst/>
          </a:prstGeom>
          <a:solidFill>
            <a:srgbClr val="BA1F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a:extLst>
              <a:ext uri="{FF2B5EF4-FFF2-40B4-BE49-F238E27FC236}">
                <a16:creationId xmlns:a16="http://schemas.microsoft.com/office/drawing/2014/main" id="{071A5CE1-F8A0-03EB-ABC2-EF43C6DA4147}"/>
              </a:ext>
            </a:extLst>
          </p:cNvPr>
          <p:cNvPicPr>
            <a:picLocks noChangeAspect="1"/>
          </p:cNvPicPr>
          <p:nvPr userDrawn="1"/>
        </p:nvPicPr>
        <p:blipFill>
          <a:blip r:embed="rId2"/>
          <a:stretch>
            <a:fillRect/>
          </a:stretch>
        </p:blipFill>
        <p:spPr>
          <a:xfrm>
            <a:off x="-237442" y="5923321"/>
            <a:ext cx="3255931" cy="1269314"/>
          </a:xfrm>
          <a:prstGeom prst="rect">
            <a:avLst/>
          </a:prstGeom>
        </p:spPr>
      </p:pic>
    </p:spTree>
    <p:extLst>
      <p:ext uri="{BB962C8B-B14F-4D97-AF65-F5344CB8AC3E}">
        <p14:creationId xmlns:p14="http://schemas.microsoft.com/office/powerpoint/2010/main" val="23434506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22DBC07C-DBE4-DE01-4819-180BDCB4BD62}"/>
              </a:ext>
            </a:extLst>
          </p:cNvPr>
          <p:cNvSpPr>
            <a:spLocks noGrp="1"/>
          </p:cNvSpPr>
          <p:nvPr>
            <p:ph type="ftr" sz="quarter" idx="11"/>
          </p:nvPr>
        </p:nvSpPr>
        <p:spPr/>
        <p:txBody>
          <a:bodyPr/>
          <a:lstStyle/>
          <a:p>
            <a:endParaRPr lang="en-US" dirty="0"/>
          </a:p>
        </p:txBody>
      </p:sp>
      <p:pic>
        <p:nvPicPr>
          <p:cNvPr id="2" name="Picture 1">
            <a:extLst>
              <a:ext uri="{FF2B5EF4-FFF2-40B4-BE49-F238E27FC236}">
                <a16:creationId xmlns:a16="http://schemas.microsoft.com/office/drawing/2014/main" id="{6CD20CE6-AAE0-9226-E269-D0D45F3D644B}"/>
              </a:ext>
            </a:extLst>
          </p:cNvPr>
          <p:cNvPicPr>
            <a:picLocks noChangeAspect="1"/>
          </p:cNvPicPr>
          <p:nvPr userDrawn="1"/>
        </p:nvPicPr>
        <p:blipFill>
          <a:blip r:embed="rId2"/>
          <a:stretch>
            <a:fillRect/>
          </a:stretch>
        </p:blipFill>
        <p:spPr>
          <a:xfrm>
            <a:off x="-237442" y="5923321"/>
            <a:ext cx="3255931" cy="1269314"/>
          </a:xfrm>
          <a:prstGeom prst="rect">
            <a:avLst/>
          </a:prstGeom>
        </p:spPr>
      </p:pic>
    </p:spTree>
    <p:extLst>
      <p:ext uri="{BB962C8B-B14F-4D97-AF65-F5344CB8AC3E}">
        <p14:creationId xmlns:p14="http://schemas.microsoft.com/office/powerpoint/2010/main" val="41399494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619FD17-09DB-4B7D-7564-59ADC46F6421}"/>
              </a:ext>
            </a:extLst>
          </p:cNvPr>
          <p:cNvSpPr>
            <a:spLocks noGrp="1"/>
          </p:cNvSpPr>
          <p:nvPr>
            <p:ph idx="1"/>
          </p:nvPr>
        </p:nvSpPr>
        <p:spPr>
          <a:xfrm>
            <a:off x="5959366" y="1690688"/>
            <a:ext cx="5396022" cy="4170362"/>
          </a:xfrm>
        </p:spPr>
        <p:txBody>
          <a:bodyPr>
            <a:normAutofit/>
          </a:bodyPr>
          <a:lstStyle>
            <a:lvl1pPr marL="228600" indent="-228600">
              <a:buClr>
                <a:srgbClr val="BA1F25"/>
              </a:buClr>
              <a:buSzPct val="75000"/>
              <a:buFont typeface="System Font Regular"/>
              <a:buChar char="→"/>
              <a:defRPr sz="2000"/>
            </a:lvl1pPr>
            <a:lvl2pPr marL="685800" indent="-228600">
              <a:buClr>
                <a:srgbClr val="BA1F25"/>
              </a:buClr>
              <a:buSzPct val="75000"/>
              <a:buFont typeface="System Font Regular"/>
              <a:buChar char="→"/>
              <a:defRPr sz="2000"/>
            </a:lvl2pPr>
            <a:lvl3pPr marL="1143000" indent="-228600">
              <a:buClr>
                <a:srgbClr val="BA1F25"/>
              </a:buClr>
              <a:buSzPct val="75000"/>
              <a:buFont typeface="System Font Regular"/>
              <a:buChar char="→"/>
              <a:defRPr sz="2000"/>
            </a:lvl3pPr>
            <a:lvl4pPr marL="1600200" indent="-228600">
              <a:buClr>
                <a:srgbClr val="BA1F25"/>
              </a:buClr>
              <a:buSzPct val="75000"/>
              <a:buFont typeface="System Font Regular"/>
              <a:buChar char="→"/>
              <a:defRPr sz="2000"/>
            </a:lvl4pPr>
            <a:lvl5pPr marL="2057400" indent="-228600">
              <a:buClr>
                <a:srgbClr val="BA1F25"/>
              </a:buClr>
              <a:buSzPct val="75000"/>
              <a:buFont typeface="System Font Regular"/>
              <a:buChar cha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5632538-CF1F-48B6-D423-9762260F1C5C}"/>
              </a:ext>
            </a:extLst>
          </p:cNvPr>
          <p:cNvSpPr>
            <a:spLocks noGrp="1"/>
          </p:cNvSpPr>
          <p:nvPr>
            <p:ph type="body" sz="half" idx="2"/>
          </p:nvPr>
        </p:nvSpPr>
        <p:spPr>
          <a:xfrm>
            <a:off x="839788" y="2057400"/>
            <a:ext cx="4867329" cy="3811588"/>
          </a:xfrm>
        </p:spPr>
        <p:txBody>
          <a:bodyPr/>
          <a:lstStyle>
            <a:lvl1pPr marL="0" indent="0">
              <a:buClr>
                <a:srgbClr val="BA1F25"/>
              </a:buClr>
              <a:buSzPct val="75000"/>
              <a:buFont typeface="System Font Regular"/>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B4A1F585-11D0-4618-7522-9AEF1DCB3179}"/>
              </a:ext>
            </a:extLst>
          </p:cNvPr>
          <p:cNvSpPr>
            <a:spLocks noGrp="1"/>
          </p:cNvSpPr>
          <p:nvPr>
            <p:ph type="ftr" sz="quarter" idx="11"/>
          </p:nvPr>
        </p:nvSpPr>
        <p:spPr/>
        <p:txBody>
          <a:bodyPr/>
          <a:lstStyle/>
          <a:p>
            <a:endParaRPr lang="en-US" dirty="0"/>
          </a:p>
        </p:txBody>
      </p:sp>
      <p:sp>
        <p:nvSpPr>
          <p:cNvPr id="8" name="Rectangle 7">
            <a:extLst>
              <a:ext uri="{FF2B5EF4-FFF2-40B4-BE49-F238E27FC236}">
                <a16:creationId xmlns:a16="http://schemas.microsoft.com/office/drawing/2014/main" id="{ED61C46B-5636-ACD6-4ABC-E0202B8F9373}"/>
              </a:ext>
            </a:extLst>
          </p:cNvPr>
          <p:cNvSpPr/>
          <p:nvPr userDrawn="1"/>
        </p:nvSpPr>
        <p:spPr>
          <a:xfrm>
            <a:off x="11907078" y="0"/>
            <a:ext cx="284922" cy="6858000"/>
          </a:xfrm>
          <a:prstGeom prst="rect">
            <a:avLst/>
          </a:prstGeom>
          <a:solidFill>
            <a:srgbClr val="BA1F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le 1">
            <a:extLst>
              <a:ext uri="{FF2B5EF4-FFF2-40B4-BE49-F238E27FC236}">
                <a16:creationId xmlns:a16="http://schemas.microsoft.com/office/drawing/2014/main" id="{E26F8293-4810-04AC-4144-B4B26FA45600}"/>
              </a:ext>
            </a:extLst>
          </p:cNvPr>
          <p:cNvSpPr>
            <a:spLocks noGrp="1"/>
          </p:cNvSpPr>
          <p:nvPr>
            <p:ph type="title"/>
          </p:nvPr>
        </p:nvSpPr>
        <p:spPr>
          <a:xfrm>
            <a:off x="838200" y="365125"/>
            <a:ext cx="4868917" cy="1325563"/>
          </a:xfrm>
        </p:spPr>
        <p:txBody>
          <a:bodyPr/>
          <a:lstStyle/>
          <a:p>
            <a:r>
              <a:rPr lang="en-US"/>
              <a:t>Click to edit Master title style</a:t>
            </a:r>
          </a:p>
        </p:txBody>
      </p:sp>
      <p:pic>
        <p:nvPicPr>
          <p:cNvPr id="2" name="Picture 1">
            <a:extLst>
              <a:ext uri="{FF2B5EF4-FFF2-40B4-BE49-F238E27FC236}">
                <a16:creationId xmlns:a16="http://schemas.microsoft.com/office/drawing/2014/main" id="{21F9FA87-A44E-CC6A-5840-2E86AE5F69DD}"/>
              </a:ext>
            </a:extLst>
          </p:cNvPr>
          <p:cNvPicPr>
            <a:picLocks noChangeAspect="1"/>
          </p:cNvPicPr>
          <p:nvPr userDrawn="1"/>
        </p:nvPicPr>
        <p:blipFill>
          <a:blip r:embed="rId2"/>
          <a:stretch>
            <a:fillRect/>
          </a:stretch>
        </p:blipFill>
        <p:spPr>
          <a:xfrm>
            <a:off x="-237442" y="5923321"/>
            <a:ext cx="3255931" cy="1269314"/>
          </a:xfrm>
          <a:prstGeom prst="rect">
            <a:avLst/>
          </a:prstGeom>
        </p:spPr>
      </p:pic>
    </p:spTree>
    <p:extLst>
      <p:ext uri="{BB962C8B-B14F-4D97-AF65-F5344CB8AC3E}">
        <p14:creationId xmlns:p14="http://schemas.microsoft.com/office/powerpoint/2010/main" val="33165969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F47B7F6-7CEC-B68F-C80F-C8DF180F9154}"/>
              </a:ext>
            </a:extLst>
          </p:cNvPr>
          <p:cNvSpPr>
            <a:spLocks noGrp="1"/>
          </p:cNvSpPr>
          <p:nvPr>
            <p:ph type="pic" idx="1"/>
          </p:nvPr>
        </p:nvSpPr>
        <p:spPr>
          <a:xfrm>
            <a:off x="5875282" y="365125"/>
            <a:ext cx="5480105" cy="5495925"/>
          </a:xfrm>
        </p:spPr>
        <p:txBody>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B0120A11-6471-3006-AF82-4220395BFC73}"/>
              </a:ext>
            </a:extLst>
          </p:cNvPr>
          <p:cNvSpPr>
            <a:spLocks noGrp="1"/>
          </p:cNvSpPr>
          <p:nvPr>
            <p:ph type="body" sz="half" idx="2"/>
          </p:nvPr>
        </p:nvSpPr>
        <p:spPr>
          <a:xfrm>
            <a:off x="839788" y="2057400"/>
            <a:ext cx="4867329" cy="3811588"/>
          </a:xfrm>
        </p:spPr>
        <p:txBody>
          <a:bodyPr>
            <a:normAutofit/>
          </a:bodyPr>
          <a:lstStyle>
            <a:lvl1pPr marL="0" indent="0">
              <a:buClr>
                <a:srgbClr val="BA1F25"/>
              </a:buClr>
              <a:buSzPct val="75000"/>
              <a:buFont typeface="System Font Regular"/>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7E86AD6A-D138-2672-2D36-4733FED3B9FF}"/>
              </a:ext>
            </a:extLst>
          </p:cNvPr>
          <p:cNvSpPr>
            <a:spLocks noGrp="1"/>
          </p:cNvSpPr>
          <p:nvPr>
            <p:ph type="ftr" sz="quarter" idx="11"/>
          </p:nvPr>
        </p:nvSpPr>
        <p:spPr/>
        <p:txBody>
          <a:bodyPr/>
          <a:lstStyle/>
          <a:p>
            <a:endParaRPr lang="en-US" dirty="0"/>
          </a:p>
        </p:txBody>
      </p:sp>
      <p:sp>
        <p:nvSpPr>
          <p:cNvPr id="8" name="Rectangle 7">
            <a:extLst>
              <a:ext uri="{FF2B5EF4-FFF2-40B4-BE49-F238E27FC236}">
                <a16:creationId xmlns:a16="http://schemas.microsoft.com/office/drawing/2014/main" id="{8A3D93CA-09EC-FAEE-2518-7C334D94145A}"/>
              </a:ext>
            </a:extLst>
          </p:cNvPr>
          <p:cNvSpPr/>
          <p:nvPr userDrawn="1"/>
        </p:nvSpPr>
        <p:spPr>
          <a:xfrm>
            <a:off x="11907078" y="0"/>
            <a:ext cx="284922" cy="6858000"/>
          </a:xfrm>
          <a:prstGeom prst="rect">
            <a:avLst/>
          </a:prstGeom>
          <a:solidFill>
            <a:srgbClr val="BA1F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le 1">
            <a:extLst>
              <a:ext uri="{FF2B5EF4-FFF2-40B4-BE49-F238E27FC236}">
                <a16:creationId xmlns:a16="http://schemas.microsoft.com/office/drawing/2014/main" id="{4E650223-94C8-2892-B867-59D2345A2905}"/>
              </a:ext>
            </a:extLst>
          </p:cNvPr>
          <p:cNvSpPr>
            <a:spLocks noGrp="1"/>
          </p:cNvSpPr>
          <p:nvPr>
            <p:ph type="title"/>
          </p:nvPr>
        </p:nvSpPr>
        <p:spPr>
          <a:xfrm>
            <a:off x="838200" y="365125"/>
            <a:ext cx="4868917" cy="1325563"/>
          </a:xfrm>
        </p:spPr>
        <p:txBody>
          <a:bodyPr/>
          <a:lstStyle/>
          <a:p>
            <a:r>
              <a:rPr lang="en-US"/>
              <a:t>Click to edit Master title style</a:t>
            </a:r>
          </a:p>
        </p:txBody>
      </p:sp>
      <p:pic>
        <p:nvPicPr>
          <p:cNvPr id="2" name="Picture 1">
            <a:extLst>
              <a:ext uri="{FF2B5EF4-FFF2-40B4-BE49-F238E27FC236}">
                <a16:creationId xmlns:a16="http://schemas.microsoft.com/office/drawing/2014/main" id="{79098C31-8B9F-4676-7AA4-B83D79F57561}"/>
              </a:ext>
            </a:extLst>
          </p:cNvPr>
          <p:cNvPicPr>
            <a:picLocks noChangeAspect="1"/>
          </p:cNvPicPr>
          <p:nvPr userDrawn="1"/>
        </p:nvPicPr>
        <p:blipFill>
          <a:blip r:embed="rId2"/>
          <a:stretch>
            <a:fillRect/>
          </a:stretch>
        </p:blipFill>
        <p:spPr>
          <a:xfrm>
            <a:off x="-237442" y="5923321"/>
            <a:ext cx="3255931" cy="1269314"/>
          </a:xfrm>
          <a:prstGeom prst="rect">
            <a:avLst/>
          </a:prstGeom>
        </p:spPr>
      </p:pic>
    </p:spTree>
    <p:extLst>
      <p:ext uri="{BB962C8B-B14F-4D97-AF65-F5344CB8AC3E}">
        <p14:creationId xmlns:p14="http://schemas.microsoft.com/office/powerpoint/2010/main" val="35088001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A6D8D-F85F-6F82-4BBE-C260D14DEA1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B059A24-FC12-3014-2275-825DE298F79F}"/>
              </a:ext>
            </a:extLst>
          </p:cNvPr>
          <p:cNvSpPr>
            <a:spLocks noGrp="1"/>
          </p:cNvSpPr>
          <p:nvPr>
            <p:ph type="body" orient="vert" idx="1"/>
          </p:nvPr>
        </p:nvSpPr>
        <p:spPr/>
        <p:txBody>
          <a:bodyPr vert="eaVert"/>
          <a:lstStyle>
            <a:lvl1pPr marL="228600" indent="-228600">
              <a:buClr>
                <a:srgbClr val="BA1F25"/>
              </a:buClr>
              <a:buSzPct val="75000"/>
              <a:buFont typeface="System Font Regular"/>
              <a:buChar char="→"/>
              <a:defRPr/>
            </a:lvl1pPr>
            <a:lvl2pPr marL="685800" indent="-228600">
              <a:buClr>
                <a:srgbClr val="BA1F25"/>
              </a:buClr>
              <a:buSzPct val="75000"/>
              <a:buFont typeface="System Font Regular"/>
              <a:buChar char="→"/>
              <a:defRPr/>
            </a:lvl2pPr>
            <a:lvl3pPr marL="1143000" indent="-228600">
              <a:buClr>
                <a:srgbClr val="BA1F25"/>
              </a:buClr>
              <a:buSzPct val="75000"/>
              <a:buFont typeface="System Font Regular"/>
              <a:buChar char="→"/>
              <a:defRPr/>
            </a:lvl3pPr>
            <a:lvl4pPr marL="1600200" indent="-228600">
              <a:buClr>
                <a:srgbClr val="BA1F25"/>
              </a:buClr>
              <a:buSzPct val="75000"/>
              <a:buFont typeface="System Font Regular"/>
              <a:buChar char="→"/>
              <a:defRPr/>
            </a:lvl4pPr>
            <a:lvl5pPr marL="2057400" indent="-228600">
              <a:buClr>
                <a:srgbClr val="BA1F25"/>
              </a:buClr>
              <a:buSzPct val="75000"/>
              <a:buFont typeface="System Font Regular"/>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9E272251-01C2-35B7-C217-D49F16D18691}"/>
              </a:ext>
            </a:extLst>
          </p:cNvPr>
          <p:cNvSpPr>
            <a:spLocks noGrp="1"/>
          </p:cNvSpPr>
          <p:nvPr>
            <p:ph type="ftr" sz="quarter" idx="11"/>
          </p:nvPr>
        </p:nvSpPr>
        <p:spPr>
          <a:xfrm rot="5400000">
            <a:off x="-1449125" y="4277519"/>
            <a:ext cx="3433764" cy="365125"/>
          </a:xfrm>
        </p:spPr>
        <p:txBody>
          <a:bodyPr/>
          <a:lstStyle/>
          <a:p>
            <a:endParaRPr lang="en-US" dirty="0"/>
          </a:p>
        </p:txBody>
      </p:sp>
      <p:sp>
        <p:nvSpPr>
          <p:cNvPr id="8" name="Rectangle 7">
            <a:extLst>
              <a:ext uri="{FF2B5EF4-FFF2-40B4-BE49-F238E27FC236}">
                <a16:creationId xmlns:a16="http://schemas.microsoft.com/office/drawing/2014/main" id="{3532E905-620C-9EC6-2F31-A3361DCC81AA}"/>
              </a:ext>
            </a:extLst>
          </p:cNvPr>
          <p:cNvSpPr/>
          <p:nvPr userDrawn="1"/>
        </p:nvSpPr>
        <p:spPr>
          <a:xfrm rot="5400000">
            <a:off x="5953539" y="619538"/>
            <a:ext cx="284922" cy="12192002"/>
          </a:xfrm>
          <a:prstGeom prst="rect">
            <a:avLst/>
          </a:prstGeom>
          <a:solidFill>
            <a:srgbClr val="BA1F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7BEBB5AD-4C2E-3D48-5734-6D25FCACB2AE}"/>
              </a:ext>
            </a:extLst>
          </p:cNvPr>
          <p:cNvPicPr>
            <a:picLocks noChangeAspect="1"/>
          </p:cNvPicPr>
          <p:nvPr userDrawn="1"/>
        </p:nvPicPr>
        <p:blipFill>
          <a:blip r:embed="rId2"/>
          <a:stretch>
            <a:fillRect/>
          </a:stretch>
        </p:blipFill>
        <p:spPr>
          <a:xfrm rot="5400000">
            <a:off x="-1360210" y="794852"/>
            <a:ext cx="3255931" cy="1269314"/>
          </a:xfrm>
          <a:prstGeom prst="rect">
            <a:avLst/>
          </a:prstGeom>
        </p:spPr>
      </p:pic>
    </p:spTree>
    <p:extLst>
      <p:ext uri="{BB962C8B-B14F-4D97-AF65-F5344CB8AC3E}">
        <p14:creationId xmlns:p14="http://schemas.microsoft.com/office/powerpoint/2010/main" val="33120721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54347B-21B5-27A3-37F1-678882D7251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1F7877A-C0C5-F796-A1A8-6D5537B415F5}"/>
              </a:ext>
            </a:extLst>
          </p:cNvPr>
          <p:cNvSpPr>
            <a:spLocks noGrp="1"/>
          </p:cNvSpPr>
          <p:nvPr>
            <p:ph type="body" orient="vert" idx="1"/>
          </p:nvPr>
        </p:nvSpPr>
        <p:spPr>
          <a:xfrm>
            <a:off x="838200" y="365125"/>
            <a:ext cx="7734300" cy="5811838"/>
          </a:xfrm>
        </p:spPr>
        <p:txBody>
          <a:bodyPr vert="eaVert"/>
          <a:lstStyle>
            <a:lvl1pPr marL="228600" indent="-228600">
              <a:buClr>
                <a:srgbClr val="BA1F25"/>
              </a:buClr>
              <a:buSzPct val="75000"/>
              <a:buFont typeface="System Font Regular"/>
              <a:buChar char="→"/>
              <a:defRPr/>
            </a:lvl1pPr>
            <a:lvl2pPr marL="685800" indent="-228600">
              <a:buClr>
                <a:srgbClr val="BA1F25"/>
              </a:buClr>
              <a:buSzPct val="75000"/>
              <a:buFont typeface="System Font Regular"/>
              <a:buChar char="→"/>
              <a:defRPr/>
            </a:lvl2pPr>
            <a:lvl3pPr marL="1143000" indent="-228600">
              <a:buClr>
                <a:srgbClr val="BA1F25"/>
              </a:buClr>
              <a:buSzPct val="75000"/>
              <a:buFont typeface="System Font Regular"/>
              <a:buChar char="→"/>
              <a:defRPr/>
            </a:lvl3pPr>
            <a:lvl4pPr marL="1600200" indent="-228600">
              <a:buClr>
                <a:srgbClr val="BA1F25"/>
              </a:buClr>
              <a:buSzPct val="75000"/>
              <a:buFont typeface="System Font Regular"/>
              <a:buChar char="→"/>
              <a:defRPr/>
            </a:lvl4pPr>
            <a:lvl5pPr marL="2057400" indent="-228600">
              <a:buClr>
                <a:srgbClr val="BA1F25"/>
              </a:buClr>
              <a:buSzPct val="75000"/>
              <a:buFont typeface="System Font Regular"/>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id="{8FEDB18E-C9D8-E647-CF8D-47BE560B41A2}"/>
              </a:ext>
            </a:extLst>
          </p:cNvPr>
          <p:cNvSpPr/>
          <p:nvPr userDrawn="1"/>
        </p:nvSpPr>
        <p:spPr>
          <a:xfrm rot="5400000">
            <a:off x="5953539" y="619538"/>
            <a:ext cx="284922" cy="12192002"/>
          </a:xfrm>
          <a:prstGeom prst="rect">
            <a:avLst/>
          </a:prstGeom>
          <a:solidFill>
            <a:srgbClr val="BA1F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Footer Placeholder 4">
            <a:extLst>
              <a:ext uri="{FF2B5EF4-FFF2-40B4-BE49-F238E27FC236}">
                <a16:creationId xmlns:a16="http://schemas.microsoft.com/office/drawing/2014/main" id="{F8EB05BA-B1EE-4DC2-CB09-8CC100B9B917}"/>
              </a:ext>
            </a:extLst>
          </p:cNvPr>
          <p:cNvSpPr>
            <a:spLocks noGrp="1"/>
          </p:cNvSpPr>
          <p:nvPr>
            <p:ph type="ftr" sz="quarter" idx="11"/>
          </p:nvPr>
        </p:nvSpPr>
        <p:spPr>
          <a:xfrm rot="5400000">
            <a:off x="-1449125" y="4277519"/>
            <a:ext cx="3433764" cy="365125"/>
          </a:xfrm>
        </p:spPr>
        <p:txBody>
          <a:bodyPr/>
          <a:lstStyle/>
          <a:p>
            <a:endParaRPr lang="en-US" dirty="0"/>
          </a:p>
        </p:txBody>
      </p:sp>
      <p:pic>
        <p:nvPicPr>
          <p:cNvPr id="5" name="Picture 4">
            <a:extLst>
              <a:ext uri="{FF2B5EF4-FFF2-40B4-BE49-F238E27FC236}">
                <a16:creationId xmlns:a16="http://schemas.microsoft.com/office/drawing/2014/main" id="{7782B909-3CB3-6D03-BB41-09B4122A0781}"/>
              </a:ext>
            </a:extLst>
          </p:cNvPr>
          <p:cNvPicPr>
            <a:picLocks noChangeAspect="1"/>
          </p:cNvPicPr>
          <p:nvPr userDrawn="1"/>
        </p:nvPicPr>
        <p:blipFill>
          <a:blip r:embed="rId2"/>
          <a:stretch>
            <a:fillRect/>
          </a:stretch>
        </p:blipFill>
        <p:spPr>
          <a:xfrm rot="5400000">
            <a:off x="-1360210" y="794852"/>
            <a:ext cx="3255931" cy="1269314"/>
          </a:xfrm>
          <a:prstGeom prst="rect">
            <a:avLst/>
          </a:prstGeom>
        </p:spPr>
      </p:pic>
    </p:spTree>
    <p:extLst>
      <p:ext uri="{BB962C8B-B14F-4D97-AF65-F5344CB8AC3E}">
        <p14:creationId xmlns:p14="http://schemas.microsoft.com/office/powerpoint/2010/main" val="12915026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618F90-5715-6835-89C3-7F8000B2EC48}"/>
              </a:ext>
            </a:extLst>
          </p:cNvPr>
          <p:cNvSpPr>
            <a:spLocks noGrp="1"/>
          </p:cNvSpPr>
          <p:nvPr>
            <p:ph type="ctrTitle"/>
          </p:nvPr>
        </p:nvSpPr>
        <p:spPr>
          <a:xfrm>
            <a:off x="1524000" y="1122363"/>
            <a:ext cx="9144000" cy="2387600"/>
          </a:xfrm>
        </p:spPr>
        <p:txBody>
          <a:bodyPr anchor="b"/>
          <a:lstStyle>
            <a:lvl1pPr algn="l">
              <a:defRPr sz="60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8BEA1B89-3595-5316-2E78-7E3F169465DA}"/>
              </a:ext>
            </a:extLst>
          </p:cNvPr>
          <p:cNvSpPr>
            <a:spLocks noGrp="1"/>
          </p:cNvSpPr>
          <p:nvPr>
            <p:ph type="subTitle" idx="1"/>
          </p:nvPr>
        </p:nvSpPr>
        <p:spPr>
          <a:xfrm>
            <a:off x="1524000" y="3602038"/>
            <a:ext cx="9144000" cy="165576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a:extLst>
              <a:ext uri="{FF2B5EF4-FFF2-40B4-BE49-F238E27FC236}">
                <a16:creationId xmlns:a16="http://schemas.microsoft.com/office/drawing/2014/main" id="{B46AF306-B585-1813-2EF1-2E33DBEBD30B}"/>
              </a:ext>
            </a:extLst>
          </p:cNvPr>
          <p:cNvSpPr>
            <a:spLocks noGrp="1"/>
          </p:cNvSpPr>
          <p:nvPr>
            <p:ph type="ftr" sz="quarter" idx="11"/>
          </p:nvPr>
        </p:nvSpPr>
        <p:spPr/>
        <p:txBody>
          <a:bodyPr/>
          <a:lstStyle>
            <a:lvl1pPr>
              <a:defRPr>
                <a:solidFill>
                  <a:schemeClr val="bg1"/>
                </a:solidFill>
              </a:defRPr>
            </a:lvl1pPr>
          </a:lstStyle>
          <a:p>
            <a:endParaRPr lang="en-US" dirty="0"/>
          </a:p>
        </p:txBody>
      </p:sp>
      <p:pic>
        <p:nvPicPr>
          <p:cNvPr id="15" name="Picture 14">
            <a:extLst>
              <a:ext uri="{FF2B5EF4-FFF2-40B4-BE49-F238E27FC236}">
                <a16:creationId xmlns:a16="http://schemas.microsoft.com/office/drawing/2014/main" id="{3731FA99-A93E-8EF3-1CD4-3586B6A42652}"/>
              </a:ext>
            </a:extLst>
          </p:cNvPr>
          <p:cNvPicPr>
            <a:picLocks noChangeAspect="1"/>
          </p:cNvPicPr>
          <p:nvPr userDrawn="1"/>
        </p:nvPicPr>
        <p:blipFill>
          <a:blip r:embed="rId2"/>
          <a:stretch>
            <a:fillRect/>
          </a:stretch>
        </p:blipFill>
        <p:spPr>
          <a:xfrm>
            <a:off x="-231091" y="5933419"/>
            <a:ext cx="3255931" cy="1269314"/>
          </a:xfrm>
          <a:prstGeom prst="rect">
            <a:avLst/>
          </a:prstGeom>
        </p:spPr>
      </p:pic>
    </p:spTree>
    <p:extLst>
      <p:ext uri="{BB962C8B-B14F-4D97-AF65-F5344CB8AC3E}">
        <p14:creationId xmlns:p14="http://schemas.microsoft.com/office/powerpoint/2010/main" val="5494827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618F90-5715-6835-89C3-7F8000B2EC48}"/>
              </a:ext>
            </a:extLst>
          </p:cNvPr>
          <p:cNvSpPr>
            <a:spLocks noGrp="1"/>
          </p:cNvSpPr>
          <p:nvPr>
            <p:ph type="ctrTitle"/>
          </p:nvPr>
        </p:nvSpPr>
        <p:spPr>
          <a:xfrm>
            <a:off x="1524000" y="1122363"/>
            <a:ext cx="9144000" cy="2387600"/>
          </a:xfrm>
        </p:spPr>
        <p:txBody>
          <a:bodyPr anchor="b"/>
          <a:lstStyle>
            <a:lvl1pPr algn="l">
              <a:defRPr sz="6000">
                <a:solidFill>
                  <a:schemeClr val="tx1"/>
                </a:solidFill>
              </a:defRPr>
            </a:lvl1pPr>
          </a:lstStyle>
          <a:p>
            <a:r>
              <a:rPr lang="en-US"/>
              <a:t>Click to edit Master title style</a:t>
            </a:r>
          </a:p>
        </p:txBody>
      </p:sp>
      <p:sp>
        <p:nvSpPr>
          <p:cNvPr id="3" name="Subtitle 2">
            <a:extLst>
              <a:ext uri="{FF2B5EF4-FFF2-40B4-BE49-F238E27FC236}">
                <a16:creationId xmlns:a16="http://schemas.microsoft.com/office/drawing/2014/main" id="{8BEA1B89-3595-5316-2E78-7E3F169465DA}"/>
              </a:ext>
            </a:extLst>
          </p:cNvPr>
          <p:cNvSpPr>
            <a:spLocks noGrp="1"/>
          </p:cNvSpPr>
          <p:nvPr>
            <p:ph type="subTitle" idx="1"/>
          </p:nvPr>
        </p:nvSpPr>
        <p:spPr>
          <a:xfrm>
            <a:off x="1524000" y="3602038"/>
            <a:ext cx="9144000" cy="1655762"/>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a:extLst>
              <a:ext uri="{FF2B5EF4-FFF2-40B4-BE49-F238E27FC236}">
                <a16:creationId xmlns:a16="http://schemas.microsoft.com/office/drawing/2014/main" id="{B46AF306-B585-1813-2EF1-2E33DBEBD30B}"/>
              </a:ext>
            </a:extLst>
          </p:cNvPr>
          <p:cNvSpPr>
            <a:spLocks noGrp="1"/>
          </p:cNvSpPr>
          <p:nvPr>
            <p:ph type="ftr" sz="quarter" idx="11"/>
          </p:nvPr>
        </p:nvSpPr>
        <p:spPr/>
        <p:txBody>
          <a:bodyPr/>
          <a:lstStyle>
            <a:lvl1pPr>
              <a:defRPr>
                <a:solidFill>
                  <a:schemeClr val="bg1"/>
                </a:solidFill>
              </a:defRPr>
            </a:lvl1pPr>
          </a:lstStyle>
          <a:p>
            <a:endParaRPr lang="en-US" dirty="0"/>
          </a:p>
        </p:txBody>
      </p:sp>
      <p:pic>
        <p:nvPicPr>
          <p:cNvPr id="9" name="Picture 8">
            <a:extLst>
              <a:ext uri="{FF2B5EF4-FFF2-40B4-BE49-F238E27FC236}">
                <a16:creationId xmlns:a16="http://schemas.microsoft.com/office/drawing/2014/main" id="{60DEDF0F-D28D-1EEC-EA19-849717FD2E74}"/>
              </a:ext>
            </a:extLst>
          </p:cNvPr>
          <p:cNvPicPr>
            <a:picLocks noChangeAspect="1"/>
          </p:cNvPicPr>
          <p:nvPr userDrawn="1"/>
        </p:nvPicPr>
        <p:blipFill>
          <a:blip r:embed="rId2"/>
          <a:stretch>
            <a:fillRect/>
          </a:stretch>
        </p:blipFill>
        <p:spPr>
          <a:xfrm>
            <a:off x="-231091" y="5933419"/>
            <a:ext cx="3255931" cy="1269314"/>
          </a:xfrm>
          <a:prstGeom prst="rect">
            <a:avLst/>
          </a:prstGeom>
        </p:spPr>
      </p:pic>
    </p:spTree>
    <p:extLst>
      <p:ext uri="{BB962C8B-B14F-4D97-AF65-F5344CB8AC3E}">
        <p14:creationId xmlns:p14="http://schemas.microsoft.com/office/powerpoint/2010/main" val="1009182904"/>
      </p:ext>
    </p:extLst>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27B58-9008-4CA7-E893-D8E85C9EC5B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26A4115-4EDA-154E-2BED-E020A634BE1B}"/>
              </a:ext>
            </a:extLst>
          </p:cNvPr>
          <p:cNvSpPr>
            <a:spLocks noGrp="1"/>
          </p:cNvSpPr>
          <p:nvPr>
            <p:ph idx="1"/>
          </p:nvPr>
        </p:nvSpPr>
        <p:spPr/>
        <p:txBody>
          <a:bodyPr/>
          <a:lstStyle>
            <a:lvl1pPr marL="228600" indent="-228600">
              <a:buClr>
                <a:srgbClr val="BA1F25"/>
              </a:buClr>
              <a:buSzPct val="75000"/>
              <a:buFont typeface="System Font Regular"/>
              <a:buChar char="→"/>
              <a:defRPr/>
            </a:lvl1pPr>
            <a:lvl2pPr marL="685800" indent="-228600">
              <a:buClr>
                <a:srgbClr val="BA1F25"/>
              </a:buClr>
              <a:buSzPct val="75000"/>
              <a:buFont typeface="System Font Regular"/>
              <a:buChar char="→"/>
              <a:defRPr/>
            </a:lvl2pPr>
            <a:lvl3pPr marL="1143000" indent="-228600">
              <a:buClr>
                <a:srgbClr val="BA1F25"/>
              </a:buClr>
              <a:buSzPct val="75000"/>
              <a:buFont typeface="System Font Regular"/>
              <a:buChar char="→"/>
              <a:defRPr/>
            </a:lvl3pPr>
            <a:lvl4pPr marL="1600200" indent="-228600">
              <a:buClr>
                <a:srgbClr val="BA1F25"/>
              </a:buClr>
              <a:buSzPct val="75000"/>
              <a:buFont typeface="System Font Regular"/>
              <a:buChar char="→"/>
              <a:defRPr/>
            </a:lvl4pPr>
            <a:lvl5pPr marL="2057400" indent="-228600">
              <a:buClr>
                <a:srgbClr val="BA1F25"/>
              </a:buClr>
              <a:buSzPct val="75000"/>
              <a:buFont typeface="System Font Regular"/>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DC909E20-B71B-BA61-AE76-CC39ECB3E795}"/>
              </a:ext>
            </a:extLst>
          </p:cNvPr>
          <p:cNvSpPr>
            <a:spLocks noGrp="1"/>
          </p:cNvSpPr>
          <p:nvPr>
            <p:ph type="ftr" sz="quarter" idx="11"/>
          </p:nvPr>
        </p:nvSpPr>
        <p:spPr/>
        <p:txBody>
          <a:bodyPr/>
          <a:lstStyle/>
          <a:p>
            <a:endParaRPr lang="en-US" dirty="0"/>
          </a:p>
        </p:txBody>
      </p:sp>
      <p:sp>
        <p:nvSpPr>
          <p:cNvPr id="7" name="Rectangle 6">
            <a:extLst>
              <a:ext uri="{FF2B5EF4-FFF2-40B4-BE49-F238E27FC236}">
                <a16:creationId xmlns:a16="http://schemas.microsoft.com/office/drawing/2014/main" id="{BB08869D-6A93-A33E-161B-C854070B72C6}"/>
              </a:ext>
            </a:extLst>
          </p:cNvPr>
          <p:cNvSpPr/>
          <p:nvPr userDrawn="1"/>
        </p:nvSpPr>
        <p:spPr>
          <a:xfrm>
            <a:off x="11907078" y="0"/>
            <a:ext cx="284922" cy="6858000"/>
          </a:xfrm>
          <a:prstGeom prst="rect">
            <a:avLst/>
          </a:prstGeom>
          <a:solidFill>
            <a:srgbClr val="BA1F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9EC342F0-5EBE-3605-8F73-C2BC3852FD79}"/>
              </a:ext>
            </a:extLst>
          </p:cNvPr>
          <p:cNvPicPr>
            <a:picLocks noChangeAspect="1"/>
          </p:cNvPicPr>
          <p:nvPr userDrawn="1"/>
        </p:nvPicPr>
        <p:blipFill>
          <a:blip r:embed="rId2"/>
          <a:stretch>
            <a:fillRect/>
          </a:stretch>
        </p:blipFill>
        <p:spPr>
          <a:xfrm>
            <a:off x="-237442" y="5923321"/>
            <a:ext cx="3255931" cy="1269314"/>
          </a:xfrm>
          <a:prstGeom prst="rect">
            <a:avLst/>
          </a:prstGeom>
        </p:spPr>
      </p:pic>
    </p:spTree>
    <p:extLst>
      <p:ext uri="{BB962C8B-B14F-4D97-AF65-F5344CB8AC3E}">
        <p14:creationId xmlns:p14="http://schemas.microsoft.com/office/powerpoint/2010/main" val="23031785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142335-F0FB-815A-443D-4A5B74A9E35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01F756E-5F27-6E03-7580-A19A7434441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9E2406F1-CA65-C82D-6F65-580460764A43}"/>
              </a:ext>
            </a:extLst>
          </p:cNvPr>
          <p:cNvSpPr>
            <a:spLocks noGrp="1"/>
          </p:cNvSpPr>
          <p:nvPr>
            <p:ph type="ftr" sz="quarter" idx="11"/>
          </p:nvPr>
        </p:nvSpPr>
        <p:spPr/>
        <p:txBody>
          <a:bodyPr/>
          <a:lstStyle/>
          <a:p>
            <a:endParaRPr lang="en-US" dirty="0"/>
          </a:p>
        </p:txBody>
      </p:sp>
      <p:sp>
        <p:nvSpPr>
          <p:cNvPr id="7" name="Rectangle 6">
            <a:extLst>
              <a:ext uri="{FF2B5EF4-FFF2-40B4-BE49-F238E27FC236}">
                <a16:creationId xmlns:a16="http://schemas.microsoft.com/office/drawing/2014/main" id="{7BD52DC7-6C93-E87F-6216-2893750A7837}"/>
              </a:ext>
            </a:extLst>
          </p:cNvPr>
          <p:cNvSpPr/>
          <p:nvPr userDrawn="1"/>
        </p:nvSpPr>
        <p:spPr>
          <a:xfrm>
            <a:off x="11907078" y="0"/>
            <a:ext cx="284922" cy="6858000"/>
          </a:xfrm>
          <a:prstGeom prst="rect">
            <a:avLst/>
          </a:prstGeom>
          <a:solidFill>
            <a:srgbClr val="BA1F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B3654E93-1AF5-15D2-58CC-5EF5A4CD9027}"/>
              </a:ext>
            </a:extLst>
          </p:cNvPr>
          <p:cNvPicPr>
            <a:picLocks noChangeAspect="1"/>
          </p:cNvPicPr>
          <p:nvPr userDrawn="1"/>
        </p:nvPicPr>
        <p:blipFill>
          <a:blip r:embed="rId2"/>
          <a:stretch>
            <a:fillRect/>
          </a:stretch>
        </p:blipFill>
        <p:spPr>
          <a:xfrm>
            <a:off x="-237442" y="5923321"/>
            <a:ext cx="3255931" cy="1269314"/>
          </a:xfrm>
          <a:prstGeom prst="rect">
            <a:avLst/>
          </a:prstGeom>
        </p:spPr>
      </p:pic>
    </p:spTree>
    <p:extLst>
      <p:ext uri="{BB962C8B-B14F-4D97-AF65-F5344CB8AC3E}">
        <p14:creationId xmlns:p14="http://schemas.microsoft.com/office/powerpoint/2010/main" val="33768115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A398F2D-9616-5878-7838-4428F8002A28}"/>
              </a:ext>
            </a:extLst>
          </p:cNvPr>
          <p:cNvSpPr/>
          <p:nvPr userDrawn="1"/>
        </p:nvSpPr>
        <p:spPr>
          <a:xfrm>
            <a:off x="0" y="0"/>
            <a:ext cx="12192000" cy="6858000"/>
          </a:xfrm>
          <a:prstGeom prst="rect">
            <a:avLst/>
          </a:prstGeom>
          <a:solidFill>
            <a:srgbClr val="BA1F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A618F90-5715-6835-89C3-7F8000B2EC48}"/>
              </a:ext>
            </a:extLst>
          </p:cNvPr>
          <p:cNvSpPr>
            <a:spLocks noGrp="1"/>
          </p:cNvSpPr>
          <p:nvPr>
            <p:ph type="ctrTitle"/>
          </p:nvPr>
        </p:nvSpPr>
        <p:spPr>
          <a:xfrm>
            <a:off x="1524000" y="1122363"/>
            <a:ext cx="9144000" cy="2387600"/>
          </a:xfrm>
        </p:spPr>
        <p:txBody>
          <a:bodyPr anchor="b"/>
          <a:lstStyle>
            <a:lvl1pPr algn="l">
              <a:defRPr sz="60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8BEA1B89-3595-5316-2E78-7E3F169465DA}"/>
              </a:ext>
            </a:extLst>
          </p:cNvPr>
          <p:cNvSpPr>
            <a:spLocks noGrp="1"/>
          </p:cNvSpPr>
          <p:nvPr>
            <p:ph type="subTitle" idx="1"/>
          </p:nvPr>
        </p:nvSpPr>
        <p:spPr>
          <a:xfrm>
            <a:off x="1524000" y="3602038"/>
            <a:ext cx="9144000" cy="165576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a:extLst>
              <a:ext uri="{FF2B5EF4-FFF2-40B4-BE49-F238E27FC236}">
                <a16:creationId xmlns:a16="http://schemas.microsoft.com/office/drawing/2014/main" id="{B46AF306-B585-1813-2EF1-2E33DBEBD30B}"/>
              </a:ext>
            </a:extLst>
          </p:cNvPr>
          <p:cNvSpPr>
            <a:spLocks noGrp="1"/>
          </p:cNvSpPr>
          <p:nvPr>
            <p:ph type="ftr" sz="quarter" idx="11"/>
          </p:nvPr>
        </p:nvSpPr>
        <p:spPr/>
        <p:txBody>
          <a:bodyPr/>
          <a:lstStyle>
            <a:lvl1pPr>
              <a:defRPr>
                <a:solidFill>
                  <a:schemeClr val="bg1"/>
                </a:solidFill>
              </a:defRPr>
            </a:lvl1pPr>
          </a:lstStyle>
          <a:p>
            <a:endParaRPr lang="en-US" dirty="0"/>
          </a:p>
        </p:txBody>
      </p:sp>
      <p:pic>
        <p:nvPicPr>
          <p:cNvPr id="9" name="Picture 8">
            <a:extLst>
              <a:ext uri="{FF2B5EF4-FFF2-40B4-BE49-F238E27FC236}">
                <a16:creationId xmlns:a16="http://schemas.microsoft.com/office/drawing/2014/main" id="{60DEDF0F-D28D-1EEC-EA19-849717FD2E74}"/>
              </a:ext>
            </a:extLst>
          </p:cNvPr>
          <p:cNvPicPr>
            <a:picLocks noChangeAspect="1"/>
          </p:cNvPicPr>
          <p:nvPr userDrawn="1"/>
        </p:nvPicPr>
        <p:blipFill>
          <a:blip r:embed="rId2"/>
          <a:stretch>
            <a:fillRect/>
          </a:stretch>
        </p:blipFill>
        <p:spPr>
          <a:xfrm>
            <a:off x="-231091" y="5933419"/>
            <a:ext cx="3255931" cy="1269314"/>
          </a:xfrm>
          <a:prstGeom prst="rect">
            <a:avLst/>
          </a:prstGeom>
        </p:spPr>
      </p:pic>
    </p:spTree>
    <p:extLst>
      <p:ext uri="{BB962C8B-B14F-4D97-AF65-F5344CB8AC3E}">
        <p14:creationId xmlns:p14="http://schemas.microsoft.com/office/powerpoint/2010/main" val="25278474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4AEB1-F8E4-6239-A270-7F345BBFA3D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722EEB8-E914-ADB7-C79B-D40E4B915D65}"/>
              </a:ext>
            </a:extLst>
          </p:cNvPr>
          <p:cNvSpPr>
            <a:spLocks noGrp="1"/>
          </p:cNvSpPr>
          <p:nvPr>
            <p:ph sz="half" idx="1"/>
          </p:nvPr>
        </p:nvSpPr>
        <p:spPr>
          <a:xfrm>
            <a:off x="838200" y="1825625"/>
            <a:ext cx="5181600" cy="4351338"/>
          </a:xfrm>
        </p:spPr>
        <p:txBody>
          <a:bodyPr/>
          <a:lstStyle>
            <a:lvl1pPr marL="228600" indent="-228600">
              <a:buClr>
                <a:srgbClr val="BA1F25"/>
              </a:buClr>
              <a:buSzPct val="75000"/>
              <a:buFont typeface="System Font Regular"/>
              <a:buChar char="→"/>
              <a:defRPr/>
            </a:lvl1pPr>
            <a:lvl2pPr marL="685800" indent="-228600">
              <a:buClr>
                <a:srgbClr val="BA1F25"/>
              </a:buClr>
              <a:buSzPct val="75000"/>
              <a:buFont typeface="System Font Regular"/>
              <a:buChar char="→"/>
              <a:defRPr/>
            </a:lvl2pPr>
            <a:lvl3pPr marL="1143000" indent="-228600">
              <a:buClr>
                <a:srgbClr val="BA1F25"/>
              </a:buClr>
              <a:buSzPct val="75000"/>
              <a:buFont typeface="System Font Regular"/>
              <a:buChar char="→"/>
              <a:defRPr/>
            </a:lvl3pPr>
            <a:lvl4pPr marL="1600200" indent="-228600">
              <a:buClr>
                <a:srgbClr val="BA1F25"/>
              </a:buClr>
              <a:buSzPct val="75000"/>
              <a:buFont typeface="System Font Regular"/>
              <a:buChar char="→"/>
              <a:defRPr/>
            </a:lvl4pPr>
            <a:lvl5pPr marL="2057400" indent="-228600">
              <a:buClr>
                <a:srgbClr val="BA1F25"/>
              </a:buClr>
              <a:buSzPct val="75000"/>
              <a:buFont typeface="System Font Regular"/>
              <a:buChar char="→"/>
              <a:defRPr/>
            </a:lvl5pPr>
            <a:lvl6pPr marL="2286000" indent="0">
              <a:buNone/>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endParaRPr lang="en-US"/>
          </a:p>
        </p:txBody>
      </p:sp>
      <p:sp>
        <p:nvSpPr>
          <p:cNvPr id="4" name="Content Placeholder 3">
            <a:extLst>
              <a:ext uri="{FF2B5EF4-FFF2-40B4-BE49-F238E27FC236}">
                <a16:creationId xmlns:a16="http://schemas.microsoft.com/office/drawing/2014/main" id="{FF8216A4-1A27-6099-CF34-A4957AFDB048}"/>
              </a:ext>
            </a:extLst>
          </p:cNvPr>
          <p:cNvSpPr>
            <a:spLocks noGrp="1"/>
          </p:cNvSpPr>
          <p:nvPr>
            <p:ph sz="half" idx="2"/>
          </p:nvPr>
        </p:nvSpPr>
        <p:spPr>
          <a:xfrm>
            <a:off x="6172200" y="1825625"/>
            <a:ext cx="5181600" cy="4351338"/>
          </a:xfrm>
        </p:spPr>
        <p:txBody>
          <a:bodyPr/>
          <a:lstStyle>
            <a:lvl1pPr marL="228600" indent="-228600">
              <a:buClr>
                <a:srgbClr val="BA1F25"/>
              </a:buClr>
              <a:buSzPct val="75000"/>
              <a:buFont typeface="System Font Regular"/>
              <a:buChar char="→"/>
              <a:defRPr/>
            </a:lvl1pPr>
            <a:lvl2pPr marL="685800" indent="-228600">
              <a:buClr>
                <a:srgbClr val="BA1F25"/>
              </a:buClr>
              <a:buSzPct val="75000"/>
              <a:buFont typeface="System Font Regular"/>
              <a:buChar char="→"/>
              <a:defRPr/>
            </a:lvl2pPr>
            <a:lvl3pPr marL="1143000" indent="-228600">
              <a:buClr>
                <a:srgbClr val="BA1F25"/>
              </a:buClr>
              <a:buSzPct val="75000"/>
              <a:buFont typeface="System Font Regular"/>
              <a:buChar char="→"/>
              <a:defRPr/>
            </a:lvl3pPr>
            <a:lvl4pPr marL="1600200" indent="-228600">
              <a:buClr>
                <a:srgbClr val="BA1F25"/>
              </a:buClr>
              <a:buSzPct val="75000"/>
              <a:buFont typeface="System Font Regular"/>
              <a:buChar char="→"/>
              <a:defRPr/>
            </a:lvl4pPr>
            <a:lvl5pPr marL="2057400" indent="-228600">
              <a:buClr>
                <a:srgbClr val="BA1F25"/>
              </a:buClr>
              <a:buSzPct val="75000"/>
              <a:buFont typeface="System Font Regular"/>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72B39CE9-2068-79C4-8D1B-032B72393136}"/>
              </a:ext>
            </a:extLst>
          </p:cNvPr>
          <p:cNvSpPr>
            <a:spLocks noGrp="1"/>
          </p:cNvSpPr>
          <p:nvPr>
            <p:ph type="ftr" sz="quarter" idx="11"/>
          </p:nvPr>
        </p:nvSpPr>
        <p:spPr/>
        <p:txBody>
          <a:bodyPr/>
          <a:lstStyle/>
          <a:p>
            <a:endParaRPr lang="en-US" dirty="0"/>
          </a:p>
        </p:txBody>
      </p:sp>
      <p:sp>
        <p:nvSpPr>
          <p:cNvPr id="8" name="Rectangle 7">
            <a:extLst>
              <a:ext uri="{FF2B5EF4-FFF2-40B4-BE49-F238E27FC236}">
                <a16:creationId xmlns:a16="http://schemas.microsoft.com/office/drawing/2014/main" id="{BD7F4636-6B6C-17E3-C9F5-3AA6A7F4471A}"/>
              </a:ext>
            </a:extLst>
          </p:cNvPr>
          <p:cNvSpPr/>
          <p:nvPr userDrawn="1"/>
        </p:nvSpPr>
        <p:spPr>
          <a:xfrm>
            <a:off x="11907078" y="0"/>
            <a:ext cx="284922" cy="6858000"/>
          </a:xfrm>
          <a:prstGeom prst="rect">
            <a:avLst/>
          </a:prstGeom>
          <a:solidFill>
            <a:srgbClr val="BA1F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29B03CB4-B5D9-3DB6-C2F5-67E268F99EE9}"/>
              </a:ext>
            </a:extLst>
          </p:cNvPr>
          <p:cNvPicPr>
            <a:picLocks noChangeAspect="1"/>
          </p:cNvPicPr>
          <p:nvPr userDrawn="1"/>
        </p:nvPicPr>
        <p:blipFill>
          <a:blip r:embed="rId2"/>
          <a:stretch>
            <a:fillRect/>
          </a:stretch>
        </p:blipFill>
        <p:spPr>
          <a:xfrm>
            <a:off x="-237442" y="5923321"/>
            <a:ext cx="3255931" cy="1269314"/>
          </a:xfrm>
          <a:prstGeom prst="rect">
            <a:avLst/>
          </a:prstGeom>
        </p:spPr>
      </p:pic>
    </p:spTree>
    <p:extLst>
      <p:ext uri="{BB962C8B-B14F-4D97-AF65-F5344CB8AC3E}">
        <p14:creationId xmlns:p14="http://schemas.microsoft.com/office/powerpoint/2010/main" val="191533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C79F86-47DC-8703-571C-8ABBE9EFF4C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5E94938-527D-522B-6DE4-A02ACB5E45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C559FB1-4C8A-4746-8166-7F32E52BEC49}"/>
              </a:ext>
            </a:extLst>
          </p:cNvPr>
          <p:cNvSpPr>
            <a:spLocks noGrp="1"/>
          </p:cNvSpPr>
          <p:nvPr>
            <p:ph sz="half" idx="2"/>
          </p:nvPr>
        </p:nvSpPr>
        <p:spPr>
          <a:xfrm>
            <a:off x="839788" y="2505075"/>
            <a:ext cx="5157787" cy="3684588"/>
          </a:xfrm>
        </p:spPr>
        <p:txBody>
          <a:bodyPr/>
          <a:lstStyle>
            <a:lvl1pPr marL="228600" indent="-228600">
              <a:buClr>
                <a:srgbClr val="BA1F25"/>
              </a:buClr>
              <a:buSzPct val="75000"/>
              <a:buFont typeface="System Font Regular"/>
              <a:buChar char="→"/>
              <a:defRPr/>
            </a:lvl1pPr>
            <a:lvl2pPr marL="685800" indent="-228600">
              <a:buClr>
                <a:srgbClr val="BA1F25"/>
              </a:buClr>
              <a:buSzPct val="75000"/>
              <a:buFont typeface="System Font Regular"/>
              <a:buChar char="→"/>
              <a:defRPr/>
            </a:lvl2pPr>
            <a:lvl3pPr marL="1143000" indent="-228600">
              <a:buClr>
                <a:srgbClr val="BA1F25"/>
              </a:buClr>
              <a:buSzPct val="75000"/>
              <a:buFont typeface="System Font Regular"/>
              <a:buChar char="→"/>
              <a:defRPr/>
            </a:lvl3pPr>
            <a:lvl4pPr marL="1600200" indent="-228600">
              <a:buClr>
                <a:srgbClr val="BA1F25"/>
              </a:buClr>
              <a:buSzPct val="75000"/>
              <a:buFont typeface="System Font Regular"/>
              <a:buChar char="→"/>
              <a:defRPr/>
            </a:lvl4pPr>
            <a:lvl5pPr marL="2057400" indent="-228600">
              <a:buClr>
                <a:srgbClr val="BA1F25"/>
              </a:buClr>
              <a:buSzPct val="75000"/>
              <a:buFont typeface="System Font Regular"/>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0833D8A-85A3-5DD5-22D9-397391081A0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4215F00-1BC7-5E42-FAE2-BA8B9A02B4E3}"/>
              </a:ext>
            </a:extLst>
          </p:cNvPr>
          <p:cNvSpPr>
            <a:spLocks noGrp="1"/>
          </p:cNvSpPr>
          <p:nvPr>
            <p:ph sz="quarter" idx="4"/>
          </p:nvPr>
        </p:nvSpPr>
        <p:spPr>
          <a:xfrm>
            <a:off x="6172200" y="2505075"/>
            <a:ext cx="5183188" cy="3684588"/>
          </a:xfrm>
        </p:spPr>
        <p:txBody>
          <a:bodyPr/>
          <a:lstStyle>
            <a:lvl1pPr marL="228600" indent="-228600">
              <a:buClr>
                <a:srgbClr val="BA1F25"/>
              </a:buClr>
              <a:buSzPct val="75000"/>
              <a:buFont typeface="System Font Regular"/>
              <a:buChar char="→"/>
              <a:defRPr/>
            </a:lvl1pPr>
            <a:lvl2pPr marL="685800" indent="-228600">
              <a:buClr>
                <a:srgbClr val="BA1F25"/>
              </a:buClr>
              <a:buSzPct val="75000"/>
              <a:buFont typeface="System Font Regular"/>
              <a:buChar char="→"/>
              <a:defRPr/>
            </a:lvl2pPr>
            <a:lvl3pPr marL="1143000" indent="-228600">
              <a:buClr>
                <a:srgbClr val="BA1F25"/>
              </a:buClr>
              <a:buSzPct val="75000"/>
              <a:buFont typeface="System Font Regular"/>
              <a:buChar char="→"/>
              <a:defRPr/>
            </a:lvl3pPr>
            <a:lvl4pPr marL="1600200" indent="-228600">
              <a:buClr>
                <a:srgbClr val="BA1F25"/>
              </a:buClr>
              <a:buSzPct val="75000"/>
              <a:buFont typeface="System Font Regular"/>
              <a:buChar char="→"/>
              <a:defRPr/>
            </a:lvl4pPr>
            <a:lvl5pPr marL="2057400" indent="-228600">
              <a:buClr>
                <a:srgbClr val="BA1F25"/>
              </a:buClr>
              <a:buSzPct val="75000"/>
              <a:buFont typeface="System Font Regular"/>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D743EC03-55A5-61CD-298F-6B9518BE081B}"/>
              </a:ext>
            </a:extLst>
          </p:cNvPr>
          <p:cNvSpPr>
            <a:spLocks noGrp="1"/>
          </p:cNvSpPr>
          <p:nvPr>
            <p:ph type="ftr" sz="quarter" idx="11"/>
          </p:nvPr>
        </p:nvSpPr>
        <p:spPr/>
        <p:txBody>
          <a:bodyPr/>
          <a:lstStyle/>
          <a:p>
            <a:endParaRPr lang="en-US" dirty="0"/>
          </a:p>
        </p:txBody>
      </p:sp>
      <p:sp>
        <p:nvSpPr>
          <p:cNvPr id="10" name="Rectangle 9">
            <a:extLst>
              <a:ext uri="{FF2B5EF4-FFF2-40B4-BE49-F238E27FC236}">
                <a16:creationId xmlns:a16="http://schemas.microsoft.com/office/drawing/2014/main" id="{2C87D665-7FC6-DBE2-0020-555FAC1963C0}"/>
              </a:ext>
            </a:extLst>
          </p:cNvPr>
          <p:cNvSpPr/>
          <p:nvPr userDrawn="1"/>
        </p:nvSpPr>
        <p:spPr>
          <a:xfrm>
            <a:off x="11907078" y="0"/>
            <a:ext cx="284922" cy="6858000"/>
          </a:xfrm>
          <a:prstGeom prst="rect">
            <a:avLst/>
          </a:prstGeom>
          <a:solidFill>
            <a:srgbClr val="BA1F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DA2221DA-5A7B-E6B7-C48F-81887B0A679D}"/>
              </a:ext>
            </a:extLst>
          </p:cNvPr>
          <p:cNvPicPr>
            <a:picLocks noChangeAspect="1"/>
          </p:cNvPicPr>
          <p:nvPr userDrawn="1"/>
        </p:nvPicPr>
        <p:blipFill>
          <a:blip r:embed="rId2"/>
          <a:stretch>
            <a:fillRect/>
          </a:stretch>
        </p:blipFill>
        <p:spPr>
          <a:xfrm>
            <a:off x="-237442" y="5923321"/>
            <a:ext cx="3255931" cy="1269314"/>
          </a:xfrm>
          <a:prstGeom prst="rect">
            <a:avLst/>
          </a:prstGeom>
        </p:spPr>
      </p:pic>
    </p:spTree>
    <p:extLst>
      <p:ext uri="{BB962C8B-B14F-4D97-AF65-F5344CB8AC3E}">
        <p14:creationId xmlns:p14="http://schemas.microsoft.com/office/powerpoint/2010/main" val="4240502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4AEB1-F8E4-6239-A270-7F345BBFA3D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722EEB8-E914-ADB7-C79B-D40E4B915D65}"/>
              </a:ext>
            </a:extLst>
          </p:cNvPr>
          <p:cNvSpPr>
            <a:spLocks noGrp="1"/>
          </p:cNvSpPr>
          <p:nvPr>
            <p:ph sz="half" idx="1"/>
          </p:nvPr>
        </p:nvSpPr>
        <p:spPr>
          <a:xfrm>
            <a:off x="838200" y="1825625"/>
            <a:ext cx="3420649" cy="4351338"/>
          </a:xfrm>
        </p:spPr>
        <p:txBody>
          <a:bodyPr/>
          <a:lstStyle>
            <a:lvl1pPr marL="228600" indent="-228600">
              <a:buClr>
                <a:srgbClr val="BA1F25"/>
              </a:buClr>
              <a:buSzPct val="75000"/>
              <a:buFont typeface="System Font Regular"/>
              <a:buChar char="→"/>
              <a:defRPr/>
            </a:lvl1pPr>
            <a:lvl2pPr marL="685800" indent="-228600">
              <a:buClr>
                <a:srgbClr val="BA1F25"/>
              </a:buClr>
              <a:buSzPct val="75000"/>
              <a:buFont typeface="System Font Regular"/>
              <a:buChar char="→"/>
              <a:defRPr/>
            </a:lvl2pPr>
            <a:lvl3pPr marL="1143000" indent="-228600">
              <a:buClr>
                <a:srgbClr val="BA1F25"/>
              </a:buClr>
              <a:buSzPct val="75000"/>
              <a:buFont typeface="System Font Regular"/>
              <a:buChar char="→"/>
              <a:defRPr/>
            </a:lvl3pPr>
            <a:lvl4pPr marL="1600200" indent="-228600">
              <a:buClr>
                <a:srgbClr val="BA1F25"/>
              </a:buClr>
              <a:buSzPct val="75000"/>
              <a:buFont typeface="System Font Regular"/>
              <a:buChar char="→"/>
              <a:defRPr/>
            </a:lvl4pPr>
            <a:lvl5pPr marL="2057400" indent="-228600">
              <a:buClr>
                <a:srgbClr val="BA1F25"/>
              </a:buClr>
              <a:buSzPct val="75000"/>
              <a:buFont typeface="System Font Regular"/>
              <a:buChar char="→"/>
              <a:defRPr/>
            </a:lvl5pPr>
            <a:lvl6pPr marL="2286000" indent="0">
              <a:buNone/>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endParaRPr lang="en-US"/>
          </a:p>
        </p:txBody>
      </p:sp>
      <p:sp>
        <p:nvSpPr>
          <p:cNvPr id="4" name="Content Placeholder 3">
            <a:extLst>
              <a:ext uri="{FF2B5EF4-FFF2-40B4-BE49-F238E27FC236}">
                <a16:creationId xmlns:a16="http://schemas.microsoft.com/office/drawing/2014/main" id="{FF8216A4-1A27-6099-CF34-A4957AFDB048}"/>
              </a:ext>
            </a:extLst>
          </p:cNvPr>
          <p:cNvSpPr>
            <a:spLocks noGrp="1"/>
          </p:cNvSpPr>
          <p:nvPr>
            <p:ph sz="half" idx="2"/>
          </p:nvPr>
        </p:nvSpPr>
        <p:spPr>
          <a:xfrm>
            <a:off x="4391462" y="1825625"/>
            <a:ext cx="3420649" cy="4351338"/>
          </a:xfrm>
        </p:spPr>
        <p:txBody>
          <a:bodyPr/>
          <a:lstStyle>
            <a:lvl1pPr marL="228600" indent="-228600">
              <a:buClr>
                <a:srgbClr val="BA1F25"/>
              </a:buClr>
              <a:buSzPct val="75000"/>
              <a:buFont typeface="System Font Regular"/>
              <a:buChar char="→"/>
              <a:defRPr/>
            </a:lvl1pPr>
            <a:lvl2pPr marL="685800" indent="-228600">
              <a:buClr>
                <a:srgbClr val="BA1F25"/>
              </a:buClr>
              <a:buSzPct val="75000"/>
              <a:buFont typeface="System Font Regular"/>
              <a:buChar char="→"/>
              <a:defRPr/>
            </a:lvl2pPr>
            <a:lvl3pPr marL="1143000" indent="-228600">
              <a:buClr>
                <a:srgbClr val="BA1F25"/>
              </a:buClr>
              <a:buSzPct val="75000"/>
              <a:buFont typeface="System Font Regular"/>
              <a:buChar char="→"/>
              <a:defRPr/>
            </a:lvl3pPr>
            <a:lvl4pPr marL="1600200" indent="-228600">
              <a:buClr>
                <a:srgbClr val="BA1F25"/>
              </a:buClr>
              <a:buSzPct val="75000"/>
              <a:buFont typeface="System Font Regular"/>
              <a:buChar char="→"/>
              <a:defRPr/>
            </a:lvl4pPr>
            <a:lvl5pPr marL="2057400" indent="-228600">
              <a:buClr>
                <a:srgbClr val="BA1F25"/>
              </a:buClr>
              <a:buSzPct val="75000"/>
              <a:buFont typeface="System Font Regular"/>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72B39CE9-2068-79C4-8D1B-032B72393136}"/>
              </a:ext>
            </a:extLst>
          </p:cNvPr>
          <p:cNvSpPr>
            <a:spLocks noGrp="1"/>
          </p:cNvSpPr>
          <p:nvPr>
            <p:ph type="ftr" sz="quarter" idx="11"/>
          </p:nvPr>
        </p:nvSpPr>
        <p:spPr/>
        <p:txBody>
          <a:bodyPr/>
          <a:lstStyle/>
          <a:p>
            <a:endParaRPr lang="en-US" dirty="0"/>
          </a:p>
        </p:txBody>
      </p:sp>
      <p:sp>
        <p:nvSpPr>
          <p:cNvPr id="8" name="Rectangle 7">
            <a:extLst>
              <a:ext uri="{FF2B5EF4-FFF2-40B4-BE49-F238E27FC236}">
                <a16:creationId xmlns:a16="http://schemas.microsoft.com/office/drawing/2014/main" id="{BD7F4636-6B6C-17E3-C9F5-3AA6A7F4471A}"/>
              </a:ext>
            </a:extLst>
          </p:cNvPr>
          <p:cNvSpPr/>
          <p:nvPr userDrawn="1"/>
        </p:nvSpPr>
        <p:spPr>
          <a:xfrm>
            <a:off x="11907078" y="0"/>
            <a:ext cx="284922" cy="6858000"/>
          </a:xfrm>
          <a:prstGeom prst="rect">
            <a:avLst/>
          </a:prstGeom>
          <a:solidFill>
            <a:srgbClr val="BA1F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ontent Placeholder 3">
            <a:extLst>
              <a:ext uri="{FF2B5EF4-FFF2-40B4-BE49-F238E27FC236}">
                <a16:creationId xmlns:a16="http://schemas.microsoft.com/office/drawing/2014/main" id="{E424A7DB-27E2-7A4E-0E67-DBFF253EA706}"/>
              </a:ext>
            </a:extLst>
          </p:cNvPr>
          <p:cNvSpPr>
            <a:spLocks noGrp="1"/>
          </p:cNvSpPr>
          <p:nvPr>
            <p:ph sz="half" idx="12"/>
          </p:nvPr>
        </p:nvSpPr>
        <p:spPr>
          <a:xfrm>
            <a:off x="7942591" y="1825625"/>
            <a:ext cx="3420649" cy="4351338"/>
          </a:xfrm>
        </p:spPr>
        <p:txBody>
          <a:bodyPr/>
          <a:lstStyle>
            <a:lvl1pPr marL="228600" indent="-228600">
              <a:buClr>
                <a:srgbClr val="BA1F25"/>
              </a:buClr>
              <a:buSzPct val="75000"/>
              <a:buFont typeface="System Font Regular"/>
              <a:buChar char="→"/>
              <a:defRPr/>
            </a:lvl1pPr>
            <a:lvl2pPr marL="685800" indent="-228600">
              <a:buClr>
                <a:srgbClr val="BA1F25"/>
              </a:buClr>
              <a:buSzPct val="75000"/>
              <a:buFont typeface="System Font Regular"/>
              <a:buChar char="→"/>
              <a:defRPr/>
            </a:lvl2pPr>
            <a:lvl3pPr marL="1143000" indent="-228600">
              <a:buClr>
                <a:srgbClr val="BA1F25"/>
              </a:buClr>
              <a:buSzPct val="75000"/>
              <a:buFont typeface="System Font Regular"/>
              <a:buChar char="→"/>
              <a:defRPr/>
            </a:lvl3pPr>
            <a:lvl4pPr marL="1600200" indent="-228600">
              <a:buClr>
                <a:srgbClr val="BA1F25"/>
              </a:buClr>
              <a:buSzPct val="75000"/>
              <a:buFont typeface="System Font Regular"/>
              <a:buChar char="→"/>
              <a:defRPr/>
            </a:lvl4pPr>
            <a:lvl5pPr marL="2057400" indent="-228600">
              <a:buClr>
                <a:srgbClr val="BA1F25"/>
              </a:buClr>
              <a:buSzPct val="75000"/>
              <a:buFont typeface="System Font Regular"/>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a:extLst>
              <a:ext uri="{FF2B5EF4-FFF2-40B4-BE49-F238E27FC236}">
                <a16:creationId xmlns:a16="http://schemas.microsoft.com/office/drawing/2014/main" id="{46780F22-3713-E386-60BC-401E481FE882}"/>
              </a:ext>
            </a:extLst>
          </p:cNvPr>
          <p:cNvPicPr>
            <a:picLocks noChangeAspect="1"/>
          </p:cNvPicPr>
          <p:nvPr userDrawn="1"/>
        </p:nvPicPr>
        <p:blipFill>
          <a:blip r:embed="rId2"/>
          <a:stretch>
            <a:fillRect/>
          </a:stretch>
        </p:blipFill>
        <p:spPr>
          <a:xfrm>
            <a:off x="-237442" y="5923321"/>
            <a:ext cx="3255931" cy="1269314"/>
          </a:xfrm>
          <a:prstGeom prst="rect">
            <a:avLst/>
          </a:prstGeom>
        </p:spPr>
      </p:pic>
    </p:spTree>
    <p:extLst>
      <p:ext uri="{BB962C8B-B14F-4D97-AF65-F5344CB8AC3E}">
        <p14:creationId xmlns:p14="http://schemas.microsoft.com/office/powerpoint/2010/main" val="12518929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4AEB1-F8E4-6239-A270-7F345BBFA3D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722EEB8-E914-ADB7-C79B-D40E4B915D65}"/>
              </a:ext>
            </a:extLst>
          </p:cNvPr>
          <p:cNvSpPr>
            <a:spLocks noGrp="1"/>
          </p:cNvSpPr>
          <p:nvPr>
            <p:ph sz="half" idx="1"/>
          </p:nvPr>
        </p:nvSpPr>
        <p:spPr>
          <a:xfrm>
            <a:off x="838200" y="2329841"/>
            <a:ext cx="3420649" cy="3847122"/>
          </a:xfrm>
        </p:spPr>
        <p:txBody>
          <a:bodyPr/>
          <a:lstStyle>
            <a:lvl1pPr marL="228600" indent="-228600">
              <a:buClr>
                <a:srgbClr val="BA1F25"/>
              </a:buClr>
              <a:buSzPct val="75000"/>
              <a:buFont typeface="System Font Regular"/>
              <a:buChar char="→"/>
              <a:defRPr/>
            </a:lvl1pPr>
            <a:lvl2pPr marL="685800" indent="-228600">
              <a:buClr>
                <a:srgbClr val="BA1F25"/>
              </a:buClr>
              <a:buSzPct val="75000"/>
              <a:buFont typeface="System Font Regular"/>
              <a:buChar char="→"/>
              <a:defRPr/>
            </a:lvl2pPr>
            <a:lvl3pPr marL="1143000" indent="-228600">
              <a:buClr>
                <a:srgbClr val="BA1F25"/>
              </a:buClr>
              <a:buSzPct val="75000"/>
              <a:buFont typeface="System Font Regular"/>
              <a:buChar char="→"/>
              <a:defRPr/>
            </a:lvl3pPr>
            <a:lvl4pPr marL="1600200" indent="-228600">
              <a:buClr>
                <a:srgbClr val="BA1F25"/>
              </a:buClr>
              <a:buSzPct val="75000"/>
              <a:buFont typeface="System Font Regular"/>
              <a:buChar char="→"/>
              <a:defRPr/>
            </a:lvl4pPr>
            <a:lvl5pPr marL="2057400" indent="-228600">
              <a:buClr>
                <a:srgbClr val="BA1F25"/>
              </a:buClr>
              <a:buSzPct val="75000"/>
              <a:buFont typeface="System Font Regular"/>
              <a:buChar char="→"/>
              <a:defRPr/>
            </a:lvl5pPr>
            <a:lvl6pPr marL="2286000" indent="0">
              <a:buNone/>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endParaRPr lang="en-US"/>
          </a:p>
        </p:txBody>
      </p:sp>
      <p:sp>
        <p:nvSpPr>
          <p:cNvPr id="4" name="Content Placeholder 3">
            <a:extLst>
              <a:ext uri="{FF2B5EF4-FFF2-40B4-BE49-F238E27FC236}">
                <a16:creationId xmlns:a16="http://schemas.microsoft.com/office/drawing/2014/main" id="{FF8216A4-1A27-6099-CF34-A4957AFDB048}"/>
              </a:ext>
            </a:extLst>
          </p:cNvPr>
          <p:cNvSpPr>
            <a:spLocks noGrp="1"/>
          </p:cNvSpPr>
          <p:nvPr>
            <p:ph sz="half" idx="2"/>
          </p:nvPr>
        </p:nvSpPr>
        <p:spPr>
          <a:xfrm>
            <a:off x="4391462" y="2329841"/>
            <a:ext cx="3420649" cy="3847122"/>
          </a:xfrm>
        </p:spPr>
        <p:txBody>
          <a:bodyPr/>
          <a:lstStyle>
            <a:lvl1pPr marL="228600" indent="-228600">
              <a:buClr>
                <a:srgbClr val="BA1F25"/>
              </a:buClr>
              <a:buSzPct val="75000"/>
              <a:buFont typeface="System Font Regular"/>
              <a:buChar char="→"/>
              <a:defRPr/>
            </a:lvl1pPr>
            <a:lvl2pPr marL="685800" indent="-228600">
              <a:buClr>
                <a:srgbClr val="BA1F25"/>
              </a:buClr>
              <a:buSzPct val="75000"/>
              <a:buFont typeface="System Font Regular"/>
              <a:buChar char="→"/>
              <a:defRPr/>
            </a:lvl2pPr>
            <a:lvl3pPr marL="1143000" indent="-228600">
              <a:buClr>
                <a:srgbClr val="BA1F25"/>
              </a:buClr>
              <a:buSzPct val="75000"/>
              <a:buFont typeface="System Font Regular"/>
              <a:buChar char="→"/>
              <a:defRPr/>
            </a:lvl3pPr>
            <a:lvl4pPr marL="1600200" indent="-228600">
              <a:buClr>
                <a:srgbClr val="BA1F25"/>
              </a:buClr>
              <a:buSzPct val="75000"/>
              <a:buFont typeface="System Font Regular"/>
              <a:buChar char="→"/>
              <a:defRPr/>
            </a:lvl4pPr>
            <a:lvl5pPr marL="2057400" indent="-228600">
              <a:buClr>
                <a:srgbClr val="BA1F25"/>
              </a:buClr>
              <a:buSzPct val="75000"/>
              <a:buFont typeface="System Font Regular"/>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72B39CE9-2068-79C4-8D1B-032B72393136}"/>
              </a:ext>
            </a:extLst>
          </p:cNvPr>
          <p:cNvSpPr>
            <a:spLocks noGrp="1"/>
          </p:cNvSpPr>
          <p:nvPr>
            <p:ph type="ftr" sz="quarter" idx="11"/>
          </p:nvPr>
        </p:nvSpPr>
        <p:spPr/>
        <p:txBody>
          <a:bodyPr/>
          <a:lstStyle/>
          <a:p>
            <a:endParaRPr lang="en-US" dirty="0"/>
          </a:p>
        </p:txBody>
      </p:sp>
      <p:sp>
        <p:nvSpPr>
          <p:cNvPr id="8" name="Rectangle 7">
            <a:extLst>
              <a:ext uri="{FF2B5EF4-FFF2-40B4-BE49-F238E27FC236}">
                <a16:creationId xmlns:a16="http://schemas.microsoft.com/office/drawing/2014/main" id="{BD7F4636-6B6C-17E3-C9F5-3AA6A7F4471A}"/>
              </a:ext>
            </a:extLst>
          </p:cNvPr>
          <p:cNvSpPr/>
          <p:nvPr userDrawn="1"/>
        </p:nvSpPr>
        <p:spPr>
          <a:xfrm>
            <a:off x="11907078" y="0"/>
            <a:ext cx="284922" cy="6858000"/>
          </a:xfrm>
          <a:prstGeom prst="rect">
            <a:avLst/>
          </a:prstGeom>
          <a:solidFill>
            <a:srgbClr val="BA1F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ontent Placeholder 3">
            <a:extLst>
              <a:ext uri="{FF2B5EF4-FFF2-40B4-BE49-F238E27FC236}">
                <a16:creationId xmlns:a16="http://schemas.microsoft.com/office/drawing/2014/main" id="{E424A7DB-27E2-7A4E-0E67-DBFF253EA706}"/>
              </a:ext>
            </a:extLst>
          </p:cNvPr>
          <p:cNvSpPr>
            <a:spLocks noGrp="1"/>
          </p:cNvSpPr>
          <p:nvPr>
            <p:ph sz="half" idx="12"/>
          </p:nvPr>
        </p:nvSpPr>
        <p:spPr>
          <a:xfrm>
            <a:off x="7942591" y="2329841"/>
            <a:ext cx="3420649" cy="3847122"/>
          </a:xfrm>
        </p:spPr>
        <p:txBody>
          <a:bodyPr/>
          <a:lstStyle>
            <a:lvl1pPr marL="228600" indent="-228600">
              <a:buClr>
                <a:srgbClr val="BA1F25"/>
              </a:buClr>
              <a:buSzPct val="75000"/>
              <a:buFont typeface="System Font Regular"/>
              <a:buChar char="→"/>
              <a:defRPr/>
            </a:lvl1pPr>
            <a:lvl2pPr marL="685800" indent="-228600">
              <a:buClr>
                <a:srgbClr val="BA1F25"/>
              </a:buClr>
              <a:buSzPct val="75000"/>
              <a:buFont typeface="System Font Regular"/>
              <a:buChar char="→"/>
              <a:defRPr/>
            </a:lvl2pPr>
            <a:lvl3pPr marL="1143000" indent="-228600">
              <a:buClr>
                <a:srgbClr val="BA1F25"/>
              </a:buClr>
              <a:buSzPct val="75000"/>
              <a:buFont typeface="System Font Regular"/>
              <a:buChar char="→"/>
              <a:defRPr/>
            </a:lvl3pPr>
            <a:lvl4pPr marL="1600200" indent="-228600">
              <a:buClr>
                <a:srgbClr val="BA1F25"/>
              </a:buClr>
              <a:buSzPct val="75000"/>
              <a:buFont typeface="System Font Regular"/>
              <a:buChar char="→"/>
              <a:defRPr/>
            </a:lvl4pPr>
            <a:lvl5pPr marL="2057400" indent="-228600">
              <a:buClr>
                <a:srgbClr val="BA1F25"/>
              </a:buClr>
              <a:buSzPct val="75000"/>
              <a:buFont typeface="System Font Regular"/>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4">
            <a:extLst>
              <a:ext uri="{FF2B5EF4-FFF2-40B4-BE49-F238E27FC236}">
                <a16:creationId xmlns:a16="http://schemas.microsoft.com/office/drawing/2014/main" id="{A21F5661-2C78-2407-849F-B2B2D96A7003}"/>
              </a:ext>
            </a:extLst>
          </p:cNvPr>
          <p:cNvSpPr>
            <a:spLocks noGrp="1"/>
          </p:cNvSpPr>
          <p:nvPr>
            <p:ph type="body" sz="quarter" idx="3"/>
          </p:nvPr>
        </p:nvSpPr>
        <p:spPr>
          <a:xfrm>
            <a:off x="838200" y="1690687"/>
            <a:ext cx="3420649" cy="639153"/>
          </a:xfrm>
        </p:spPr>
        <p:txBody>
          <a:bodyPr anchor="b">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4">
            <a:extLst>
              <a:ext uri="{FF2B5EF4-FFF2-40B4-BE49-F238E27FC236}">
                <a16:creationId xmlns:a16="http://schemas.microsoft.com/office/drawing/2014/main" id="{04E94BF1-2A13-9F24-6A5B-15820412F609}"/>
              </a:ext>
            </a:extLst>
          </p:cNvPr>
          <p:cNvSpPr>
            <a:spLocks noGrp="1"/>
          </p:cNvSpPr>
          <p:nvPr>
            <p:ph type="body" sz="quarter" idx="13"/>
          </p:nvPr>
        </p:nvSpPr>
        <p:spPr>
          <a:xfrm>
            <a:off x="4385675" y="1690686"/>
            <a:ext cx="3420649" cy="639153"/>
          </a:xfrm>
        </p:spPr>
        <p:txBody>
          <a:bodyPr anchor="b">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Text Placeholder 4">
            <a:extLst>
              <a:ext uri="{FF2B5EF4-FFF2-40B4-BE49-F238E27FC236}">
                <a16:creationId xmlns:a16="http://schemas.microsoft.com/office/drawing/2014/main" id="{FB6EAA27-481E-88E8-A237-F6B33A7EAC21}"/>
              </a:ext>
            </a:extLst>
          </p:cNvPr>
          <p:cNvSpPr>
            <a:spLocks noGrp="1"/>
          </p:cNvSpPr>
          <p:nvPr>
            <p:ph type="body" sz="quarter" idx="14"/>
          </p:nvPr>
        </p:nvSpPr>
        <p:spPr>
          <a:xfrm>
            <a:off x="7942591" y="1690686"/>
            <a:ext cx="3420649" cy="639153"/>
          </a:xfrm>
        </p:spPr>
        <p:txBody>
          <a:bodyPr anchor="b">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pic>
        <p:nvPicPr>
          <p:cNvPr id="12" name="Picture 11">
            <a:extLst>
              <a:ext uri="{FF2B5EF4-FFF2-40B4-BE49-F238E27FC236}">
                <a16:creationId xmlns:a16="http://schemas.microsoft.com/office/drawing/2014/main" id="{1A5C9362-401D-0A7E-9F2D-C4F31B03EBE5}"/>
              </a:ext>
            </a:extLst>
          </p:cNvPr>
          <p:cNvPicPr>
            <a:picLocks noChangeAspect="1"/>
          </p:cNvPicPr>
          <p:nvPr userDrawn="1"/>
        </p:nvPicPr>
        <p:blipFill>
          <a:blip r:embed="rId2"/>
          <a:stretch>
            <a:fillRect/>
          </a:stretch>
        </p:blipFill>
        <p:spPr>
          <a:xfrm>
            <a:off x="-237442" y="5923321"/>
            <a:ext cx="3255931" cy="1269314"/>
          </a:xfrm>
          <a:prstGeom prst="rect">
            <a:avLst/>
          </a:prstGeom>
        </p:spPr>
      </p:pic>
    </p:spTree>
    <p:extLst>
      <p:ext uri="{BB962C8B-B14F-4D97-AF65-F5344CB8AC3E}">
        <p14:creationId xmlns:p14="http://schemas.microsoft.com/office/powerpoint/2010/main" val="16400377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F04636-685F-DFEE-215A-C1FE92AAF35E}"/>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E71C270A-2632-E9E0-5A4B-938582AC307D}"/>
              </a:ext>
            </a:extLst>
          </p:cNvPr>
          <p:cNvSpPr>
            <a:spLocks noGrp="1"/>
          </p:cNvSpPr>
          <p:nvPr>
            <p:ph type="ftr" sz="quarter" idx="11"/>
          </p:nvPr>
        </p:nvSpPr>
        <p:spPr/>
        <p:txBody>
          <a:bodyPr/>
          <a:lstStyle/>
          <a:p>
            <a:endParaRPr lang="en-US" dirty="0"/>
          </a:p>
        </p:txBody>
      </p:sp>
      <p:sp>
        <p:nvSpPr>
          <p:cNvPr id="6" name="Rectangle 5">
            <a:extLst>
              <a:ext uri="{FF2B5EF4-FFF2-40B4-BE49-F238E27FC236}">
                <a16:creationId xmlns:a16="http://schemas.microsoft.com/office/drawing/2014/main" id="{E6B84D2C-29F3-CF55-F842-C2FF3AEF0C8A}"/>
              </a:ext>
            </a:extLst>
          </p:cNvPr>
          <p:cNvSpPr/>
          <p:nvPr userDrawn="1"/>
        </p:nvSpPr>
        <p:spPr>
          <a:xfrm>
            <a:off x="11907078" y="0"/>
            <a:ext cx="284922" cy="6858000"/>
          </a:xfrm>
          <a:prstGeom prst="rect">
            <a:avLst/>
          </a:prstGeom>
          <a:solidFill>
            <a:srgbClr val="BA1F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B5B46759-F7A3-DE3A-E8FA-59AFC405FE63}"/>
              </a:ext>
            </a:extLst>
          </p:cNvPr>
          <p:cNvPicPr>
            <a:picLocks noChangeAspect="1"/>
          </p:cNvPicPr>
          <p:nvPr userDrawn="1"/>
        </p:nvPicPr>
        <p:blipFill>
          <a:blip r:embed="rId2"/>
          <a:stretch>
            <a:fillRect/>
          </a:stretch>
        </p:blipFill>
        <p:spPr>
          <a:xfrm>
            <a:off x="-237442" y="5923321"/>
            <a:ext cx="3255931" cy="1269314"/>
          </a:xfrm>
          <a:prstGeom prst="rect">
            <a:avLst/>
          </a:prstGeom>
        </p:spPr>
      </p:pic>
    </p:spTree>
    <p:extLst>
      <p:ext uri="{BB962C8B-B14F-4D97-AF65-F5344CB8AC3E}">
        <p14:creationId xmlns:p14="http://schemas.microsoft.com/office/powerpoint/2010/main" val="27575834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22DBC07C-DBE4-DE01-4819-180BDCB4BD62}"/>
              </a:ext>
            </a:extLst>
          </p:cNvPr>
          <p:cNvSpPr>
            <a:spLocks noGrp="1"/>
          </p:cNvSpPr>
          <p:nvPr>
            <p:ph type="ftr" sz="quarter" idx="11"/>
          </p:nvPr>
        </p:nvSpPr>
        <p:spPr/>
        <p:txBody>
          <a:bodyPr/>
          <a:lstStyle/>
          <a:p>
            <a:endParaRPr lang="en-US" dirty="0"/>
          </a:p>
        </p:txBody>
      </p:sp>
      <p:sp>
        <p:nvSpPr>
          <p:cNvPr id="5" name="Rectangle 4">
            <a:extLst>
              <a:ext uri="{FF2B5EF4-FFF2-40B4-BE49-F238E27FC236}">
                <a16:creationId xmlns:a16="http://schemas.microsoft.com/office/drawing/2014/main" id="{012481E1-4A38-8ACA-79B0-C9EB571CC489}"/>
              </a:ext>
            </a:extLst>
          </p:cNvPr>
          <p:cNvSpPr/>
          <p:nvPr userDrawn="1"/>
        </p:nvSpPr>
        <p:spPr>
          <a:xfrm>
            <a:off x="11907078" y="0"/>
            <a:ext cx="284922" cy="6858000"/>
          </a:xfrm>
          <a:prstGeom prst="rect">
            <a:avLst/>
          </a:prstGeom>
          <a:solidFill>
            <a:srgbClr val="BA1F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a:extLst>
              <a:ext uri="{FF2B5EF4-FFF2-40B4-BE49-F238E27FC236}">
                <a16:creationId xmlns:a16="http://schemas.microsoft.com/office/drawing/2014/main" id="{071A5CE1-F8A0-03EB-ABC2-EF43C6DA4147}"/>
              </a:ext>
            </a:extLst>
          </p:cNvPr>
          <p:cNvPicPr>
            <a:picLocks noChangeAspect="1"/>
          </p:cNvPicPr>
          <p:nvPr userDrawn="1"/>
        </p:nvPicPr>
        <p:blipFill>
          <a:blip r:embed="rId2"/>
          <a:stretch>
            <a:fillRect/>
          </a:stretch>
        </p:blipFill>
        <p:spPr>
          <a:xfrm>
            <a:off x="-237442" y="5923321"/>
            <a:ext cx="3255931" cy="1269314"/>
          </a:xfrm>
          <a:prstGeom prst="rect">
            <a:avLst/>
          </a:prstGeom>
        </p:spPr>
      </p:pic>
    </p:spTree>
    <p:extLst>
      <p:ext uri="{BB962C8B-B14F-4D97-AF65-F5344CB8AC3E}">
        <p14:creationId xmlns:p14="http://schemas.microsoft.com/office/powerpoint/2010/main" val="2907612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22DBC07C-DBE4-DE01-4819-180BDCB4BD62}"/>
              </a:ext>
            </a:extLst>
          </p:cNvPr>
          <p:cNvSpPr>
            <a:spLocks noGrp="1"/>
          </p:cNvSpPr>
          <p:nvPr>
            <p:ph type="ftr" sz="quarter" idx="11"/>
          </p:nvPr>
        </p:nvSpPr>
        <p:spPr/>
        <p:txBody>
          <a:bodyPr/>
          <a:lstStyle/>
          <a:p>
            <a:endParaRPr lang="en-US" dirty="0"/>
          </a:p>
        </p:txBody>
      </p:sp>
      <p:pic>
        <p:nvPicPr>
          <p:cNvPr id="2" name="Picture 1">
            <a:extLst>
              <a:ext uri="{FF2B5EF4-FFF2-40B4-BE49-F238E27FC236}">
                <a16:creationId xmlns:a16="http://schemas.microsoft.com/office/drawing/2014/main" id="{6CD20CE6-AAE0-9226-E269-D0D45F3D644B}"/>
              </a:ext>
            </a:extLst>
          </p:cNvPr>
          <p:cNvPicPr>
            <a:picLocks noChangeAspect="1"/>
          </p:cNvPicPr>
          <p:nvPr userDrawn="1"/>
        </p:nvPicPr>
        <p:blipFill>
          <a:blip r:embed="rId2"/>
          <a:stretch>
            <a:fillRect/>
          </a:stretch>
        </p:blipFill>
        <p:spPr>
          <a:xfrm>
            <a:off x="-237442" y="5923321"/>
            <a:ext cx="3255931" cy="1269314"/>
          </a:xfrm>
          <a:prstGeom prst="rect">
            <a:avLst/>
          </a:prstGeom>
        </p:spPr>
      </p:pic>
    </p:spTree>
    <p:extLst>
      <p:ext uri="{BB962C8B-B14F-4D97-AF65-F5344CB8AC3E}">
        <p14:creationId xmlns:p14="http://schemas.microsoft.com/office/powerpoint/2010/main" val="33441711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619FD17-09DB-4B7D-7564-59ADC46F6421}"/>
              </a:ext>
            </a:extLst>
          </p:cNvPr>
          <p:cNvSpPr>
            <a:spLocks noGrp="1"/>
          </p:cNvSpPr>
          <p:nvPr>
            <p:ph idx="1"/>
          </p:nvPr>
        </p:nvSpPr>
        <p:spPr>
          <a:xfrm>
            <a:off x="5959366" y="1690688"/>
            <a:ext cx="5396022" cy="4170362"/>
          </a:xfrm>
        </p:spPr>
        <p:txBody>
          <a:bodyPr>
            <a:normAutofit/>
          </a:bodyPr>
          <a:lstStyle>
            <a:lvl1pPr marL="228600" indent="-228600">
              <a:buClr>
                <a:srgbClr val="BA1F25"/>
              </a:buClr>
              <a:buSzPct val="75000"/>
              <a:buFont typeface="System Font Regular"/>
              <a:buChar char="→"/>
              <a:defRPr sz="2000"/>
            </a:lvl1pPr>
            <a:lvl2pPr marL="685800" indent="-228600">
              <a:buClr>
                <a:srgbClr val="BA1F25"/>
              </a:buClr>
              <a:buSzPct val="75000"/>
              <a:buFont typeface="System Font Regular"/>
              <a:buChar char="→"/>
              <a:defRPr sz="2000"/>
            </a:lvl2pPr>
            <a:lvl3pPr marL="1143000" indent="-228600">
              <a:buClr>
                <a:srgbClr val="BA1F25"/>
              </a:buClr>
              <a:buSzPct val="75000"/>
              <a:buFont typeface="System Font Regular"/>
              <a:buChar char="→"/>
              <a:defRPr sz="2000"/>
            </a:lvl3pPr>
            <a:lvl4pPr marL="1600200" indent="-228600">
              <a:buClr>
                <a:srgbClr val="BA1F25"/>
              </a:buClr>
              <a:buSzPct val="75000"/>
              <a:buFont typeface="System Font Regular"/>
              <a:buChar char="→"/>
              <a:defRPr sz="2000"/>
            </a:lvl4pPr>
            <a:lvl5pPr marL="2057400" indent="-228600">
              <a:buClr>
                <a:srgbClr val="BA1F25"/>
              </a:buClr>
              <a:buSzPct val="75000"/>
              <a:buFont typeface="System Font Regular"/>
              <a:buChar cha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5632538-CF1F-48B6-D423-9762260F1C5C}"/>
              </a:ext>
            </a:extLst>
          </p:cNvPr>
          <p:cNvSpPr>
            <a:spLocks noGrp="1"/>
          </p:cNvSpPr>
          <p:nvPr>
            <p:ph type="body" sz="half" idx="2"/>
          </p:nvPr>
        </p:nvSpPr>
        <p:spPr>
          <a:xfrm>
            <a:off x="839788" y="2057400"/>
            <a:ext cx="4867329" cy="3811588"/>
          </a:xfrm>
        </p:spPr>
        <p:txBody>
          <a:bodyPr/>
          <a:lstStyle>
            <a:lvl1pPr marL="0" indent="0">
              <a:buClr>
                <a:srgbClr val="BA1F25"/>
              </a:buClr>
              <a:buSzPct val="75000"/>
              <a:buFont typeface="System Font Regular"/>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B4A1F585-11D0-4618-7522-9AEF1DCB3179}"/>
              </a:ext>
            </a:extLst>
          </p:cNvPr>
          <p:cNvSpPr>
            <a:spLocks noGrp="1"/>
          </p:cNvSpPr>
          <p:nvPr>
            <p:ph type="ftr" sz="quarter" idx="11"/>
          </p:nvPr>
        </p:nvSpPr>
        <p:spPr/>
        <p:txBody>
          <a:bodyPr/>
          <a:lstStyle/>
          <a:p>
            <a:endParaRPr lang="en-US" dirty="0"/>
          </a:p>
        </p:txBody>
      </p:sp>
      <p:sp>
        <p:nvSpPr>
          <p:cNvPr id="8" name="Rectangle 7">
            <a:extLst>
              <a:ext uri="{FF2B5EF4-FFF2-40B4-BE49-F238E27FC236}">
                <a16:creationId xmlns:a16="http://schemas.microsoft.com/office/drawing/2014/main" id="{ED61C46B-5636-ACD6-4ABC-E0202B8F9373}"/>
              </a:ext>
            </a:extLst>
          </p:cNvPr>
          <p:cNvSpPr/>
          <p:nvPr userDrawn="1"/>
        </p:nvSpPr>
        <p:spPr>
          <a:xfrm>
            <a:off x="11907078" y="0"/>
            <a:ext cx="284922" cy="6858000"/>
          </a:xfrm>
          <a:prstGeom prst="rect">
            <a:avLst/>
          </a:prstGeom>
          <a:solidFill>
            <a:srgbClr val="BA1F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le 1">
            <a:extLst>
              <a:ext uri="{FF2B5EF4-FFF2-40B4-BE49-F238E27FC236}">
                <a16:creationId xmlns:a16="http://schemas.microsoft.com/office/drawing/2014/main" id="{E26F8293-4810-04AC-4144-B4B26FA45600}"/>
              </a:ext>
            </a:extLst>
          </p:cNvPr>
          <p:cNvSpPr>
            <a:spLocks noGrp="1"/>
          </p:cNvSpPr>
          <p:nvPr>
            <p:ph type="title"/>
          </p:nvPr>
        </p:nvSpPr>
        <p:spPr>
          <a:xfrm>
            <a:off x="838200" y="365125"/>
            <a:ext cx="4868917" cy="1325563"/>
          </a:xfrm>
        </p:spPr>
        <p:txBody>
          <a:bodyPr/>
          <a:lstStyle/>
          <a:p>
            <a:r>
              <a:rPr lang="en-US"/>
              <a:t>Click to edit Master title style</a:t>
            </a:r>
          </a:p>
        </p:txBody>
      </p:sp>
      <p:pic>
        <p:nvPicPr>
          <p:cNvPr id="2" name="Picture 1">
            <a:extLst>
              <a:ext uri="{FF2B5EF4-FFF2-40B4-BE49-F238E27FC236}">
                <a16:creationId xmlns:a16="http://schemas.microsoft.com/office/drawing/2014/main" id="{21F9FA87-A44E-CC6A-5840-2E86AE5F69DD}"/>
              </a:ext>
            </a:extLst>
          </p:cNvPr>
          <p:cNvPicPr>
            <a:picLocks noChangeAspect="1"/>
          </p:cNvPicPr>
          <p:nvPr userDrawn="1"/>
        </p:nvPicPr>
        <p:blipFill>
          <a:blip r:embed="rId2"/>
          <a:stretch>
            <a:fillRect/>
          </a:stretch>
        </p:blipFill>
        <p:spPr>
          <a:xfrm>
            <a:off x="-237442" y="5923321"/>
            <a:ext cx="3255931" cy="1269314"/>
          </a:xfrm>
          <a:prstGeom prst="rect">
            <a:avLst/>
          </a:prstGeom>
        </p:spPr>
      </p:pic>
    </p:spTree>
    <p:extLst>
      <p:ext uri="{BB962C8B-B14F-4D97-AF65-F5344CB8AC3E}">
        <p14:creationId xmlns:p14="http://schemas.microsoft.com/office/powerpoint/2010/main" val="4262683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F47B7F6-7CEC-B68F-C80F-C8DF180F9154}"/>
              </a:ext>
            </a:extLst>
          </p:cNvPr>
          <p:cNvSpPr>
            <a:spLocks noGrp="1"/>
          </p:cNvSpPr>
          <p:nvPr>
            <p:ph type="pic" idx="1"/>
          </p:nvPr>
        </p:nvSpPr>
        <p:spPr>
          <a:xfrm>
            <a:off x="5875282" y="365125"/>
            <a:ext cx="5480105" cy="5495925"/>
          </a:xfrm>
        </p:spPr>
        <p:txBody>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B0120A11-6471-3006-AF82-4220395BFC73}"/>
              </a:ext>
            </a:extLst>
          </p:cNvPr>
          <p:cNvSpPr>
            <a:spLocks noGrp="1"/>
          </p:cNvSpPr>
          <p:nvPr>
            <p:ph type="body" sz="half" idx="2"/>
          </p:nvPr>
        </p:nvSpPr>
        <p:spPr>
          <a:xfrm>
            <a:off x="839788" y="2057400"/>
            <a:ext cx="4867329" cy="3811588"/>
          </a:xfrm>
        </p:spPr>
        <p:txBody>
          <a:bodyPr>
            <a:normAutofit/>
          </a:bodyPr>
          <a:lstStyle>
            <a:lvl1pPr marL="0" indent="0">
              <a:buClr>
                <a:srgbClr val="BA1F25"/>
              </a:buClr>
              <a:buSzPct val="75000"/>
              <a:buFont typeface="System Font Regular"/>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7E86AD6A-D138-2672-2D36-4733FED3B9FF}"/>
              </a:ext>
            </a:extLst>
          </p:cNvPr>
          <p:cNvSpPr>
            <a:spLocks noGrp="1"/>
          </p:cNvSpPr>
          <p:nvPr>
            <p:ph type="ftr" sz="quarter" idx="11"/>
          </p:nvPr>
        </p:nvSpPr>
        <p:spPr/>
        <p:txBody>
          <a:bodyPr/>
          <a:lstStyle/>
          <a:p>
            <a:endParaRPr lang="en-US" dirty="0"/>
          </a:p>
        </p:txBody>
      </p:sp>
      <p:sp>
        <p:nvSpPr>
          <p:cNvPr id="8" name="Rectangle 7">
            <a:extLst>
              <a:ext uri="{FF2B5EF4-FFF2-40B4-BE49-F238E27FC236}">
                <a16:creationId xmlns:a16="http://schemas.microsoft.com/office/drawing/2014/main" id="{8A3D93CA-09EC-FAEE-2518-7C334D94145A}"/>
              </a:ext>
            </a:extLst>
          </p:cNvPr>
          <p:cNvSpPr/>
          <p:nvPr userDrawn="1"/>
        </p:nvSpPr>
        <p:spPr>
          <a:xfrm>
            <a:off x="11907078" y="0"/>
            <a:ext cx="284922" cy="6858000"/>
          </a:xfrm>
          <a:prstGeom prst="rect">
            <a:avLst/>
          </a:prstGeom>
          <a:solidFill>
            <a:srgbClr val="BA1F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le 1">
            <a:extLst>
              <a:ext uri="{FF2B5EF4-FFF2-40B4-BE49-F238E27FC236}">
                <a16:creationId xmlns:a16="http://schemas.microsoft.com/office/drawing/2014/main" id="{4E650223-94C8-2892-B867-59D2345A2905}"/>
              </a:ext>
            </a:extLst>
          </p:cNvPr>
          <p:cNvSpPr>
            <a:spLocks noGrp="1"/>
          </p:cNvSpPr>
          <p:nvPr>
            <p:ph type="title"/>
          </p:nvPr>
        </p:nvSpPr>
        <p:spPr>
          <a:xfrm>
            <a:off x="838200" y="365125"/>
            <a:ext cx="4868917" cy="1325563"/>
          </a:xfrm>
        </p:spPr>
        <p:txBody>
          <a:bodyPr/>
          <a:lstStyle/>
          <a:p>
            <a:r>
              <a:rPr lang="en-US"/>
              <a:t>Click to edit Master title style</a:t>
            </a:r>
          </a:p>
        </p:txBody>
      </p:sp>
      <p:pic>
        <p:nvPicPr>
          <p:cNvPr id="2" name="Picture 1">
            <a:extLst>
              <a:ext uri="{FF2B5EF4-FFF2-40B4-BE49-F238E27FC236}">
                <a16:creationId xmlns:a16="http://schemas.microsoft.com/office/drawing/2014/main" id="{79098C31-8B9F-4676-7AA4-B83D79F57561}"/>
              </a:ext>
            </a:extLst>
          </p:cNvPr>
          <p:cNvPicPr>
            <a:picLocks noChangeAspect="1"/>
          </p:cNvPicPr>
          <p:nvPr userDrawn="1"/>
        </p:nvPicPr>
        <p:blipFill>
          <a:blip r:embed="rId2"/>
          <a:stretch>
            <a:fillRect/>
          </a:stretch>
        </p:blipFill>
        <p:spPr>
          <a:xfrm>
            <a:off x="-237442" y="5923321"/>
            <a:ext cx="3255931" cy="1269314"/>
          </a:xfrm>
          <a:prstGeom prst="rect">
            <a:avLst/>
          </a:prstGeom>
        </p:spPr>
      </p:pic>
    </p:spTree>
    <p:extLst>
      <p:ext uri="{BB962C8B-B14F-4D97-AF65-F5344CB8AC3E}">
        <p14:creationId xmlns:p14="http://schemas.microsoft.com/office/powerpoint/2010/main" val="239769033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A6D8D-F85F-6F82-4BBE-C260D14DEA1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B059A24-FC12-3014-2275-825DE298F79F}"/>
              </a:ext>
            </a:extLst>
          </p:cNvPr>
          <p:cNvSpPr>
            <a:spLocks noGrp="1"/>
          </p:cNvSpPr>
          <p:nvPr>
            <p:ph type="body" orient="vert" idx="1"/>
          </p:nvPr>
        </p:nvSpPr>
        <p:spPr/>
        <p:txBody>
          <a:bodyPr vert="eaVert"/>
          <a:lstStyle>
            <a:lvl1pPr marL="228600" indent="-228600">
              <a:buClr>
                <a:srgbClr val="BA1F25"/>
              </a:buClr>
              <a:buSzPct val="75000"/>
              <a:buFont typeface="System Font Regular"/>
              <a:buChar char="→"/>
              <a:defRPr/>
            </a:lvl1pPr>
            <a:lvl2pPr marL="685800" indent="-228600">
              <a:buClr>
                <a:srgbClr val="BA1F25"/>
              </a:buClr>
              <a:buSzPct val="75000"/>
              <a:buFont typeface="System Font Regular"/>
              <a:buChar char="→"/>
              <a:defRPr/>
            </a:lvl2pPr>
            <a:lvl3pPr marL="1143000" indent="-228600">
              <a:buClr>
                <a:srgbClr val="BA1F25"/>
              </a:buClr>
              <a:buSzPct val="75000"/>
              <a:buFont typeface="System Font Regular"/>
              <a:buChar char="→"/>
              <a:defRPr/>
            </a:lvl3pPr>
            <a:lvl4pPr marL="1600200" indent="-228600">
              <a:buClr>
                <a:srgbClr val="BA1F25"/>
              </a:buClr>
              <a:buSzPct val="75000"/>
              <a:buFont typeface="System Font Regular"/>
              <a:buChar char="→"/>
              <a:defRPr/>
            </a:lvl4pPr>
            <a:lvl5pPr marL="2057400" indent="-228600">
              <a:buClr>
                <a:srgbClr val="BA1F25"/>
              </a:buClr>
              <a:buSzPct val="75000"/>
              <a:buFont typeface="System Font Regular"/>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9E272251-01C2-35B7-C217-D49F16D18691}"/>
              </a:ext>
            </a:extLst>
          </p:cNvPr>
          <p:cNvSpPr>
            <a:spLocks noGrp="1"/>
          </p:cNvSpPr>
          <p:nvPr>
            <p:ph type="ftr" sz="quarter" idx="11"/>
          </p:nvPr>
        </p:nvSpPr>
        <p:spPr>
          <a:xfrm rot="5400000">
            <a:off x="-1449125" y="4277519"/>
            <a:ext cx="3433764" cy="365125"/>
          </a:xfrm>
        </p:spPr>
        <p:txBody>
          <a:bodyPr/>
          <a:lstStyle/>
          <a:p>
            <a:endParaRPr lang="en-US" dirty="0"/>
          </a:p>
        </p:txBody>
      </p:sp>
      <p:sp>
        <p:nvSpPr>
          <p:cNvPr id="8" name="Rectangle 7">
            <a:extLst>
              <a:ext uri="{FF2B5EF4-FFF2-40B4-BE49-F238E27FC236}">
                <a16:creationId xmlns:a16="http://schemas.microsoft.com/office/drawing/2014/main" id="{3532E905-620C-9EC6-2F31-A3361DCC81AA}"/>
              </a:ext>
            </a:extLst>
          </p:cNvPr>
          <p:cNvSpPr/>
          <p:nvPr userDrawn="1"/>
        </p:nvSpPr>
        <p:spPr>
          <a:xfrm rot="5400000">
            <a:off x="5953539" y="619538"/>
            <a:ext cx="284922" cy="12192002"/>
          </a:xfrm>
          <a:prstGeom prst="rect">
            <a:avLst/>
          </a:prstGeom>
          <a:solidFill>
            <a:srgbClr val="BA1F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7BEBB5AD-4C2E-3D48-5734-6D25FCACB2AE}"/>
              </a:ext>
            </a:extLst>
          </p:cNvPr>
          <p:cNvPicPr>
            <a:picLocks noChangeAspect="1"/>
          </p:cNvPicPr>
          <p:nvPr userDrawn="1"/>
        </p:nvPicPr>
        <p:blipFill>
          <a:blip r:embed="rId2"/>
          <a:stretch>
            <a:fillRect/>
          </a:stretch>
        </p:blipFill>
        <p:spPr>
          <a:xfrm rot="5400000">
            <a:off x="-1360210" y="794852"/>
            <a:ext cx="3255931" cy="1269314"/>
          </a:xfrm>
          <a:prstGeom prst="rect">
            <a:avLst/>
          </a:prstGeom>
        </p:spPr>
      </p:pic>
    </p:spTree>
    <p:extLst>
      <p:ext uri="{BB962C8B-B14F-4D97-AF65-F5344CB8AC3E}">
        <p14:creationId xmlns:p14="http://schemas.microsoft.com/office/powerpoint/2010/main" val="15335249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27B58-9008-4CA7-E893-D8E85C9EC5B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26A4115-4EDA-154E-2BED-E020A634BE1B}"/>
              </a:ext>
            </a:extLst>
          </p:cNvPr>
          <p:cNvSpPr>
            <a:spLocks noGrp="1"/>
          </p:cNvSpPr>
          <p:nvPr>
            <p:ph idx="1"/>
          </p:nvPr>
        </p:nvSpPr>
        <p:spPr/>
        <p:txBody>
          <a:bodyPr/>
          <a:lstStyle>
            <a:lvl1pPr marL="228600" indent="-228600">
              <a:buClr>
                <a:srgbClr val="BA1F25"/>
              </a:buClr>
              <a:buSzPct val="75000"/>
              <a:buFont typeface="System Font Regular"/>
              <a:buChar char="→"/>
              <a:defRPr/>
            </a:lvl1pPr>
            <a:lvl2pPr marL="685800" indent="-228600">
              <a:buClr>
                <a:srgbClr val="BA1F25"/>
              </a:buClr>
              <a:buSzPct val="75000"/>
              <a:buFont typeface="System Font Regular"/>
              <a:buChar char="→"/>
              <a:defRPr/>
            </a:lvl2pPr>
            <a:lvl3pPr marL="1143000" indent="-228600">
              <a:buClr>
                <a:srgbClr val="BA1F25"/>
              </a:buClr>
              <a:buSzPct val="75000"/>
              <a:buFont typeface="System Font Regular"/>
              <a:buChar char="→"/>
              <a:defRPr/>
            </a:lvl3pPr>
            <a:lvl4pPr marL="1600200" indent="-228600">
              <a:buClr>
                <a:srgbClr val="BA1F25"/>
              </a:buClr>
              <a:buSzPct val="75000"/>
              <a:buFont typeface="System Font Regular"/>
              <a:buChar char="→"/>
              <a:defRPr/>
            </a:lvl4pPr>
            <a:lvl5pPr marL="2057400" indent="-228600">
              <a:buClr>
                <a:srgbClr val="BA1F25"/>
              </a:buClr>
              <a:buSzPct val="75000"/>
              <a:buFont typeface="System Font Regular"/>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DC909E20-B71B-BA61-AE76-CC39ECB3E795}"/>
              </a:ext>
            </a:extLst>
          </p:cNvPr>
          <p:cNvSpPr>
            <a:spLocks noGrp="1"/>
          </p:cNvSpPr>
          <p:nvPr>
            <p:ph type="ftr" sz="quarter" idx="11"/>
          </p:nvPr>
        </p:nvSpPr>
        <p:spPr/>
        <p:txBody>
          <a:bodyPr/>
          <a:lstStyle/>
          <a:p>
            <a:endParaRPr lang="en-US" dirty="0"/>
          </a:p>
        </p:txBody>
      </p:sp>
      <p:sp>
        <p:nvSpPr>
          <p:cNvPr id="7" name="Rectangle 6">
            <a:extLst>
              <a:ext uri="{FF2B5EF4-FFF2-40B4-BE49-F238E27FC236}">
                <a16:creationId xmlns:a16="http://schemas.microsoft.com/office/drawing/2014/main" id="{BB08869D-6A93-A33E-161B-C854070B72C6}"/>
              </a:ext>
            </a:extLst>
          </p:cNvPr>
          <p:cNvSpPr/>
          <p:nvPr userDrawn="1"/>
        </p:nvSpPr>
        <p:spPr>
          <a:xfrm>
            <a:off x="11907078" y="0"/>
            <a:ext cx="284922" cy="6858000"/>
          </a:xfrm>
          <a:prstGeom prst="rect">
            <a:avLst/>
          </a:prstGeom>
          <a:solidFill>
            <a:srgbClr val="BA1F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9EC342F0-5EBE-3605-8F73-C2BC3852FD79}"/>
              </a:ext>
            </a:extLst>
          </p:cNvPr>
          <p:cNvPicPr>
            <a:picLocks noChangeAspect="1"/>
          </p:cNvPicPr>
          <p:nvPr userDrawn="1"/>
        </p:nvPicPr>
        <p:blipFill>
          <a:blip r:embed="rId2"/>
          <a:stretch>
            <a:fillRect/>
          </a:stretch>
        </p:blipFill>
        <p:spPr>
          <a:xfrm>
            <a:off x="-237442" y="5923321"/>
            <a:ext cx="3255931" cy="1269314"/>
          </a:xfrm>
          <a:prstGeom prst="rect">
            <a:avLst/>
          </a:prstGeom>
        </p:spPr>
      </p:pic>
    </p:spTree>
    <p:extLst>
      <p:ext uri="{BB962C8B-B14F-4D97-AF65-F5344CB8AC3E}">
        <p14:creationId xmlns:p14="http://schemas.microsoft.com/office/powerpoint/2010/main" val="365524087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54347B-21B5-27A3-37F1-678882D7251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1F7877A-C0C5-F796-A1A8-6D5537B415F5}"/>
              </a:ext>
            </a:extLst>
          </p:cNvPr>
          <p:cNvSpPr>
            <a:spLocks noGrp="1"/>
          </p:cNvSpPr>
          <p:nvPr>
            <p:ph type="body" orient="vert" idx="1"/>
          </p:nvPr>
        </p:nvSpPr>
        <p:spPr>
          <a:xfrm>
            <a:off x="838200" y="365125"/>
            <a:ext cx="7734300" cy="5811838"/>
          </a:xfrm>
        </p:spPr>
        <p:txBody>
          <a:bodyPr vert="eaVert"/>
          <a:lstStyle>
            <a:lvl1pPr marL="228600" indent="-228600">
              <a:buClr>
                <a:srgbClr val="BA1F25"/>
              </a:buClr>
              <a:buSzPct val="75000"/>
              <a:buFont typeface="System Font Regular"/>
              <a:buChar char="→"/>
              <a:defRPr/>
            </a:lvl1pPr>
            <a:lvl2pPr marL="685800" indent="-228600">
              <a:buClr>
                <a:srgbClr val="BA1F25"/>
              </a:buClr>
              <a:buSzPct val="75000"/>
              <a:buFont typeface="System Font Regular"/>
              <a:buChar char="→"/>
              <a:defRPr/>
            </a:lvl2pPr>
            <a:lvl3pPr marL="1143000" indent="-228600">
              <a:buClr>
                <a:srgbClr val="BA1F25"/>
              </a:buClr>
              <a:buSzPct val="75000"/>
              <a:buFont typeface="System Font Regular"/>
              <a:buChar char="→"/>
              <a:defRPr/>
            </a:lvl3pPr>
            <a:lvl4pPr marL="1600200" indent="-228600">
              <a:buClr>
                <a:srgbClr val="BA1F25"/>
              </a:buClr>
              <a:buSzPct val="75000"/>
              <a:buFont typeface="System Font Regular"/>
              <a:buChar char="→"/>
              <a:defRPr/>
            </a:lvl4pPr>
            <a:lvl5pPr marL="2057400" indent="-228600">
              <a:buClr>
                <a:srgbClr val="BA1F25"/>
              </a:buClr>
              <a:buSzPct val="75000"/>
              <a:buFont typeface="System Font Regular"/>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id="{8FEDB18E-C9D8-E647-CF8D-47BE560B41A2}"/>
              </a:ext>
            </a:extLst>
          </p:cNvPr>
          <p:cNvSpPr/>
          <p:nvPr userDrawn="1"/>
        </p:nvSpPr>
        <p:spPr>
          <a:xfrm rot="5400000">
            <a:off x="5953539" y="619538"/>
            <a:ext cx="284922" cy="12192002"/>
          </a:xfrm>
          <a:prstGeom prst="rect">
            <a:avLst/>
          </a:prstGeom>
          <a:solidFill>
            <a:srgbClr val="BA1F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Footer Placeholder 4">
            <a:extLst>
              <a:ext uri="{FF2B5EF4-FFF2-40B4-BE49-F238E27FC236}">
                <a16:creationId xmlns:a16="http://schemas.microsoft.com/office/drawing/2014/main" id="{F8EB05BA-B1EE-4DC2-CB09-8CC100B9B917}"/>
              </a:ext>
            </a:extLst>
          </p:cNvPr>
          <p:cNvSpPr>
            <a:spLocks noGrp="1"/>
          </p:cNvSpPr>
          <p:nvPr>
            <p:ph type="ftr" sz="quarter" idx="11"/>
          </p:nvPr>
        </p:nvSpPr>
        <p:spPr>
          <a:xfrm rot="5400000">
            <a:off x="-1449125" y="4277519"/>
            <a:ext cx="3433764" cy="365125"/>
          </a:xfrm>
        </p:spPr>
        <p:txBody>
          <a:bodyPr/>
          <a:lstStyle/>
          <a:p>
            <a:endParaRPr lang="en-US" dirty="0"/>
          </a:p>
        </p:txBody>
      </p:sp>
      <p:pic>
        <p:nvPicPr>
          <p:cNvPr id="5" name="Picture 4">
            <a:extLst>
              <a:ext uri="{FF2B5EF4-FFF2-40B4-BE49-F238E27FC236}">
                <a16:creationId xmlns:a16="http://schemas.microsoft.com/office/drawing/2014/main" id="{7782B909-3CB3-6D03-BB41-09B4122A0781}"/>
              </a:ext>
            </a:extLst>
          </p:cNvPr>
          <p:cNvPicPr>
            <a:picLocks noChangeAspect="1"/>
          </p:cNvPicPr>
          <p:nvPr userDrawn="1"/>
        </p:nvPicPr>
        <p:blipFill>
          <a:blip r:embed="rId2"/>
          <a:stretch>
            <a:fillRect/>
          </a:stretch>
        </p:blipFill>
        <p:spPr>
          <a:xfrm rot="5400000">
            <a:off x="-1360210" y="794852"/>
            <a:ext cx="3255931" cy="1269314"/>
          </a:xfrm>
          <a:prstGeom prst="rect">
            <a:avLst/>
          </a:prstGeom>
        </p:spPr>
      </p:pic>
    </p:spTree>
    <p:extLst>
      <p:ext uri="{BB962C8B-B14F-4D97-AF65-F5344CB8AC3E}">
        <p14:creationId xmlns:p14="http://schemas.microsoft.com/office/powerpoint/2010/main" val="7549148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142335-F0FB-815A-443D-4A5B74A9E35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01F756E-5F27-6E03-7580-A19A7434441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9E2406F1-CA65-C82D-6F65-580460764A43}"/>
              </a:ext>
            </a:extLst>
          </p:cNvPr>
          <p:cNvSpPr>
            <a:spLocks noGrp="1"/>
          </p:cNvSpPr>
          <p:nvPr>
            <p:ph type="ftr" sz="quarter" idx="11"/>
          </p:nvPr>
        </p:nvSpPr>
        <p:spPr/>
        <p:txBody>
          <a:bodyPr/>
          <a:lstStyle/>
          <a:p>
            <a:endParaRPr lang="en-US" dirty="0"/>
          </a:p>
        </p:txBody>
      </p:sp>
      <p:sp>
        <p:nvSpPr>
          <p:cNvPr id="7" name="Rectangle 6">
            <a:extLst>
              <a:ext uri="{FF2B5EF4-FFF2-40B4-BE49-F238E27FC236}">
                <a16:creationId xmlns:a16="http://schemas.microsoft.com/office/drawing/2014/main" id="{7BD52DC7-6C93-E87F-6216-2893750A7837}"/>
              </a:ext>
            </a:extLst>
          </p:cNvPr>
          <p:cNvSpPr/>
          <p:nvPr userDrawn="1"/>
        </p:nvSpPr>
        <p:spPr>
          <a:xfrm>
            <a:off x="11907078" y="0"/>
            <a:ext cx="284922" cy="6858000"/>
          </a:xfrm>
          <a:prstGeom prst="rect">
            <a:avLst/>
          </a:prstGeom>
          <a:solidFill>
            <a:srgbClr val="BA1F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B3654E93-1AF5-15D2-58CC-5EF5A4CD9027}"/>
              </a:ext>
            </a:extLst>
          </p:cNvPr>
          <p:cNvPicPr>
            <a:picLocks noChangeAspect="1"/>
          </p:cNvPicPr>
          <p:nvPr userDrawn="1"/>
        </p:nvPicPr>
        <p:blipFill>
          <a:blip r:embed="rId2"/>
          <a:stretch>
            <a:fillRect/>
          </a:stretch>
        </p:blipFill>
        <p:spPr>
          <a:xfrm>
            <a:off x="-237442" y="5923321"/>
            <a:ext cx="3255931" cy="1269314"/>
          </a:xfrm>
          <a:prstGeom prst="rect">
            <a:avLst/>
          </a:prstGeom>
        </p:spPr>
      </p:pic>
    </p:spTree>
    <p:extLst>
      <p:ext uri="{BB962C8B-B14F-4D97-AF65-F5344CB8AC3E}">
        <p14:creationId xmlns:p14="http://schemas.microsoft.com/office/powerpoint/2010/main" val="35289973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4AEB1-F8E4-6239-A270-7F345BBFA3D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722EEB8-E914-ADB7-C79B-D40E4B915D65}"/>
              </a:ext>
            </a:extLst>
          </p:cNvPr>
          <p:cNvSpPr>
            <a:spLocks noGrp="1"/>
          </p:cNvSpPr>
          <p:nvPr>
            <p:ph sz="half" idx="1"/>
          </p:nvPr>
        </p:nvSpPr>
        <p:spPr>
          <a:xfrm>
            <a:off x="838200" y="1825625"/>
            <a:ext cx="5181600" cy="4351338"/>
          </a:xfrm>
        </p:spPr>
        <p:txBody>
          <a:bodyPr/>
          <a:lstStyle>
            <a:lvl1pPr marL="228600" indent="-228600">
              <a:buClr>
                <a:srgbClr val="BA1F25"/>
              </a:buClr>
              <a:buSzPct val="75000"/>
              <a:buFont typeface="System Font Regular"/>
              <a:buChar char="→"/>
              <a:defRPr/>
            </a:lvl1pPr>
            <a:lvl2pPr marL="685800" indent="-228600">
              <a:buClr>
                <a:srgbClr val="BA1F25"/>
              </a:buClr>
              <a:buSzPct val="75000"/>
              <a:buFont typeface="System Font Regular"/>
              <a:buChar char="→"/>
              <a:defRPr/>
            </a:lvl2pPr>
            <a:lvl3pPr marL="1143000" indent="-228600">
              <a:buClr>
                <a:srgbClr val="BA1F25"/>
              </a:buClr>
              <a:buSzPct val="75000"/>
              <a:buFont typeface="System Font Regular"/>
              <a:buChar char="→"/>
              <a:defRPr/>
            </a:lvl3pPr>
            <a:lvl4pPr marL="1600200" indent="-228600">
              <a:buClr>
                <a:srgbClr val="BA1F25"/>
              </a:buClr>
              <a:buSzPct val="75000"/>
              <a:buFont typeface="System Font Regular"/>
              <a:buChar char="→"/>
              <a:defRPr/>
            </a:lvl4pPr>
            <a:lvl5pPr marL="2057400" indent="-228600">
              <a:buClr>
                <a:srgbClr val="BA1F25"/>
              </a:buClr>
              <a:buSzPct val="75000"/>
              <a:buFont typeface="System Font Regular"/>
              <a:buChar char="→"/>
              <a:defRPr/>
            </a:lvl5pPr>
            <a:lvl6pPr marL="2286000" indent="0">
              <a:buNone/>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F8216A4-1A27-6099-CF34-A4957AFDB048}"/>
              </a:ext>
            </a:extLst>
          </p:cNvPr>
          <p:cNvSpPr>
            <a:spLocks noGrp="1"/>
          </p:cNvSpPr>
          <p:nvPr>
            <p:ph sz="half" idx="2"/>
          </p:nvPr>
        </p:nvSpPr>
        <p:spPr>
          <a:xfrm>
            <a:off x="6172200" y="1825625"/>
            <a:ext cx="5181600" cy="4351338"/>
          </a:xfrm>
        </p:spPr>
        <p:txBody>
          <a:bodyPr/>
          <a:lstStyle>
            <a:lvl1pPr marL="228600" indent="-228600">
              <a:buClr>
                <a:srgbClr val="BA1F25"/>
              </a:buClr>
              <a:buSzPct val="75000"/>
              <a:buFont typeface="System Font Regular"/>
              <a:buChar char="→"/>
              <a:defRPr/>
            </a:lvl1pPr>
            <a:lvl2pPr marL="685800" indent="-228600">
              <a:buClr>
                <a:srgbClr val="BA1F25"/>
              </a:buClr>
              <a:buSzPct val="75000"/>
              <a:buFont typeface="System Font Regular"/>
              <a:buChar char="→"/>
              <a:defRPr/>
            </a:lvl2pPr>
            <a:lvl3pPr marL="1143000" indent="-228600">
              <a:buClr>
                <a:srgbClr val="BA1F25"/>
              </a:buClr>
              <a:buSzPct val="75000"/>
              <a:buFont typeface="System Font Regular"/>
              <a:buChar char="→"/>
              <a:defRPr/>
            </a:lvl3pPr>
            <a:lvl4pPr marL="1600200" indent="-228600">
              <a:buClr>
                <a:srgbClr val="BA1F25"/>
              </a:buClr>
              <a:buSzPct val="75000"/>
              <a:buFont typeface="System Font Regular"/>
              <a:buChar char="→"/>
              <a:defRPr/>
            </a:lvl4pPr>
            <a:lvl5pPr marL="2057400" indent="-228600">
              <a:buClr>
                <a:srgbClr val="BA1F25"/>
              </a:buClr>
              <a:buSzPct val="75000"/>
              <a:buFont typeface="System Font Regular"/>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72B39CE9-2068-79C4-8D1B-032B72393136}"/>
              </a:ext>
            </a:extLst>
          </p:cNvPr>
          <p:cNvSpPr>
            <a:spLocks noGrp="1"/>
          </p:cNvSpPr>
          <p:nvPr>
            <p:ph type="ftr" sz="quarter" idx="11"/>
          </p:nvPr>
        </p:nvSpPr>
        <p:spPr/>
        <p:txBody>
          <a:bodyPr/>
          <a:lstStyle/>
          <a:p>
            <a:endParaRPr lang="en-US" dirty="0"/>
          </a:p>
        </p:txBody>
      </p:sp>
      <p:sp>
        <p:nvSpPr>
          <p:cNvPr id="8" name="Rectangle 7">
            <a:extLst>
              <a:ext uri="{FF2B5EF4-FFF2-40B4-BE49-F238E27FC236}">
                <a16:creationId xmlns:a16="http://schemas.microsoft.com/office/drawing/2014/main" id="{BD7F4636-6B6C-17E3-C9F5-3AA6A7F4471A}"/>
              </a:ext>
            </a:extLst>
          </p:cNvPr>
          <p:cNvSpPr/>
          <p:nvPr userDrawn="1"/>
        </p:nvSpPr>
        <p:spPr>
          <a:xfrm>
            <a:off x="11907078" y="0"/>
            <a:ext cx="284922" cy="6858000"/>
          </a:xfrm>
          <a:prstGeom prst="rect">
            <a:avLst/>
          </a:prstGeom>
          <a:solidFill>
            <a:srgbClr val="BA1F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29B03CB4-B5D9-3DB6-C2F5-67E268F99EE9}"/>
              </a:ext>
            </a:extLst>
          </p:cNvPr>
          <p:cNvPicPr>
            <a:picLocks noChangeAspect="1"/>
          </p:cNvPicPr>
          <p:nvPr userDrawn="1"/>
        </p:nvPicPr>
        <p:blipFill>
          <a:blip r:embed="rId2"/>
          <a:stretch>
            <a:fillRect/>
          </a:stretch>
        </p:blipFill>
        <p:spPr>
          <a:xfrm>
            <a:off x="-237442" y="5923321"/>
            <a:ext cx="3255931" cy="1269314"/>
          </a:xfrm>
          <a:prstGeom prst="rect">
            <a:avLst/>
          </a:prstGeom>
        </p:spPr>
      </p:pic>
    </p:spTree>
    <p:extLst>
      <p:ext uri="{BB962C8B-B14F-4D97-AF65-F5344CB8AC3E}">
        <p14:creationId xmlns:p14="http://schemas.microsoft.com/office/powerpoint/2010/main" val="2865300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C79F86-47DC-8703-571C-8ABBE9EFF4C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5E94938-527D-522B-6DE4-A02ACB5E45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C559FB1-4C8A-4746-8166-7F32E52BEC49}"/>
              </a:ext>
            </a:extLst>
          </p:cNvPr>
          <p:cNvSpPr>
            <a:spLocks noGrp="1"/>
          </p:cNvSpPr>
          <p:nvPr>
            <p:ph sz="half" idx="2"/>
          </p:nvPr>
        </p:nvSpPr>
        <p:spPr>
          <a:xfrm>
            <a:off x="839788" y="2505075"/>
            <a:ext cx="5157787" cy="3684588"/>
          </a:xfrm>
        </p:spPr>
        <p:txBody>
          <a:bodyPr/>
          <a:lstStyle>
            <a:lvl1pPr marL="228600" indent="-228600">
              <a:buClr>
                <a:srgbClr val="BA1F25"/>
              </a:buClr>
              <a:buSzPct val="75000"/>
              <a:buFont typeface="System Font Regular"/>
              <a:buChar char="→"/>
              <a:defRPr/>
            </a:lvl1pPr>
            <a:lvl2pPr marL="685800" indent="-228600">
              <a:buClr>
                <a:srgbClr val="BA1F25"/>
              </a:buClr>
              <a:buSzPct val="75000"/>
              <a:buFont typeface="System Font Regular"/>
              <a:buChar char="→"/>
              <a:defRPr/>
            </a:lvl2pPr>
            <a:lvl3pPr marL="1143000" indent="-228600">
              <a:buClr>
                <a:srgbClr val="BA1F25"/>
              </a:buClr>
              <a:buSzPct val="75000"/>
              <a:buFont typeface="System Font Regular"/>
              <a:buChar char="→"/>
              <a:defRPr/>
            </a:lvl3pPr>
            <a:lvl4pPr marL="1600200" indent="-228600">
              <a:buClr>
                <a:srgbClr val="BA1F25"/>
              </a:buClr>
              <a:buSzPct val="75000"/>
              <a:buFont typeface="System Font Regular"/>
              <a:buChar char="→"/>
              <a:defRPr/>
            </a:lvl4pPr>
            <a:lvl5pPr marL="2057400" indent="-228600">
              <a:buClr>
                <a:srgbClr val="BA1F25"/>
              </a:buClr>
              <a:buSzPct val="75000"/>
              <a:buFont typeface="System Font Regular"/>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0833D8A-85A3-5DD5-22D9-397391081A0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4215F00-1BC7-5E42-FAE2-BA8B9A02B4E3}"/>
              </a:ext>
            </a:extLst>
          </p:cNvPr>
          <p:cNvSpPr>
            <a:spLocks noGrp="1"/>
          </p:cNvSpPr>
          <p:nvPr>
            <p:ph sz="quarter" idx="4"/>
          </p:nvPr>
        </p:nvSpPr>
        <p:spPr>
          <a:xfrm>
            <a:off x="6172200" y="2505075"/>
            <a:ext cx="5183188" cy="3684588"/>
          </a:xfrm>
        </p:spPr>
        <p:txBody>
          <a:bodyPr/>
          <a:lstStyle>
            <a:lvl1pPr marL="228600" indent="-228600">
              <a:buClr>
                <a:srgbClr val="BA1F25"/>
              </a:buClr>
              <a:buSzPct val="75000"/>
              <a:buFont typeface="System Font Regular"/>
              <a:buChar char="→"/>
              <a:defRPr/>
            </a:lvl1pPr>
            <a:lvl2pPr marL="685800" indent="-228600">
              <a:buClr>
                <a:srgbClr val="BA1F25"/>
              </a:buClr>
              <a:buSzPct val="75000"/>
              <a:buFont typeface="System Font Regular"/>
              <a:buChar char="→"/>
              <a:defRPr/>
            </a:lvl2pPr>
            <a:lvl3pPr marL="1143000" indent="-228600">
              <a:buClr>
                <a:srgbClr val="BA1F25"/>
              </a:buClr>
              <a:buSzPct val="75000"/>
              <a:buFont typeface="System Font Regular"/>
              <a:buChar char="→"/>
              <a:defRPr/>
            </a:lvl3pPr>
            <a:lvl4pPr marL="1600200" indent="-228600">
              <a:buClr>
                <a:srgbClr val="BA1F25"/>
              </a:buClr>
              <a:buSzPct val="75000"/>
              <a:buFont typeface="System Font Regular"/>
              <a:buChar char="→"/>
              <a:defRPr/>
            </a:lvl4pPr>
            <a:lvl5pPr marL="2057400" indent="-228600">
              <a:buClr>
                <a:srgbClr val="BA1F25"/>
              </a:buClr>
              <a:buSzPct val="75000"/>
              <a:buFont typeface="System Font Regular"/>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D743EC03-55A5-61CD-298F-6B9518BE081B}"/>
              </a:ext>
            </a:extLst>
          </p:cNvPr>
          <p:cNvSpPr>
            <a:spLocks noGrp="1"/>
          </p:cNvSpPr>
          <p:nvPr>
            <p:ph type="ftr" sz="quarter" idx="11"/>
          </p:nvPr>
        </p:nvSpPr>
        <p:spPr/>
        <p:txBody>
          <a:bodyPr/>
          <a:lstStyle/>
          <a:p>
            <a:endParaRPr lang="en-US" dirty="0"/>
          </a:p>
        </p:txBody>
      </p:sp>
      <p:sp>
        <p:nvSpPr>
          <p:cNvPr id="10" name="Rectangle 9">
            <a:extLst>
              <a:ext uri="{FF2B5EF4-FFF2-40B4-BE49-F238E27FC236}">
                <a16:creationId xmlns:a16="http://schemas.microsoft.com/office/drawing/2014/main" id="{2C87D665-7FC6-DBE2-0020-555FAC1963C0}"/>
              </a:ext>
            </a:extLst>
          </p:cNvPr>
          <p:cNvSpPr/>
          <p:nvPr userDrawn="1"/>
        </p:nvSpPr>
        <p:spPr>
          <a:xfrm>
            <a:off x="11907078" y="0"/>
            <a:ext cx="284922" cy="6858000"/>
          </a:xfrm>
          <a:prstGeom prst="rect">
            <a:avLst/>
          </a:prstGeom>
          <a:solidFill>
            <a:srgbClr val="BA1F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DA2221DA-5A7B-E6B7-C48F-81887B0A679D}"/>
              </a:ext>
            </a:extLst>
          </p:cNvPr>
          <p:cNvPicPr>
            <a:picLocks noChangeAspect="1"/>
          </p:cNvPicPr>
          <p:nvPr userDrawn="1"/>
        </p:nvPicPr>
        <p:blipFill>
          <a:blip r:embed="rId2"/>
          <a:stretch>
            <a:fillRect/>
          </a:stretch>
        </p:blipFill>
        <p:spPr>
          <a:xfrm>
            <a:off x="-237442" y="5923321"/>
            <a:ext cx="3255931" cy="1269314"/>
          </a:xfrm>
          <a:prstGeom prst="rect">
            <a:avLst/>
          </a:prstGeom>
        </p:spPr>
      </p:pic>
    </p:spTree>
    <p:extLst>
      <p:ext uri="{BB962C8B-B14F-4D97-AF65-F5344CB8AC3E}">
        <p14:creationId xmlns:p14="http://schemas.microsoft.com/office/powerpoint/2010/main" val="34058869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4AEB1-F8E4-6239-A270-7F345BBFA3D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722EEB8-E914-ADB7-C79B-D40E4B915D65}"/>
              </a:ext>
            </a:extLst>
          </p:cNvPr>
          <p:cNvSpPr>
            <a:spLocks noGrp="1"/>
          </p:cNvSpPr>
          <p:nvPr>
            <p:ph sz="half" idx="1"/>
          </p:nvPr>
        </p:nvSpPr>
        <p:spPr>
          <a:xfrm>
            <a:off x="838200" y="1825625"/>
            <a:ext cx="3420649" cy="4351338"/>
          </a:xfrm>
        </p:spPr>
        <p:txBody>
          <a:bodyPr/>
          <a:lstStyle>
            <a:lvl1pPr marL="228600" indent="-228600">
              <a:buClr>
                <a:srgbClr val="BA1F25"/>
              </a:buClr>
              <a:buSzPct val="75000"/>
              <a:buFont typeface="System Font Regular"/>
              <a:buChar char="→"/>
              <a:defRPr/>
            </a:lvl1pPr>
            <a:lvl2pPr marL="685800" indent="-228600">
              <a:buClr>
                <a:srgbClr val="BA1F25"/>
              </a:buClr>
              <a:buSzPct val="75000"/>
              <a:buFont typeface="System Font Regular"/>
              <a:buChar char="→"/>
              <a:defRPr/>
            </a:lvl2pPr>
            <a:lvl3pPr marL="1143000" indent="-228600">
              <a:buClr>
                <a:srgbClr val="BA1F25"/>
              </a:buClr>
              <a:buSzPct val="75000"/>
              <a:buFont typeface="System Font Regular"/>
              <a:buChar char="→"/>
              <a:defRPr/>
            </a:lvl3pPr>
            <a:lvl4pPr marL="1600200" indent="-228600">
              <a:buClr>
                <a:srgbClr val="BA1F25"/>
              </a:buClr>
              <a:buSzPct val="75000"/>
              <a:buFont typeface="System Font Regular"/>
              <a:buChar char="→"/>
              <a:defRPr/>
            </a:lvl4pPr>
            <a:lvl5pPr marL="2057400" indent="-228600">
              <a:buClr>
                <a:srgbClr val="BA1F25"/>
              </a:buClr>
              <a:buSzPct val="75000"/>
              <a:buFont typeface="System Font Regular"/>
              <a:buChar char="→"/>
              <a:defRPr/>
            </a:lvl5pPr>
            <a:lvl6pPr marL="2286000" indent="0">
              <a:buNone/>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F8216A4-1A27-6099-CF34-A4957AFDB048}"/>
              </a:ext>
            </a:extLst>
          </p:cNvPr>
          <p:cNvSpPr>
            <a:spLocks noGrp="1"/>
          </p:cNvSpPr>
          <p:nvPr>
            <p:ph sz="half" idx="2"/>
          </p:nvPr>
        </p:nvSpPr>
        <p:spPr>
          <a:xfrm>
            <a:off x="4391462" y="1825625"/>
            <a:ext cx="3420649" cy="4351338"/>
          </a:xfrm>
        </p:spPr>
        <p:txBody>
          <a:bodyPr/>
          <a:lstStyle>
            <a:lvl1pPr marL="228600" indent="-228600">
              <a:buClr>
                <a:srgbClr val="BA1F25"/>
              </a:buClr>
              <a:buSzPct val="75000"/>
              <a:buFont typeface="System Font Regular"/>
              <a:buChar char="→"/>
              <a:defRPr/>
            </a:lvl1pPr>
            <a:lvl2pPr marL="685800" indent="-228600">
              <a:buClr>
                <a:srgbClr val="BA1F25"/>
              </a:buClr>
              <a:buSzPct val="75000"/>
              <a:buFont typeface="System Font Regular"/>
              <a:buChar char="→"/>
              <a:defRPr/>
            </a:lvl2pPr>
            <a:lvl3pPr marL="1143000" indent="-228600">
              <a:buClr>
                <a:srgbClr val="BA1F25"/>
              </a:buClr>
              <a:buSzPct val="75000"/>
              <a:buFont typeface="System Font Regular"/>
              <a:buChar char="→"/>
              <a:defRPr/>
            </a:lvl3pPr>
            <a:lvl4pPr marL="1600200" indent="-228600">
              <a:buClr>
                <a:srgbClr val="BA1F25"/>
              </a:buClr>
              <a:buSzPct val="75000"/>
              <a:buFont typeface="System Font Regular"/>
              <a:buChar char="→"/>
              <a:defRPr/>
            </a:lvl4pPr>
            <a:lvl5pPr marL="2057400" indent="-228600">
              <a:buClr>
                <a:srgbClr val="BA1F25"/>
              </a:buClr>
              <a:buSzPct val="75000"/>
              <a:buFont typeface="System Font Regular"/>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72B39CE9-2068-79C4-8D1B-032B72393136}"/>
              </a:ext>
            </a:extLst>
          </p:cNvPr>
          <p:cNvSpPr>
            <a:spLocks noGrp="1"/>
          </p:cNvSpPr>
          <p:nvPr>
            <p:ph type="ftr" sz="quarter" idx="11"/>
          </p:nvPr>
        </p:nvSpPr>
        <p:spPr/>
        <p:txBody>
          <a:bodyPr/>
          <a:lstStyle/>
          <a:p>
            <a:endParaRPr lang="en-US" dirty="0"/>
          </a:p>
        </p:txBody>
      </p:sp>
      <p:sp>
        <p:nvSpPr>
          <p:cNvPr id="8" name="Rectangle 7">
            <a:extLst>
              <a:ext uri="{FF2B5EF4-FFF2-40B4-BE49-F238E27FC236}">
                <a16:creationId xmlns:a16="http://schemas.microsoft.com/office/drawing/2014/main" id="{BD7F4636-6B6C-17E3-C9F5-3AA6A7F4471A}"/>
              </a:ext>
            </a:extLst>
          </p:cNvPr>
          <p:cNvSpPr/>
          <p:nvPr userDrawn="1"/>
        </p:nvSpPr>
        <p:spPr>
          <a:xfrm>
            <a:off x="11907078" y="0"/>
            <a:ext cx="284922" cy="6858000"/>
          </a:xfrm>
          <a:prstGeom prst="rect">
            <a:avLst/>
          </a:prstGeom>
          <a:solidFill>
            <a:srgbClr val="BA1F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ontent Placeholder 3">
            <a:extLst>
              <a:ext uri="{FF2B5EF4-FFF2-40B4-BE49-F238E27FC236}">
                <a16:creationId xmlns:a16="http://schemas.microsoft.com/office/drawing/2014/main" id="{E424A7DB-27E2-7A4E-0E67-DBFF253EA706}"/>
              </a:ext>
            </a:extLst>
          </p:cNvPr>
          <p:cNvSpPr>
            <a:spLocks noGrp="1"/>
          </p:cNvSpPr>
          <p:nvPr>
            <p:ph sz="half" idx="12"/>
          </p:nvPr>
        </p:nvSpPr>
        <p:spPr>
          <a:xfrm>
            <a:off x="7942591" y="1825625"/>
            <a:ext cx="3420649" cy="4351338"/>
          </a:xfrm>
        </p:spPr>
        <p:txBody>
          <a:bodyPr/>
          <a:lstStyle>
            <a:lvl1pPr marL="228600" indent="-228600">
              <a:buClr>
                <a:srgbClr val="BA1F25"/>
              </a:buClr>
              <a:buSzPct val="75000"/>
              <a:buFont typeface="System Font Regular"/>
              <a:buChar char="→"/>
              <a:defRPr/>
            </a:lvl1pPr>
            <a:lvl2pPr marL="685800" indent="-228600">
              <a:buClr>
                <a:srgbClr val="BA1F25"/>
              </a:buClr>
              <a:buSzPct val="75000"/>
              <a:buFont typeface="System Font Regular"/>
              <a:buChar char="→"/>
              <a:defRPr/>
            </a:lvl2pPr>
            <a:lvl3pPr marL="1143000" indent="-228600">
              <a:buClr>
                <a:srgbClr val="BA1F25"/>
              </a:buClr>
              <a:buSzPct val="75000"/>
              <a:buFont typeface="System Font Regular"/>
              <a:buChar char="→"/>
              <a:defRPr/>
            </a:lvl3pPr>
            <a:lvl4pPr marL="1600200" indent="-228600">
              <a:buClr>
                <a:srgbClr val="BA1F25"/>
              </a:buClr>
              <a:buSzPct val="75000"/>
              <a:buFont typeface="System Font Regular"/>
              <a:buChar char="→"/>
              <a:defRPr/>
            </a:lvl4pPr>
            <a:lvl5pPr marL="2057400" indent="-228600">
              <a:buClr>
                <a:srgbClr val="BA1F25"/>
              </a:buClr>
              <a:buSzPct val="75000"/>
              <a:buFont typeface="System Font Regular"/>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a:extLst>
              <a:ext uri="{FF2B5EF4-FFF2-40B4-BE49-F238E27FC236}">
                <a16:creationId xmlns:a16="http://schemas.microsoft.com/office/drawing/2014/main" id="{46780F22-3713-E386-60BC-401E481FE882}"/>
              </a:ext>
            </a:extLst>
          </p:cNvPr>
          <p:cNvPicPr>
            <a:picLocks noChangeAspect="1"/>
          </p:cNvPicPr>
          <p:nvPr userDrawn="1"/>
        </p:nvPicPr>
        <p:blipFill>
          <a:blip r:embed="rId2"/>
          <a:stretch>
            <a:fillRect/>
          </a:stretch>
        </p:blipFill>
        <p:spPr>
          <a:xfrm>
            <a:off x="-237442" y="5923321"/>
            <a:ext cx="3255931" cy="1269314"/>
          </a:xfrm>
          <a:prstGeom prst="rect">
            <a:avLst/>
          </a:prstGeom>
        </p:spPr>
      </p:pic>
    </p:spTree>
    <p:extLst>
      <p:ext uri="{BB962C8B-B14F-4D97-AF65-F5344CB8AC3E}">
        <p14:creationId xmlns:p14="http://schemas.microsoft.com/office/powerpoint/2010/main" val="11486666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4AEB1-F8E4-6239-A270-7F345BBFA3D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722EEB8-E914-ADB7-C79B-D40E4B915D65}"/>
              </a:ext>
            </a:extLst>
          </p:cNvPr>
          <p:cNvSpPr>
            <a:spLocks noGrp="1"/>
          </p:cNvSpPr>
          <p:nvPr>
            <p:ph sz="half" idx="1"/>
          </p:nvPr>
        </p:nvSpPr>
        <p:spPr>
          <a:xfrm>
            <a:off x="838200" y="2329841"/>
            <a:ext cx="3420649" cy="3847122"/>
          </a:xfrm>
        </p:spPr>
        <p:txBody>
          <a:bodyPr/>
          <a:lstStyle>
            <a:lvl1pPr marL="228600" indent="-228600">
              <a:buClr>
                <a:srgbClr val="BA1F25"/>
              </a:buClr>
              <a:buSzPct val="75000"/>
              <a:buFont typeface="System Font Regular"/>
              <a:buChar char="→"/>
              <a:defRPr/>
            </a:lvl1pPr>
            <a:lvl2pPr marL="685800" indent="-228600">
              <a:buClr>
                <a:srgbClr val="BA1F25"/>
              </a:buClr>
              <a:buSzPct val="75000"/>
              <a:buFont typeface="System Font Regular"/>
              <a:buChar char="→"/>
              <a:defRPr/>
            </a:lvl2pPr>
            <a:lvl3pPr marL="1143000" indent="-228600">
              <a:buClr>
                <a:srgbClr val="BA1F25"/>
              </a:buClr>
              <a:buSzPct val="75000"/>
              <a:buFont typeface="System Font Regular"/>
              <a:buChar char="→"/>
              <a:defRPr/>
            </a:lvl3pPr>
            <a:lvl4pPr marL="1600200" indent="-228600">
              <a:buClr>
                <a:srgbClr val="BA1F25"/>
              </a:buClr>
              <a:buSzPct val="75000"/>
              <a:buFont typeface="System Font Regular"/>
              <a:buChar char="→"/>
              <a:defRPr/>
            </a:lvl4pPr>
            <a:lvl5pPr marL="2057400" indent="-228600">
              <a:buClr>
                <a:srgbClr val="BA1F25"/>
              </a:buClr>
              <a:buSzPct val="75000"/>
              <a:buFont typeface="System Font Regular"/>
              <a:buChar char="→"/>
              <a:defRPr/>
            </a:lvl5pPr>
            <a:lvl6pPr marL="2286000" indent="0">
              <a:buNone/>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F8216A4-1A27-6099-CF34-A4957AFDB048}"/>
              </a:ext>
            </a:extLst>
          </p:cNvPr>
          <p:cNvSpPr>
            <a:spLocks noGrp="1"/>
          </p:cNvSpPr>
          <p:nvPr>
            <p:ph sz="half" idx="2"/>
          </p:nvPr>
        </p:nvSpPr>
        <p:spPr>
          <a:xfrm>
            <a:off x="4391462" y="2329841"/>
            <a:ext cx="3420649" cy="3847122"/>
          </a:xfrm>
        </p:spPr>
        <p:txBody>
          <a:bodyPr/>
          <a:lstStyle>
            <a:lvl1pPr marL="228600" indent="-228600">
              <a:buClr>
                <a:srgbClr val="BA1F25"/>
              </a:buClr>
              <a:buSzPct val="75000"/>
              <a:buFont typeface="System Font Regular"/>
              <a:buChar char="→"/>
              <a:defRPr/>
            </a:lvl1pPr>
            <a:lvl2pPr marL="685800" indent="-228600">
              <a:buClr>
                <a:srgbClr val="BA1F25"/>
              </a:buClr>
              <a:buSzPct val="75000"/>
              <a:buFont typeface="System Font Regular"/>
              <a:buChar char="→"/>
              <a:defRPr/>
            </a:lvl2pPr>
            <a:lvl3pPr marL="1143000" indent="-228600">
              <a:buClr>
                <a:srgbClr val="BA1F25"/>
              </a:buClr>
              <a:buSzPct val="75000"/>
              <a:buFont typeface="System Font Regular"/>
              <a:buChar char="→"/>
              <a:defRPr/>
            </a:lvl3pPr>
            <a:lvl4pPr marL="1600200" indent="-228600">
              <a:buClr>
                <a:srgbClr val="BA1F25"/>
              </a:buClr>
              <a:buSzPct val="75000"/>
              <a:buFont typeface="System Font Regular"/>
              <a:buChar char="→"/>
              <a:defRPr/>
            </a:lvl4pPr>
            <a:lvl5pPr marL="2057400" indent="-228600">
              <a:buClr>
                <a:srgbClr val="BA1F25"/>
              </a:buClr>
              <a:buSzPct val="75000"/>
              <a:buFont typeface="System Font Regular"/>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72B39CE9-2068-79C4-8D1B-032B72393136}"/>
              </a:ext>
            </a:extLst>
          </p:cNvPr>
          <p:cNvSpPr>
            <a:spLocks noGrp="1"/>
          </p:cNvSpPr>
          <p:nvPr>
            <p:ph type="ftr" sz="quarter" idx="11"/>
          </p:nvPr>
        </p:nvSpPr>
        <p:spPr/>
        <p:txBody>
          <a:bodyPr/>
          <a:lstStyle/>
          <a:p>
            <a:endParaRPr lang="en-US" dirty="0"/>
          </a:p>
        </p:txBody>
      </p:sp>
      <p:sp>
        <p:nvSpPr>
          <p:cNvPr id="8" name="Rectangle 7">
            <a:extLst>
              <a:ext uri="{FF2B5EF4-FFF2-40B4-BE49-F238E27FC236}">
                <a16:creationId xmlns:a16="http://schemas.microsoft.com/office/drawing/2014/main" id="{BD7F4636-6B6C-17E3-C9F5-3AA6A7F4471A}"/>
              </a:ext>
            </a:extLst>
          </p:cNvPr>
          <p:cNvSpPr/>
          <p:nvPr userDrawn="1"/>
        </p:nvSpPr>
        <p:spPr>
          <a:xfrm>
            <a:off x="11907078" y="0"/>
            <a:ext cx="284922" cy="6858000"/>
          </a:xfrm>
          <a:prstGeom prst="rect">
            <a:avLst/>
          </a:prstGeom>
          <a:solidFill>
            <a:srgbClr val="BA1F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ontent Placeholder 3">
            <a:extLst>
              <a:ext uri="{FF2B5EF4-FFF2-40B4-BE49-F238E27FC236}">
                <a16:creationId xmlns:a16="http://schemas.microsoft.com/office/drawing/2014/main" id="{E424A7DB-27E2-7A4E-0E67-DBFF253EA706}"/>
              </a:ext>
            </a:extLst>
          </p:cNvPr>
          <p:cNvSpPr>
            <a:spLocks noGrp="1"/>
          </p:cNvSpPr>
          <p:nvPr>
            <p:ph sz="half" idx="12"/>
          </p:nvPr>
        </p:nvSpPr>
        <p:spPr>
          <a:xfrm>
            <a:off x="7942591" y="2329841"/>
            <a:ext cx="3420649" cy="3847122"/>
          </a:xfrm>
        </p:spPr>
        <p:txBody>
          <a:bodyPr/>
          <a:lstStyle>
            <a:lvl1pPr marL="228600" indent="-228600">
              <a:buClr>
                <a:srgbClr val="BA1F25"/>
              </a:buClr>
              <a:buSzPct val="75000"/>
              <a:buFont typeface="System Font Regular"/>
              <a:buChar char="→"/>
              <a:defRPr/>
            </a:lvl1pPr>
            <a:lvl2pPr marL="685800" indent="-228600">
              <a:buClr>
                <a:srgbClr val="BA1F25"/>
              </a:buClr>
              <a:buSzPct val="75000"/>
              <a:buFont typeface="System Font Regular"/>
              <a:buChar char="→"/>
              <a:defRPr/>
            </a:lvl2pPr>
            <a:lvl3pPr marL="1143000" indent="-228600">
              <a:buClr>
                <a:srgbClr val="BA1F25"/>
              </a:buClr>
              <a:buSzPct val="75000"/>
              <a:buFont typeface="System Font Regular"/>
              <a:buChar char="→"/>
              <a:defRPr/>
            </a:lvl3pPr>
            <a:lvl4pPr marL="1600200" indent="-228600">
              <a:buClr>
                <a:srgbClr val="BA1F25"/>
              </a:buClr>
              <a:buSzPct val="75000"/>
              <a:buFont typeface="System Font Regular"/>
              <a:buChar char="→"/>
              <a:defRPr/>
            </a:lvl4pPr>
            <a:lvl5pPr marL="2057400" indent="-228600">
              <a:buClr>
                <a:srgbClr val="BA1F25"/>
              </a:buClr>
              <a:buSzPct val="75000"/>
              <a:buFont typeface="System Font Regular"/>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4">
            <a:extLst>
              <a:ext uri="{FF2B5EF4-FFF2-40B4-BE49-F238E27FC236}">
                <a16:creationId xmlns:a16="http://schemas.microsoft.com/office/drawing/2014/main" id="{A21F5661-2C78-2407-849F-B2B2D96A7003}"/>
              </a:ext>
            </a:extLst>
          </p:cNvPr>
          <p:cNvSpPr>
            <a:spLocks noGrp="1"/>
          </p:cNvSpPr>
          <p:nvPr>
            <p:ph type="body" sz="quarter" idx="3"/>
          </p:nvPr>
        </p:nvSpPr>
        <p:spPr>
          <a:xfrm>
            <a:off x="838200" y="1690687"/>
            <a:ext cx="3420649" cy="639153"/>
          </a:xfrm>
        </p:spPr>
        <p:txBody>
          <a:bodyPr anchor="b">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4">
            <a:extLst>
              <a:ext uri="{FF2B5EF4-FFF2-40B4-BE49-F238E27FC236}">
                <a16:creationId xmlns:a16="http://schemas.microsoft.com/office/drawing/2014/main" id="{04E94BF1-2A13-9F24-6A5B-15820412F609}"/>
              </a:ext>
            </a:extLst>
          </p:cNvPr>
          <p:cNvSpPr>
            <a:spLocks noGrp="1"/>
          </p:cNvSpPr>
          <p:nvPr>
            <p:ph type="body" sz="quarter" idx="13"/>
          </p:nvPr>
        </p:nvSpPr>
        <p:spPr>
          <a:xfrm>
            <a:off x="4385675" y="1690686"/>
            <a:ext cx="3420649" cy="639153"/>
          </a:xfrm>
        </p:spPr>
        <p:txBody>
          <a:bodyPr anchor="b">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Text Placeholder 4">
            <a:extLst>
              <a:ext uri="{FF2B5EF4-FFF2-40B4-BE49-F238E27FC236}">
                <a16:creationId xmlns:a16="http://schemas.microsoft.com/office/drawing/2014/main" id="{FB6EAA27-481E-88E8-A237-F6B33A7EAC21}"/>
              </a:ext>
            </a:extLst>
          </p:cNvPr>
          <p:cNvSpPr>
            <a:spLocks noGrp="1"/>
          </p:cNvSpPr>
          <p:nvPr>
            <p:ph type="body" sz="quarter" idx="14"/>
          </p:nvPr>
        </p:nvSpPr>
        <p:spPr>
          <a:xfrm>
            <a:off x="7942591" y="1690686"/>
            <a:ext cx="3420649" cy="639153"/>
          </a:xfrm>
        </p:spPr>
        <p:txBody>
          <a:bodyPr anchor="b">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pic>
        <p:nvPicPr>
          <p:cNvPr id="12" name="Picture 11">
            <a:extLst>
              <a:ext uri="{FF2B5EF4-FFF2-40B4-BE49-F238E27FC236}">
                <a16:creationId xmlns:a16="http://schemas.microsoft.com/office/drawing/2014/main" id="{1A5C9362-401D-0A7E-9F2D-C4F31B03EBE5}"/>
              </a:ext>
            </a:extLst>
          </p:cNvPr>
          <p:cNvPicPr>
            <a:picLocks noChangeAspect="1"/>
          </p:cNvPicPr>
          <p:nvPr userDrawn="1"/>
        </p:nvPicPr>
        <p:blipFill>
          <a:blip r:embed="rId2"/>
          <a:stretch>
            <a:fillRect/>
          </a:stretch>
        </p:blipFill>
        <p:spPr>
          <a:xfrm>
            <a:off x="-237442" y="5923321"/>
            <a:ext cx="3255931" cy="1269314"/>
          </a:xfrm>
          <a:prstGeom prst="rect">
            <a:avLst/>
          </a:prstGeom>
        </p:spPr>
      </p:pic>
    </p:spTree>
    <p:extLst>
      <p:ext uri="{BB962C8B-B14F-4D97-AF65-F5344CB8AC3E}">
        <p14:creationId xmlns:p14="http://schemas.microsoft.com/office/powerpoint/2010/main" val="2049728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F04636-685F-DFEE-215A-C1FE92AAF35E}"/>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E71C270A-2632-E9E0-5A4B-938582AC307D}"/>
              </a:ext>
            </a:extLst>
          </p:cNvPr>
          <p:cNvSpPr>
            <a:spLocks noGrp="1"/>
          </p:cNvSpPr>
          <p:nvPr>
            <p:ph type="ftr" sz="quarter" idx="11"/>
          </p:nvPr>
        </p:nvSpPr>
        <p:spPr/>
        <p:txBody>
          <a:bodyPr/>
          <a:lstStyle/>
          <a:p>
            <a:endParaRPr lang="en-US" dirty="0"/>
          </a:p>
        </p:txBody>
      </p:sp>
      <p:sp>
        <p:nvSpPr>
          <p:cNvPr id="6" name="Rectangle 5">
            <a:extLst>
              <a:ext uri="{FF2B5EF4-FFF2-40B4-BE49-F238E27FC236}">
                <a16:creationId xmlns:a16="http://schemas.microsoft.com/office/drawing/2014/main" id="{E6B84D2C-29F3-CF55-F842-C2FF3AEF0C8A}"/>
              </a:ext>
            </a:extLst>
          </p:cNvPr>
          <p:cNvSpPr/>
          <p:nvPr userDrawn="1"/>
        </p:nvSpPr>
        <p:spPr>
          <a:xfrm>
            <a:off x="11907078" y="0"/>
            <a:ext cx="284922" cy="6858000"/>
          </a:xfrm>
          <a:prstGeom prst="rect">
            <a:avLst/>
          </a:prstGeom>
          <a:solidFill>
            <a:srgbClr val="BA1F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B5B46759-F7A3-DE3A-E8FA-59AFC405FE63}"/>
              </a:ext>
            </a:extLst>
          </p:cNvPr>
          <p:cNvPicPr>
            <a:picLocks noChangeAspect="1"/>
          </p:cNvPicPr>
          <p:nvPr userDrawn="1"/>
        </p:nvPicPr>
        <p:blipFill>
          <a:blip r:embed="rId2"/>
          <a:stretch>
            <a:fillRect/>
          </a:stretch>
        </p:blipFill>
        <p:spPr>
          <a:xfrm>
            <a:off x="-237442" y="5923321"/>
            <a:ext cx="3255931" cy="1269314"/>
          </a:xfrm>
          <a:prstGeom prst="rect">
            <a:avLst/>
          </a:prstGeom>
        </p:spPr>
      </p:pic>
    </p:spTree>
    <p:extLst>
      <p:ext uri="{BB962C8B-B14F-4D97-AF65-F5344CB8AC3E}">
        <p14:creationId xmlns:p14="http://schemas.microsoft.com/office/powerpoint/2010/main" val="15730567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6" Type="http://schemas.openxmlformats.org/officeDocument/2006/relationships/theme" Target="../theme/theme2.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C616916-B565-D63F-3199-2FBAA8A3C48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EA54B0B-F5C2-98A7-0E43-9798CFAF552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 Click to edit Master text styles</a:t>
            </a:r>
          </a:p>
          <a:p>
            <a:pPr lvl="1"/>
            <a:r>
              <a:rPr lang="en-US"/>
              <a:t> Second level</a:t>
            </a:r>
          </a:p>
          <a:p>
            <a:pPr lvl="2"/>
            <a:r>
              <a:rPr lang="en-US"/>
              <a:t> 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B1EEB76-329A-0188-CA8F-0A74C4DBB02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Avenir" panose="02000503020000020003" pitchFamily="2" charset="0"/>
              </a:defRPr>
            </a:lvl1pPr>
          </a:lstStyle>
          <a:p>
            <a:fld id="{3E19E3F7-689C-4244-9177-D39CB8225ECF}" type="datetimeFigureOut">
              <a:rPr lang="en-US" smtClean="0"/>
              <a:pPr/>
              <a:t>9/24/2025</a:t>
            </a:fld>
            <a:endParaRPr lang="en-US" dirty="0"/>
          </a:p>
        </p:txBody>
      </p:sp>
      <p:sp>
        <p:nvSpPr>
          <p:cNvPr id="5" name="Footer Placeholder 4">
            <a:extLst>
              <a:ext uri="{FF2B5EF4-FFF2-40B4-BE49-F238E27FC236}">
                <a16:creationId xmlns:a16="http://schemas.microsoft.com/office/drawing/2014/main" id="{39A15A3B-1F88-A0A1-0A73-52AD72F48D3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Avenir" panose="02000503020000020003" pitchFamily="2" charset="0"/>
              </a:defRPr>
            </a:lvl1pPr>
          </a:lstStyle>
          <a:p>
            <a:endParaRPr lang="en-US" dirty="0"/>
          </a:p>
        </p:txBody>
      </p:sp>
    </p:spTree>
    <p:extLst>
      <p:ext uri="{BB962C8B-B14F-4D97-AF65-F5344CB8AC3E}">
        <p14:creationId xmlns:p14="http://schemas.microsoft.com/office/powerpoint/2010/main" val="147317362"/>
      </p:ext>
    </p:extLst>
  </p:cSld>
  <p:clrMap bg1="lt1" tx1="dk1" bg2="lt2" tx2="dk2" accent1="accent1" accent2="accent2" accent3="accent3" accent4="accent4" accent5="accent5" accent6="accent6" hlink="hlink" folHlink="folHlink"/>
  <p:sldLayoutIdLst>
    <p:sldLayoutId id="2147483649" r:id="rId1"/>
    <p:sldLayoutId id="2147483672" r:id="rId2"/>
    <p:sldLayoutId id="2147483650" r:id="rId3"/>
    <p:sldLayoutId id="2147483651" r:id="rId4"/>
    <p:sldLayoutId id="2147483652" r:id="rId5"/>
    <p:sldLayoutId id="2147483653" r:id="rId6"/>
    <p:sldLayoutId id="2147483674" r:id="rId7"/>
    <p:sldLayoutId id="2147483675" r:id="rId8"/>
    <p:sldLayoutId id="2147483654" r:id="rId9"/>
    <p:sldLayoutId id="2147483655" r:id="rId10"/>
    <p:sldLayoutId id="2147483673" r:id="rId11"/>
    <p:sldLayoutId id="2147483656" r:id="rId12"/>
    <p:sldLayoutId id="2147483657" r:id="rId13"/>
    <p:sldLayoutId id="2147483658" r:id="rId14"/>
    <p:sldLayoutId id="2147483659" r:id="rId15"/>
  </p:sldLayoutIdLst>
  <p:txStyles>
    <p:titleStyle>
      <a:lvl1pPr algn="l" defTabSz="914400" rtl="0" eaLnBrk="1" latinLnBrk="0" hangingPunct="1">
        <a:lnSpc>
          <a:spcPct val="90000"/>
        </a:lnSpc>
        <a:spcBef>
          <a:spcPct val="0"/>
        </a:spcBef>
        <a:buNone/>
        <a:defRPr sz="4400" b="1" i="0" kern="1200">
          <a:solidFill>
            <a:srgbClr val="BA1F25"/>
          </a:solidFill>
          <a:latin typeface="Avenir Black" panose="02000503020000020003" pitchFamily="2" charset="0"/>
          <a:ea typeface="+mj-ea"/>
          <a:cs typeface="+mj-cs"/>
        </a:defRPr>
      </a:lvl1pPr>
    </p:titleStyle>
    <p:bodyStyle>
      <a:lvl1pPr marL="228600" indent="-228600" algn="l" defTabSz="914400" rtl="0" eaLnBrk="1" latinLnBrk="0" hangingPunct="1">
        <a:lnSpc>
          <a:spcPct val="90000"/>
        </a:lnSpc>
        <a:spcBef>
          <a:spcPts val="1000"/>
        </a:spcBef>
        <a:buClr>
          <a:srgbClr val="BA1F25"/>
        </a:buClr>
        <a:buSzPct val="75000"/>
        <a:buFont typeface="System Font Regular"/>
        <a:buChar char="→"/>
        <a:defRPr sz="2000" b="0" i="0" kern="1200">
          <a:solidFill>
            <a:schemeClr val="tx1"/>
          </a:solidFill>
          <a:latin typeface="Avenir" panose="02000503020000020003" pitchFamily="2" charset="0"/>
          <a:ea typeface="+mn-ea"/>
          <a:cs typeface="+mn-cs"/>
        </a:defRPr>
      </a:lvl1pPr>
      <a:lvl2pPr marL="685800" indent="-228600" algn="l" defTabSz="914400" rtl="0" eaLnBrk="1" latinLnBrk="0" hangingPunct="1">
        <a:lnSpc>
          <a:spcPct val="90000"/>
        </a:lnSpc>
        <a:spcBef>
          <a:spcPts val="500"/>
        </a:spcBef>
        <a:buClr>
          <a:srgbClr val="BA1F25"/>
        </a:buClr>
        <a:buSzPct val="75000"/>
        <a:buFont typeface="System Font Regular"/>
        <a:buChar char="→"/>
        <a:defRPr sz="2000" b="0" i="0" kern="1200">
          <a:solidFill>
            <a:schemeClr val="tx1"/>
          </a:solidFill>
          <a:latin typeface="Avenir" panose="02000503020000020003" pitchFamily="2" charset="0"/>
          <a:ea typeface="+mn-ea"/>
          <a:cs typeface="+mn-cs"/>
        </a:defRPr>
      </a:lvl2pPr>
      <a:lvl3pPr marL="1143000" indent="-228600" algn="l" defTabSz="914400" rtl="0" eaLnBrk="1" latinLnBrk="0" hangingPunct="1">
        <a:lnSpc>
          <a:spcPct val="90000"/>
        </a:lnSpc>
        <a:spcBef>
          <a:spcPts val="500"/>
        </a:spcBef>
        <a:buClr>
          <a:srgbClr val="BA1F25"/>
        </a:buClr>
        <a:buSzPct val="75000"/>
        <a:buFont typeface="System Font Regular"/>
        <a:buChar char="→"/>
        <a:defRPr sz="2000" b="0" i="0" kern="1200">
          <a:solidFill>
            <a:schemeClr val="tx1"/>
          </a:solidFill>
          <a:latin typeface="Avenir" panose="02000503020000020003" pitchFamily="2" charset="0"/>
          <a:ea typeface="+mn-ea"/>
          <a:cs typeface="+mn-cs"/>
        </a:defRPr>
      </a:lvl3pPr>
      <a:lvl4pPr marL="1600200" indent="-228600" algn="l" defTabSz="914400" rtl="0" eaLnBrk="1" latinLnBrk="0" hangingPunct="1">
        <a:lnSpc>
          <a:spcPct val="90000"/>
        </a:lnSpc>
        <a:spcBef>
          <a:spcPts val="500"/>
        </a:spcBef>
        <a:buClr>
          <a:srgbClr val="BA1F25"/>
        </a:buClr>
        <a:buSzPct val="75000"/>
        <a:buFont typeface="System Font Regular"/>
        <a:buChar char="→"/>
        <a:defRPr sz="2000" b="0" i="0" kern="1200">
          <a:solidFill>
            <a:schemeClr val="tx1"/>
          </a:solidFill>
          <a:latin typeface="Avenir" panose="02000503020000020003" pitchFamily="2" charset="0"/>
          <a:ea typeface="+mn-ea"/>
          <a:cs typeface="+mn-cs"/>
        </a:defRPr>
      </a:lvl4pPr>
      <a:lvl5pPr marL="2057400" indent="-228600" algn="l" defTabSz="914400" rtl="0" eaLnBrk="1" latinLnBrk="0" hangingPunct="1">
        <a:lnSpc>
          <a:spcPct val="90000"/>
        </a:lnSpc>
        <a:spcBef>
          <a:spcPts val="500"/>
        </a:spcBef>
        <a:buClr>
          <a:srgbClr val="BA1F25"/>
        </a:buClr>
        <a:buSzPct val="75000"/>
        <a:buFont typeface="System Font Regular"/>
        <a:buChar char="→"/>
        <a:defRPr sz="2000" b="0" i="0" kern="1200">
          <a:solidFill>
            <a:schemeClr val="tx1"/>
          </a:solidFill>
          <a:latin typeface="Avenir" panose="0200050302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C616916-B565-D63F-3199-2FBAA8A3C48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EA54B0B-F5C2-98A7-0E43-9798CFAF552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 Click to edit Master text styles</a:t>
            </a:r>
          </a:p>
          <a:p>
            <a:pPr lvl="1"/>
            <a:r>
              <a:rPr lang="en-US"/>
              <a:t> Second level</a:t>
            </a:r>
          </a:p>
          <a:p>
            <a:pPr lvl="2"/>
            <a:r>
              <a:rPr lang="en-US"/>
              <a:t> 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B1EEB76-329A-0188-CA8F-0A74C4DBB02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Avenir" panose="02000503020000020003" pitchFamily="2" charset="0"/>
              </a:defRPr>
            </a:lvl1pPr>
          </a:lstStyle>
          <a:p>
            <a:fld id="{3E19E3F7-689C-4244-9177-D39CB8225ECF}" type="datetimeFigureOut">
              <a:rPr lang="en-US" smtClean="0"/>
              <a:pPr/>
              <a:t>9/24/2025</a:t>
            </a:fld>
            <a:endParaRPr lang="en-US" dirty="0"/>
          </a:p>
        </p:txBody>
      </p:sp>
      <p:sp>
        <p:nvSpPr>
          <p:cNvPr id="5" name="Footer Placeholder 4">
            <a:extLst>
              <a:ext uri="{FF2B5EF4-FFF2-40B4-BE49-F238E27FC236}">
                <a16:creationId xmlns:a16="http://schemas.microsoft.com/office/drawing/2014/main" id="{39A15A3B-1F88-A0A1-0A73-52AD72F48D3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Avenir" panose="02000503020000020003" pitchFamily="2" charset="0"/>
              </a:defRPr>
            </a:lvl1pPr>
          </a:lstStyle>
          <a:p>
            <a:endParaRPr lang="en-US" dirty="0"/>
          </a:p>
        </p:txBody>
      </p:sp>
    </p:spTree>
    <p:extLst>
      <p:ext uri="{BB962C8B-B14F-4D97-AF65-F5344CB8AC3E}">
        <p14:creationId xmlns:p14="http://schemas.microsoft.com/office/powerpoint/2010/main" val="2416169094"/>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 id="2147483691" r:id="rId15"/>
  </p:sldLayoutIdLst>
  <p:txStyles>
    <p:titleStyle>
      <a:lvl1pPr algn="l" defTabSz="914400" rtl="0" eaLnBrk="1" latinLnBrk="0" hangingPunct="1">
        <a:lnSpc>
          <a:spcPct val="90000"/>
        </a:lnSpc>
        <a:spcBef>
          <a:spcPct val="0"/>
        </a:spcBef>
        <a:buNone/>
        <a:defRPr sz="4400" b="1" i="0" kern="1200">
          <a:solidFill>
            <a:srgbClr val="BA1F25"/>
          </a:solidFill>
          <a:latin typeface="Avenir Black" panose="02000503020000020003" pitchFamily="2" charset="0"/>
          <a:ea typeface="+mj-ea"/>
          <a:cs typeface="+mj-cs"/>
        </a:defRPr>
      </a:lvl1pPr>
    </p:titleStyle>
    <p:bodyStyle>
      <a:lvl1pPr marL="228600" indent="-228600" algn="l" defTabSz="914400" rtl="0" eaLnBrk="1" latinLnBrk="0" hangingPunct="1">
        <a:lnSpc>
          <a:spcPct val="90000"/>
        </a:lnSpc>
        <a:spcBef>
          <a:spcPts val="1000"/>
        </a:spcBef>
        <a:buClr>
          <a:srgbClr val="BA1F25"/>
        </a:buClr>
        <a:buSzPct val="75000"/>
        <a:buFont typeface="System Font Regular"/>
        <a:buChar char="→"/>
        <a:defRPr sz="2000" b="0" i="0" kern="1200">
          <a:solidFill>
            <a:schemeClr val="tx1"/>
          </a:solidFill>
          <a:latin typeface="Avenir" panose="02000503020000020003" pitchFamily="2" charset="0"/>
          <a:ea typeface="+mn-ea"/>
          <a:cs typeface="+mn-cs"/>
        </a:defRPr>
      </a:lvl1pPr>
      <a:lvl2pPr marL="685800" indent="-228600" algn="l" defTabSz="914400" rtl="0" eaLnBrk="1" latinLnBrk="0" hangingPunct="1">
        <a:lnSpc>
          <a:spcPct val="90000"/>
        </a:lnSpc>
        <a:spcBef>
          <a:spcPts val="500"/>
        </a:spcBef>
        <a:buClr>
          <a:srgbClr val="BA1F25"/>
        </a:buClr>
        <a:buSzPct val="75000"/>
        <a:buFont typeface="System Font Regular"/>
        <a:buChar char="→"/>
        <a:defRPr sz="2000" b="0" i="0" kern="1200">
          <a:solidFill>
            <a:schemeClr val="tx1"/>
          </a:solidFill>
          <a:latin typeface="Avenir" panose="02000503020000020003" pitchFamily="2" charset="0"/>
          <a:ea typeface="+mn-ea"/>
          <a:cs typeface="+mn-cs"/>
        </a:defRPr>
      </a:lvl2pPr>
      <a:lvl3pPr marL="1143000" indent="-228600" algn="l" defTabSz="914400" rtl="0" eaLnBrk="1" latinLnBrk="0" hangingPunct="1">
        <a:lnSpc>
          <a:spcPct val="90000"/>
        </a:lnSpc>
        <a:spcBef>
          <a:spcPts val="500"/>
        </a:spcBef>
        <a:buClr>
          <a:srgbClr val="BA1F25"/>
        </a:buClr>
        <a:buSzPct val="75000"/>
        <a:buFont typeface="System Font Regular"/>
        <a:buChar char="→"/>
        <a:defRPr sz="2000" b="0" i="0" kern="1200">
          <a:solidFill>
            <a:schemeClr val="tx1"/>
          </a:solidFill>
          <a:latin typeface="Avenir" panose="02000503020000020003" pitchFamily="2" charset="0"/>
          <a:ea typeface="+mn-ea"/>
          <a:cs typeface="+mn-cs"/>
        </a:defRPr>
      </a:lvl3pPr>
      <a:lvl4pPr marL="1600200" indent="-228600" algn="l" defTabSz="914400" rtl="0" eaLnBrk="1" latinLnBrk="0" hangingPunct="1">
        <a:lnSpc>
          <a:spcPct val="90000"/>
        </a:lnSpc>
        <a:spcBef>
          <a:spcPts val="500"/>
        </a:spcBef>
        <a:buClr>
          <a:srgbClr val="BA1F25"/>
        </a:buClr>
        <a:buSzPct val="75000"/>
        <a:buFont typeface="System Font Regular"/>
        <a:buChar char="→"/>
        <a:defRPr sz="2000" b="0" i="0" kern="1200">
          <a:solidFill>
            <a:schemeClr val="tx1"/>
          </a:solidFill>
          <a:latin typeface="Avenir" panose="02000503020000020003" pitchFamily="2" charset="0"/>
          <a:ea typeface="+mn-ea"/>
          <a:cs typeface="+mn-cs"/>
        </a:defRPr>
      </a:lvl4pPr>
      <a:lvl5pPr marL="2057400" indent="-228600" algn="l" defTabSz="914400" rtl="0" eaLnBrk="1" latinLnBrk="0" hangingPunct="1">
        <a:lnSpc>
          <a:spcPct val="90000"/>
        </a:lnSpc>
        <a:spcBef>
          <a:spcPts val="500"/>
        </a:spcBef>
        <a:buClr>
          <a:srgbClr val="BA1F25"/>
        </a:buClr>
        <a:buSzPct val="75000"/>
        <a:buFont typeface="System Font Regular"/>
        <a:buChar char="→"/>
        <a:defRPr sz="2000" b="0" i="0" kern="1200">
          <a:solidFill>
            <a:schemeClr val="tx1"/>
          </a:solidFill>
          <a:latin typeface="Avenir" panose="0200050302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8.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0.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3.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3.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6.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3.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3.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3.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5.xml"/><Relationship Id="rId4" Type="http://schemas.openxmlformats.org/officeDocument/2006/relationships/image" Target="../media/image33.png"/></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17.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3.xml"/><Relationship Id="rId4" Type="http://schemas.openxmlformats.org/officeDocument/2006/relationships/image" Target="../media/image4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hyperlink" Target="mailto:Faith@theresiliencyinitiative.com"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43.pn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chart" Target="../charts/chart1.xml"/><Relationship Id="rId7"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microsoft.com/office/2007/relationships/hdphoto" Target="../media/hdphoto1.wdp"/><Relationship Id="rId5" Type="http://schemas.openxmlformats.org/officeDocument/2006/relationships/image" Target="../media/image22.pn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5EE8C-00CF-AAB0-7C4A-E81915D78BA6}"/>
              </a:ext>
            </a:extLst>
          </p:cNvPr>
          <p:cNvSpPr>
            <a:spLocks noGrp="1"/>
          </p:cNvSpPr>
          <p:nvPr>
            <p:ph type="ctrTitle"/>
          </p:nvPr>
        </p:nvSpPr>
        <p:spPr>
          <a:xfrm>
            <a:off x="1523999" y="1122363"/>
            <a:ext cx="10301555" cy="2387600"/>
          </a:xfrm>
        </p:spPr>
        <p:txBody>
          <a:bodyPr>
            <a:normAutofit fontScale="90000"/>
          </a:bodyPr>
          <a:lstStyle/>
          <a:p>
            <a:r>
              <a:rPr lang="en-US" dirty="0"/>
              <a:t>Lake County Wildfire Preparedness and Evacuation Plan </a:t>
            </a:r>
            <a:br>
              <a:rPr lang="en-US" dirty="0"/>
            </a:br>
            <a:r>
              <a:rPr lang="en-US" sz="3600" dirty="0"/>
              <a:t>Project Recap</a:t>
            </a:r>
            <a:endParaRPr lang="en-US" dirty="0"/>
          </a:p>
        </p:txBody>
      </p:sp>
      <p:sp>
        <p:nvSpPr>
          <p:cNvPr id="3" name="Subtitle 2">
            <a:extLst>
              <a:ext uri="{FF2B5EF4-FFF2-40B4-BE49-F238E27FC236}">
                <a16:creationId xmlns:a16="http://schemas.microsoft.com/office/drawing/2014/main" id="{57A32465-5BD2-3EC7-D879-CE723FD785FC}"/>
              </a:ext>
            </a:extLst>
          </p:cNvPr>
          <p:cNvSpPr>
            <a:spLocks noGrp="1"/>
          </p:cNvSpPr>
          <p:nvPr>
            <p:ph type="subTitle" idx="1"/>
          </p:nvPr>
        </p:nvSpPr>
        <p:spPr/>
        <p:txBody>
          <a:bodyPr/>
          <a:lstStyle/>
          <a:p>
            <a:r>
              <a:rPr lang="en-US" dirty="0"/>
              <a:t>Lake County Board of Supervisors </a:t>
            </a:r>
          </a:p>
          <a:p>
            <a:r>
              <a:rPr lang="en-US" dirty="0"/>
              <a:t>October 21, 2025</a:t>
            </a:r>
          </a:p>
        </p:txBody>
      </p:sp>
    </p:spTree>
    <p:extLst>
      <p:ext uri="{BB962C8B-B14F-4D97-AF65-F5344CB8AC3E}">
        <p14:creationId xmlns:p14="http://schemas.microsoft.com/office/powerpoint/2010/main" val="16437809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1300615-1D14-2DC5-7D66-0A1661FCE7F9}"/>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85F66B8-CC6E-C2F4-E03C-C29C06D4D6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51D4450-9BA4-9948-9040-0A4B8420078B}"/>
              </a:ext>
            </a:extLst>
          </p:cNvPr>
          <p:cNvSpPr>
            <a:spLocks noGrp="1"/>
          </p:cNvSpPr>
          <p:nvPr>
            <p:ph type="ctrTitle"/>
          </p:nvPr>
        </p:nvSpPr>
        <p:spPr>
          <a:xfrm>
            <a:off x="195855" y="1147562"/>
            <a:ext cx="5556373" cy="2387600"/>
          </a:xfrm>
        </p:spPr>
        <p:txBody>
          <a:bodyPr anchor="t">
            <a:normAutofit/>
          </a:bodyPr>
          <a:lstStyle/>
          <a:p>
            <a:r>
              <a:rPr lang="en-US" sz="5400" dirty="0"/>
              <a:t>Recommendations</a:t>
            </a:r>
            <a:br>
              <a:rPr lang="en-US" sz="5400" dirty="0"/>
            </a:br>
            <a:br>
              <a:rPr lang="en-US" sz="5400" dirty="0"/>
            </a:br>
            <a:endParaRPr lang="en-US" sz="5400" dirty="0"/>
          </a:p>
        </p:txBody>
      </p:sp>
      <p:grpSp>
        <p:nvGrpSpPr>
          <p:cNvPr id="12" name="Group 11">
            <a:extLst>
              <a:ext uri="{FF2B5EF4-FFF2-40B4-BE49-F238E27FC236}">
                <a16:creationId xmlns:a16="http://schemas.microsoft.com/office/drawing/2014/main" id="{1FD9721C-C18E-E242-704E-D4804A0AB1C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984992"/>
            <a:ext cx="731521" cy="673460"/>
            <a:chOff x="3940602" y="308034"/>
            <a:chExt cx="2116791" cy="3428999"/>
          </a:xfrm>
          <a:solidFill>
            <a:schemeClr val="accent4"/>
          </a:solidFill>
        </p:grpSpPr>
        <p:sp>
          <p:nvSpPr>
            <p:cNvPr id="13" name="Rectangle 12">
              <a:extLst>
                <a:ext uri="{FF2B5EF4-FFF2-40B4-BE49-F238E27FC236}">
                  <a16:creationId xmlns:a16="http://schemas.microsoft.com/office/drawing/2014/main" id="{56AF2320-B287-C641-762C-EEDF2ED69D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8A14F4E4-E33B-0890-DE66-0051DC87E8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FFD4EA32-41B3-D78B-8C51-D72E2FAE62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7" name="Rectangle 16">
            <a:extLst>
              <a:ext uri="{FF2B5EF4-FFF2-40B4-BE49-F238E27FC236}">
                <a16:creationId xmlns:a16="http://schemas.microsoft.com/office/drawing/2014/main" id="{58FB2FCA-5BEF-6FEA-FC84-0100BB0E31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DAD03FDF-C101-A9BE-C15E-F20B298259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391886"/>
            <a:ext cx="6009366"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B46CCADD-4D41-5256-67B4-598C745CF9F3}"/>
              </a:ext>
            </a:extLst>
          </p:cNvPr>
          <p:cNvPicPr>
            <a:picLocks noChangeAspect="1"/>
          </p:cNvPicPr>
          <p:nvPr/>
        </p:nvPicPr>
        <p:blipFill>
          <a:blip r:embed="rId2"/>
          <a:stretch>
            <a:fillRect/>
          </a:stretch>
        </p:blipFill>
        <p:spPr>
          <a:xfrm>
            <a:off x="5752228" y="272007"/>
            <a:ext cx="4743305" cy="6136957"/>
          </a:xfrm>
          <a:prstGeom prst="rect">
            <a:avLst/>
          </a:prstGeom>
        </p:spPr>
      </p:pic>
    </p:spTree>
    <p:extLst>
      <p:ext uri="{BB962C8B-B14F-4D97-AF65-F5344CB8AC3E}">
        <p14:creationId xmlns:p14="http://schemas.microsoft.com/office/powerpoint/2010/main" val="40171309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E3027AD3-9330-D276-A027-4530FEB480FD}"/>
              </a:ext>
            </a:extLst>
          </p:cNvPr>
          <p:cNvSpPr>
            <a:spLocks noGrp="1"/>
          </p:cNvSpPr>
          <p:nvPr>
            <p:ph type="title"/>
          </p:nvPr>
        </p:nvSpPr>
        <p:spPr/>
        <p:txBody>
          <a:bodyPr/>
          <a:lstStyle/>
          <a:p>
            <a:r>
              <a:rPr lang="en-US" dirty="0"/>
              <a:t>Recommendations</a:t>
            </a:r>
          </a:p>
        </p:txBody>
      </p:sp>
      <p:graphicFrame>
        <p:nvGraphicFramePr>
          <p:cNvPr id="11" name="Content Placeholder 10">
            <a:extLst>
              <a:ext uri="{FF2B5EF4-FFF2-40B4-BE49-F238E27FC236}">
                <a16:creationId xmlns:a16="http://schemas.microsoft.com/office/drawing/2014/main" id="{492C7D29-0ABC-9B94-96AF-8B1F788CEEA3}"/>
              </a:ext>
            </a:extLst>
          </p:cNvPr>
          <p:cNvGraphicFramePr>
            <a:graphicFrameLocks noGrp="1"/>
          </p:cNvGraphicFramePr>
          <p:nvPr>
            <p:ph idx="1"/>
            <p:extLst>
              <p:ext uri="{D42A27DB-BD31-4B8C-83A1-F6EECF244321}">
                <p14:modId xmlns:p14="http://schemas.microsoft.com/office/powerpoint/2010/main" val="67423780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938995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7942995-B07F-4636-9A06-C6A104B26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B10EFA2-C6F0-0D4E-9647-A06BFB611A8B}"/>
              </a:ext>
            </a:extLst>
          </p:cNvPr>
          <p:cNvSpPr>
            <a:spLocks noGrp="1"/>
          </p:cNvSpPr>
          <p:nvPr>
            <p:ph type="ctrTitle"/>
          </p:nvPr>
        </p:nvSpPr>
        <p:spPr>
          <a:xfrm>
            <a:off x="1312501" y="2127922"/>
            <a:ext cx="4036334" cy="2387600"/>
          </a:xfrm>
        </p:spPr>
        <p:txBody>
          <a:bodyPr anchor="t">
            <a:normAutofit/>
          </a:bodyPr>
          <a:lstStyle/>
          <a:p>
            <a:r>
              <a:rPr lang="en-US" sz="5400" dirty="0"/>
              <a:t>Lake County Evacuation Plan</a:t>
            </a:r>
          </a:p>
        </p:txBody>
      </p:sp>
      <p:grpSp>
        <p:nvGrpSpPr>
          <p:cNvPr id="12" name="Group 11">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984992"/>
            <a:ext cx="731521" cy="673460"/>
            <a:chOff x="3940602" y="308034"/>
            <a:chExt cx="2116791" cy="3428999"/>
          </a:xfrm>
          <a:solidFill>
            <a:schemeClr val="accent4"/>
          </a:solidFill>
        </p:grpSpPr>
        <p:sp>
          <p:nvSpPr>
            <p:cNvPr id="13" name="Rectangle 12">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7" name="Rectangle 16">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391886"/>
            <a:ext cx="6009366"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65A65EE4-A92E-7A0C-FBF6-FD704B44448F}"/>
              </a:ext>
            </a:extLst>
          </p:cNvPr>
          <p:cNvPicPr>
            <a:picLocks noChangeAspect="1"/>
          </p:cNvPicPr>
          <p:nvPr/>
        </p:nvPicPr>
        <p:blipFill>
          <a:blip r:embed="rId2"/>
          <a:stretch>
            <a:fillRect/>
          </a:stretch>
        </p:blipFill>
        <p:spPr>
          <a:xfrm>
            <a:off x="5929815" y="538517"/>
            <a:ext cx="4234146" cy="5566410"/>
          </a:xfrm>
          <a:prstGeom prst="rect">
            <a:avLst/>
          </a:prstGeom>
        </p:spPr>
      </p:pic>
    </p:spTree>
    <p:extLst>
      <p:ext uri="{BB962C8B-B14F-4D97-AF65-F5344CB8AC3E}">
        <p14:creationId xmlns:p14="http://schemas.microsoft.com/office/powerpoint/2010/main" val="32812057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7699B68-AEAA-7F5A-2395-AB1219DD02EA}"/>
              </a:ext>
            </a:extLst>
          </p:cNvPr>
          <p:cNvSpPr>
            <a:spLocks noGrp="1"/>
          </p:cNvSpPr>
          <p:nvPr>
            <p:ph type="title"/>
          </p:nvPr>
        </p:nvSpPr>
        <p:spPr/>
        <p:txBody>
          <a:bodyPr/>
          <a:lstStyle/>
          <a:p>
            <a:r>
              <a:rPr lang="en-US" dirty="0"/>
              <a:t>Plan Structure</a:t>
            </a:r>
          </a:p>
        </p:txBody>
      </p:sp>
      <p:graphicFrame>
        <p:nvGraphicFramePr>
          <p:cNvPr id="6" name="Content Placeholder 5">
            <a:extLst>
              <a:ext uri="{FF2B5EF4-FFF2-40B4-BE49-F238E27FC236}">
                <a16:creationId xmlns:a16="http://schemas.microsoft.com/office/drawing/2014/main" id="{0F41EC3D-DD54-A23E-1626-D75CBDEC7EC3}"/>
              </a:ext>
            </a:extLst>
          </p:cNvPr>
          <p:cNvGraphicFramePr>
            <a:graphicFrameLocks noGrp="1"/>
          </p:cNvGraphicFramePr>
          <p:nvPr>
            <p:ph sz="half" idx="1"/>
            <p:extLst>
              <p:ext uri="{D42A27DB-BD31-4B8C-83A1-F6EECF244321}">
                <p14:modId xmlns:p14="http://schemas.microsoft.com/office/powerpoint/2010/main" val="3472654324"/>
              </p:ext>
            </p:extLst>
          </p:nvPr>
        </p:nvGraphicFramePr>
        <p:xfrm>
          <a:off x="-1432390" y="1589319"/>
          <a:ext cx="7864012"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Content Placeholder 6">
            <a:extLst>
              <a:ext uri="{FF2B5EF4-FFF2-40B4-BE49-F238E27FC236}">
                <a16:creationId xmlns:a16="http://schemas.microsoft.com/office/drawing/2014/main" id="{DF206FF2-6240-E109-6A6B-B0A0E88D404C}"/>
              </a:ext>
            </a:extLst>
          </p:cNvPr>
          <p:cNvSpPr>
            <a:spLocks noGrp="1"/>
          </p:cNvSpPr>
          <p:nvPr>
            <p:ph sz="half" idx="2"/>
          </p:nvPr>
        </p:nvSpPr>
        <p:spPr>
          <a:xfrm>
            <a:off x="4428163" y="1640004"/>
            <a:ext cx="6925637" cy="4351338"/>
          </a:xfrm>
        </p:spPr>
        <p:txBody>
          <a:bodyPr/>
          <a:lstStyle/>
          <a:p>
            <a:r>
              <a:rPr lang="en-US" dirty="0"/>
              <a:t>The Lake County Wildfire Evacuation and Preparedness Plan outlines a comprehensive framework for facilitating safe, efficient, and coordinated evacuations during wildfire emergencies, whether the incident occurs with or without advance warning. This plan provides evacuation strategies, recommended agency roles and responsibilities, and key considerations for relocating individuals from hazardous areas to designated safe zones.</a:t>
            </a:r>
          </a:p>
          <a:p>
            <a:r>
              <a:rPr lang="en-US" dirty="0"/>
              <a:t>The Lake County Wildfire Evacuation and Preparedness Plan is intended to support and complement existing emergency protocols established in the Lake County Emergency Operations Plan (EOP), as well as those of the incorporated cities of Lakeport and Clearlake.</a:t>
            </a:r>
          </a:p>
        </p:txBody>
      </p:sp>
    </p:spTree>
    <p:extLst>
      <p:ext uri="{BB962C8B-B14F-4D97-AF65-F5344CB8AC3E}">
        <p14:creationId xmlns:p14="http://schemas.microsoft.com/office/powerpoint/2010/main" val="23729654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D9514-1047-A0D5-334C-CA3494A5F1B3}"/>
              </a:ext>
            </a:extLst>
          </p:cNvPr>
          <p:cNvSpPr>
            <a:spLocks noGrp="1"/>
          </p:cNvSpPr>
          <p:nvPr>
            <p:ph type="title"/>
          </p:nvPr>
        </p:nvSpPr>
        <p:spPr/>
        <p:txBody>
          <a:bodyPr/>
          <a:lstStyle/>
          <a:p>
            <a:r>
              <a:rPr lang="en-US" dirty="0"/>
              <a:t>Key Definitions</a:t>
            </a:r>
          </a:p>
        </p:txBody>
      </p:sp>
      <p:graphicFrame>
        <p:nvGraphicFramePr>
          <p:cNvPr id="4" name="Content Placeholder 3">
            <a:extLst>
              <a:ext uri="{FF2B5EF4-FFF2-40B4-BE49-F238E27FC236}">
                <a16:creationId xmlns:a16="http://schemas.microsoft.com/office/drawing/2014/main" id="{FCF14B0E-EB93-02CD-0D5A-7227CDE3822F}"/>
              </a:ext>
            </a:extLst>
          </p:cNvPr>
          <p:cNvGraphicFramePr>
            <a:graphicFrameLocks noGrp="1"/>
          </p:cNvGraphicFramePr>
          <p:nvPr>
            <p:ph idx="1"/>
            <p:extLst>
              <p:ext uri="{D42A27DB-BD31-4B8C-83A1-F6EECF244321}">
                <p14:modId xmlns:p14="http://schemas.microsoft.com/office/powerpoint/2010/main" val="1971171604"/>
              </p:ext>
            </p:extLst>
          </p:nvPr>
        </p:nvGraphicFramePr>
        <p:xfrm>
          <a:off x="751115" y="1382486"/>
          <a:ext cx="10787742" cy="48876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415215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5E7EF7-73D2-1A47-31FF-1661B32790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B56507-AE29-CEF6-F45E-293A152B6100}"/>
              </a:ext>
            </a:extLst>
          </p:cNvPr>
          <p:cNvSpPr>
            <a:spLocks noGrp="1"/>
          </p:cNvSpPr>
          <p:nvPr>
            <p:ph type="title"/>
          </p:nvPr>
        </p:nvSpPr>
        <p:spPr/>
        <p:txBody>
          <a:bodyPr/>
          <a:lstStyle/>
          <a:p>
            <a:r>
              <a:rPr lang="en-US" dirty="0"/>
              <a:t>Key Definitions</a:t>
            </a:r>
          </a:p>
        </p:txBody>
      </p:sp>
      <p:graphicFrame>
        <p:nvGraphicFramePr>
          <p:cNvPr id="4" name="Content Placeholder 3">
            <a:extLst>
              <a:ext uri="{FF2B5EF4-FFF2-40B4-BE49-F238E27FC236}">
                <a16:creationId xmlns:a16="http://schemas.microsoft.com/office/drawing/2014/main" id="{04040BF5-935A-A2CD-E018-31111BDD070D}"/>
              </a:ext>
            </a:extLst>
          </p:cNvPr>
          <p:cNvGraphicFramePr>
            <a:graphicFrameLocks noGrp="1"/>
          </p:cNvGraphicFramePr>
          <p:nvPr>
            <p:ph idx="1"/>
            <p:extLst>
              <p:ext uri="{D42A27DB-BD31-4B8C-83A1-F6EECF244321}">
                <p14:modId xmlns:p14="http://schemas.microsoft.com/office/powerpoint/2010/main" val="2072293769"/>
              </p:ext>
            </p:extLst>
          </p:nvPr>
        </p:nvGraphicFramePr>
        <p:xfrm>
          <a:off x="751115" y="1382486"/>
          <a:ext cx="10787742" cy="48876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842910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1A0FB78-527E-738A-3402-E14C19B77DD6}"/>
              </a:ext>
            </a:extLst>
          </p:cNvPr>
          <p:cNvSpPr>
            <a:spLocks noGrp="1"/>
          </p:cNvSpPr>
          <p:nvPr>
            <p:ph type="title"/>
          </p:nvPr>
        </p:nvSpPr>
        <p:spPr/>
        <p:txBody>
          <a:bodyPr/>
          <a:lstStyle/>
          <a:p>
            <a:r>
              <a:rPr lang="en-US" dirty="0"/>
              <a:t>Response Operations: Unified Command</a:t>
            </a:r>
          </a:p>
        </p:txBody>
      </p:sp>
      <p:sp>
        <p:nvSpPr>
          <p:cNvPr id="5" name="Content Placeholder 4">
            <a:extLst>
              <a:ext uri="{FF2B5EF4-FFF2-40B4-BE49-F238E27FC236}">
                <a16:creationId xmlns:a16="http://schemas.microsoft.com/office/drawing/2014/main" id="{4024B608-D21B-D54C-DA0A-103CB6811ADC}"/>
              </a:ext>
            </a:extLst>
          </p:cNvPr>
          <p:cNvSpPr>
            <a:spLocks noGrp="1"/>
          </p:cNvSpPr>
          <p:nvPr>
            <p:ph sz="half" idx="1"/>
          </p:nvPr>
        </p:nvSpPr>
        <p:spPr/>
        <p:txBody>
          <a:bodyPr>
            <a:normAutofit fontScale="77500" lnSpcReduction="20000"/>
          </a:bodyPr>
          <a:lstStyle/>
          <a:p>
            <a:pPr marL="0" indent="0">
              <a:buNone/>
            </a:pPr>
            <a:r>
              <a:rPr lang="en-US" sz="2400" dirty="0"/>
              <a:t>Unified Command is utilized between Clearlake, Lakeport, and Lake County regarding evacuation decision-making. </a:t>
            </a:r>
          </a:p>
          <a:p>
            <a:pPr marL="0" indent="0">
              <a:buNone/>
            </a:pPr>
            <a:r>
              <a:rPr lang="en-US" sz="2400" dirty="0"/>
              <a:t>Law enforcement agencies coordinate evacuation and movement during emergencies and disasters. </a:t>
            </a:r>
          </a:p>
          <a:p>
            <a:pPr marL="0" indent="0">
              <a:buNone/>
            </a:pPr>
            <a:endParaRPr lang="en-US" sz="2400" dirty="0"/>
          </a:p>
          <a:p>
            <a:r>
              <a:rPr lang="en-US" sz="2400" dirty="0"/>
              <a:t>Sheriff’s Office</a:t>
            </a:r>
          </a:p>
          <a:p>
            <a:r>
              <a:rPr lang="en-US" sz="2400" dirty="0"/>
              <a:t>OES EOC (Operational Area)</a:t>
            </a:r>
          </a:p>
          <a:p>
            <a:r>
              <a:rPr lang="en-US" sz="2400" dirty="0"/>
              <a:t>Lakeport Police</a:t>
            </a:r>
          </a:p>
          <a:p>
            <a:r>
              <a:rPr lang="en-US" sz="2400" dirty="0"/>
              <a:t>Lakeport Fire</a:t>
            </a:r>
          </a:p>
          <a:p>
            <a:r>
              <a:rPr lang="en-US" sz="2400" dirty="0"/>
              <a:t>Lakeport Director of Emergency Services </a:t>
            </a:r>
          </a:p>
          <a:p>
            <a:r>
              <a:rPr lang="en-US" sz="2400" dirty="0"/>
              <a:t>Clearlake Police</a:t>
            </a:r>
          </a:p>
          <a:p>
            <a:r>
              <a:rPr lang="en-US" sz="2400" dirty="0"/>
              <a:t>Lake County Fire Protection District</a:t>
            </a:r>
          </a:p>
          <a:p>
            <a:r>
              <a:rPr lang="en-US" sz="2400" dirty="0"/>
              <a:t>Clearlake Director of Emergency Services </a:t>
            </a:r>
          </a:p>
          <a:p>
            <a:endParaRPr lang="en-US" sz="2400" dirty="0"/>
          </a:p>
          <a:p>
            <a:pPr marL="0" indent="0">
              <a:buNone/>
            </a:pPr>
            <a:endParaRPr lang="en-US" sz="2400" dirty="0"/>
          </a:p>
          <a:p>
            <a:endParaRPr lang="en-US" sz="2400" dirty="0"/>
          </a:p>
          <a:p>
            <a:endParaRPr lang="en-US" sz="2400" dirty="0"/>
          </a:p>
        </p:txBody>
      </p:sp>
      <p:graphicFrame>
        <p:nvGraphicFramePr>
          <p:cNvPr id="3" name="Diagram 2">
            <a:extLst>
              <a:ext uri="{FF2B5EF4-FFF2-40B4-BE49-F238E27FC236}">
                <a16:creationId xmlns:a16="http://schemas.microsoft.com/office/drawing/2014/main" id="{D58D777E-85D1-425C-B00B-992CE994B285}"/>
              </a:ext>
            </a:extLst>
          </p:cNvPr>
          <p:cNvGraphicFramePr/>
          <p:nvPr>
            <p:extLst>
              <p:ext uri="{D42A27DB-BD31-4B8C-83A1-F6EECF244321}">
                <p14:modId xmlns:p14="http://schemas.microsoft.com/office/powerpoint/2010/main" val="4123227758"/>
              </p:ext>
            </p:extLst>
          </p:nvPr>
        </p:nvGraphicFramePr>
        <p:xfrm>
          <a:off x="6335395" y="2161662"/>
          <a:ext cx="5169359" cy="35328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Content Placeholder 5">
            <a:extLst>
              <a:ext uri="{FF2B5EF4-FFF2-40B4-BE49-F238E27FC236}">
                <a16:creationId xmlns:a16="http://schemas.microsoft.com/office/drawing/2014/main" id="{22655269-EFCA-17D0-04E3-3C425FA599FF}"/>
              </a:ext>
            </a:extLst>
          </p:cNvPr>
          <p:cNvPicPr>
            <a:picLocks noGrp="1" noChangeAspect="1"/>
          </p:cNvPicPr>
          <p:nvPr>
            <p:ph sz="half" idx="2"/>
          </p:nvPr>
        </p:nvPicPr>
        <p:blipFill>
          <a:blip r:embed="rId8"/>
          <a:stretch>
            <a:fillRect/>
          </a:stretch>
        </p:blipFill>
        <p:spPr>
          <a:xfrm>
            <a:off x="6096000" y="0"/>
            <a:ext cx="5595991" cy="6858676"/>
          </a:xfrm>
          <a:prstGeom prst="rect">
            <a:avLst/>
          </a:prstGeom>
        </p:spPr>
      </p:pic>
    </p:spTree>
    <p:extLst>
      <p:ext uri="{BB962C8B-B14F-4D97-AF65-F5344CB8AC3E}">
        <p14:creationId xmlns:p14="http://schemas.microsoft.com/office/powerpoint/2010/main" val="4121621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3F10AC-CCC2-DC76-9734-13466D8073A5}"/>
              </a:ext>
            </a:extLst>
          </p:cNvPr>
          <p:cNvSpPr>
            <a:spLocks noGrp="1"/>
          </p:cNvSpPr>
          <p:nvPr>
            <p:ph type="title"/>
          </p:nvPr>
        </p:nvSpPr>
        <p:spPr/>
        <p:txBody>
          <a:bodyPr/>
          <a:lstStyle/>
          <a:p>
            <a:r>
              <a:rPr lang="en-US" dirty="0"/>
              <a:t>Evacuation Strategies</a:t>
            </a:r>
          </a:p>
        </p:txBody>
      </p:sp>
      <p:graphicFrame>
        <p:nvGraphicFramePr>
          <p:cNvPr id="6" name="Content Placeholder 5">
            <a:extLst>
              <a:ext uri="{FF2B5EF4-FFF2-40B4-BE49-F238E27FC236}">
                <a16:creationId xmlns:a16="http://schemas.microsoft.com/office/drawing/2014/main" id="{B362FA1D-E069-5DBE-038F-BEFC6E695F56}"/>
              </a:ext>
            </a:extLst>
          </p:cNvPr>
          <p:cNvGraphicFramePr>
            <a:graphicFrameLocks noGrp="1"/>
          </p:cNvGraphicFramePr>
          <p:nvPr>
            <p:ph idx="1"/>
            <p:extLst>
              <p:ext uri="{D42A27DB-BD31-4B8C-83A1-F6EECF244321}">
                <p14:modId xmlns:p14="http://schemas.microsoft.com/office/powerpoint/2010/main" val="174353924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167792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841D73-A341-272D-517E-903A2BFC1E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778B23-D4AF-6290-06D4-A3D0E6C0C7A2}"/>
              </a:ext>
            </a:extLst>
          </p:cNvPr>
          <p:cNvSpPr>
            <a:spLocks noGrp="1"/>
          </p:cNvSpPr>
          <p:nvPr>
            <p:ph type="title"/>
          </p:nvPr>
        </p:nvSpPr>
        <p:spPr/>
        <p:txBody>
          <a:bodyPr/>
          <a:lstStyle/>
          <a:p>
            <a:r>
              <a:rPr lang="en-US" dirty="0"/>
              <a:t>Evacuation Considerations</a:t>
            </a:r>
          </a:p>
        </p:txBody>
      </p:sp>
      <p:graphicFrame>
        <p:nvGraphicFramePr>
          <p:cNvPr id="6" name="Content Placeholder 5">
            <a:extLst>
              <a:ext uri="{FF2B5EF4-FFF2-40B4-BE49-F238E27FC236}">
                <a16:creationId xmlns:a16="http://schemas.microsoft.com/office/drawing/2014/main" id="{29AC7362-0BC4-7D0A-7E94-E7F2BCA88092}"/>
              </a:ext>
            </a:extLst>
          </p:cNvPr>
          <p:cNvGraphicFramePr>
            <a:graphicFrameLocks noGrp="1"/>
          </p:cNvGraphicFramePr>
          <p:nvPr>
            <p:ph idx="1"/>
            <p:extLst>
              <p:ext uri="{D42A27DB-BD31-4B8C-83A1-F6EECF244321}">
                <p14:modId xmlns:p14="http://schemas.microsoft.com/office/powerpoint/2010/main" val="269430514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883646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FEEF94-3C1F-188D-38FE-0B05194A149F}"/>
              </a:ext>
            </a:extLst>
          </p:cNvPr>
          <p:cNvSpPr>
            <a:spLocks noGrp="1"/>
          </p:cNvSpPr>
          <p:nvPr>
            <p:ph type="title"/>
          </p:nvPr>
        </p:nvSpPr>
        <p:spPr/>
        <p:txBody>
          <a:bodyPr/>
          <a:lstStyle/>
          <a:p>
            <a:r>
              <a:rPr lang="en-US" dirty="0"/>
              <a:t>Evacuation Coordination</a:t>
            </a:r>
          </a:p>
        </p:txBody>
      </p:sp>
      <p:graphicFrame>
        <p:nvGraphicFramePr>
          <p:cNvPr id="4" name="Content Placeholder 3">
            <a:extLst>
              <a:ext uri="{FF2B5EF4-FFF2-40B4-BE49-F238E27FC236}">
                <a16:creationId xmlns:a16="http://schemas.microsoft.com/office/drawing/2014/main" id="{DC6C0D32-B977-170E-D365-FB3288CDC900}"/>
              </a:ext>
            </a:extLst>
          </p:cNvPr>
          <p:cNvGraphicFramePr>
            <a:graphicFrameLocks noGrp="1"/>
          </p:cNvGraphicFramePr>
          <p:nvPr>
            <p:ph idx="1"/>
            <p:extLst>
              <p:ext uri="{D42A27DB-BD31-4B8C-83A1-F6EECF244321}">
                <p14:modId xmlns:p14="http://schemas.microsoft.com/office/powerpoint/2010/main" val="321889956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095766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6AB1A39-6ACC-0C51-7B8C-302804E9A971}"/>
              </a:ext>
            </a:extLst>
          </p:cNvPr>
          <p:cNvSpPr>
            <a:spLocks noGrp="1"/>
          </p:cNvSpPr>
          <p:nvPr>
            <p:ph type="title"/>
          </p:nvPr>
        </p:nvSpPr>
        <p:spPr>
          <a:xfrm>
            <a:off x="1043631" y="809898"/>
            <a:ext cx="9942716" cy="1554480"/>
          </a:xfrm>
        </p:spPr>
        <p:txBody>
          <a:bodyPr anchor="ctr">
            <a:normAutofit/>
          </a:bodyPr>
          <a:lstStyle/>
          <a:p>
            <a:r>
              <a:rPr lang="en-US" sz="4800" dirty="0"/>
              <a:t>Project Purpose and Objectives</a:t>
            </a:r>
          </a:p>
        </p:txBody>
      </p:sp>
      <p:sp>
        <p:nvSpPr>
          <p:cNvPr id="3" name="Content Placeholder 2">
            <a:extLst>
              <a:ext uri="{FF2B5EF4-FFF2-40B4-BE49-F238E27FC236}">
                <a16:creationId xmlns:a16="http://schemas.microsoft.com/office/drawing/2014/main" id="{790756D8-8841-5D5B-056C-8C0EF9206832}"/>
              </a:ext>
            </a:extLst>
          </p:cNvPr>
          <p:cNvSpPr>
            <a:spLocks noGrp="1"/>
          </p:cNvSpPr>
          <p:nvPr>
            <p:ph idx="1"/>
          </p:nvPr>
        </p:nvSpPr>
        <p:spPr>
          <a:xfrm>
            <a:off x="731525" y="2586371"/>
            <a:ext cx="4281884" cy="3999966"/>
          </a:xfrm>
        </p:spPr>
        <p:txBody>
          <a:bodyPr anchor="ctr">
            <a:normAutofit/>
          </a:bodyPr>
          <a:lstStyle/>
          <a:p>
            <a:pPr marL="0" indent="0">
              <a:buNone/>
            </a:pPr>
            <a:r>
              <a:rPr lang="en-US" dirty="0"/>
              <a:t>This project will prepare a Wildfire Evacuation and Preparedness Plan for Lake County. Given the frequency of several catastrophic wildfire events in recent years, the Plan is intended to coordinate evacuations and other activities to standardize future response protocols for probable wildfires. It will also inform community members of practices and procedures to better prepare for future events, helping facilitate orderly evacuations.</a:t>
            </a:r>
          </a:p>
          <a:p>
            <a:pPr marL="0" indent="0">
              <a:buNone/>
            </a:pPr>
            <a:endParaRPr lang="en-US" sz="1500" dirty="0"/>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19" name="Diagram 18">
            <a:extLst>
              <a:ext uri="{FF2B5EF4-FFF2-40B4-BE49-F238E27FC236}">
                <a16:creationId xmlns:a16="http://schemas.microsoft.com/office/drawing/2014/main" id="{4CB30408-2DAF-FB2A-0CF5-732AF891C431}"/>
              </a:ext>
            </a:extLst>
          </p:cNvPr>
          <p:cNvGraphicFramePr/>
          <p:nvPr/>
        </p:nvGraphicFramePr>
        <p:xfrm>
          <a:off x="5121862" y="2315344"/>
          <a:ext cx="6544044" cy="43626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71824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BF401F-0441-92C2-727D-6A16CC663FD2}"/>
              </a:ext>
            </a:extLst>
          </p:cNvPr>
          <p:cNvSpPr>
            <a:spLocks noGrp="1"/>
          </p:cNvSpPr>
          <p:nvPr>
            <p:ph type="title"/>
          </p:nvPr>
        </p:nvSpPr>
        <p:spPr>
          <a:xfrm>
            <a:off x="0" y="0"/>
            <a:ext cx="10515600" cy="1325563"/>
          </a:xfrm>
        </p:spPr>
        <p:txBody>
          <a:bodyPr/>
          <a:lstStyle/>
          <a:p>
            <a:r>
              <a:rPr lang="en-US" dirty="0"/>
              <a:t>Appendices</a:t>
            </a:r>
          </a:p>
        </p:txBody>
      </p:sp>
      <p:pic>
        <p:nvPicPr>
          <p:cNvPr id="8" name="Content Placeholder 7">
            <a:extLst>
              <a:ext uri="{FF2B5EF4-FFF2-40B4-BE49-F238E27FC236}">
                <a16:creationId xmlns:a16="http://schemas.microsoft.com/office/drawing/2014/main" id="{A3E5161A-FB51-72E1-C9FD-92692D414378}"/>
              </a:ext>
            </a:extLst>
          </p:cNvPr>
          <p:cNvPicPr>
            <a:picLocks noGrp="1" noChangeAspect="1"/>
          </p:cNvPicPr>
          <p:nvPr>
            <p:ph sz="half" idx="1"/>
          </p:nvPr>
        </p:nvPicPr>
        <p:blipFill>
          <a:blip r:embed="rId2"/>
          <a:stretch>
            <a:fillRect/>
          </a:stretch>
        </p:blipFill>
        <p:spPr>
          <a:xfrm>
            <a:off x="7065894" y="1027906"/>
            <a:ext cx="4287906" cy="5319912"/>
          </a:xfrm>
          <a:prstGeom prst="rect">
            <a:avLst/>
          </a:prstGeom>
          <a:ln>
            <a:solidFill>
              <a:schemeClr val="tx1"/>
            </a:solidFill>
          </a:ln>
        </p:spPr>
      </p:pic>
      <p:pic>
        <p:nvPicPr>
          <p:cNvPr id="6" name="Content Placeholder 5">
            <a:extLst>
              <a:ext uri="{FF2B5EF4-FFF2-40B4-BE49-F238E27FC236}">
                <a16:creationId xmlns:a16="http://schemas.microsoft.com/office/drawing/2014/main" id="{47B8CD74-AC8B-934D-C8FC-FFC62AE1A31F}"/>
              </a:ext>
            </a:extLst>
          </p:cNvPr>
          <p:cNvPicPr>
            <a:picLocks noGrp="1" noChangeAspect="1"/>
          </p:cNvPicPr>
          <p:nvPr>
            <p:ph sz="half" idx="2"/>
          </p:nvPr>
        </p:nvPicPr>
        <p:blipFill>
          <a:blip r:embed="rId3"/>
          <a:stretch>
            <a:fillRect/>
          </a:stretch>
        </p:blipFill>
        <p:spPr>
          <a:xfrm>
            <a:off x="2616315" y="1027906"/>
            <a:ext cx="4174903" cy="5262118"/>
          </a:xfrm>
          <a:prstGeom prst="rect">
            <a:avLst/>
          </a:prstGeom>
          <a:ln>
            <a:solidFill>
              <a:schemeClr val="tx1"/>
            </a:solidFill>
          </a:ln>
        </p:spPr>
      </p:pic>
    </p:spTree>
    <p:extLst>
      <p:ext uri="{BB962C8B-B14F-4D97-AF65-F5344CB8AC3E}">
        <p14:creationId xmlns:p14="http://schemas.microsoft.com/office/powerpoint/2010/main" val="11316431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133DE-1383-265C-74F3-F44CD593B5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AC49F0-87EE-28C9-874B-32B9286277D8}"/>
              </a:ext>
            </a:extLst>
          </p:cNvPr>
          <p:cNvSpPr>
            <a:spLocks noGrp="1"/>
          </p:cNvSpPr>
          <p:nvPr>
            <p:ph type="title"/>
          </p:nvPr>
        </p:nvSpPr>
        <p:spPr>
          <a:xfrm>
            <a:off x="25002" y="0"/>
            <a:ext cx="10515600" cy="1325563"/>
          </a:xfrm>
        </p:spPr>
        <p:txBody>
          <a:bodyPr/>
          <a:lstStyle/>
          <a:p>
            <a:r>
              <a:rPr lang="en-US" dirty="0"/>
              <a:t>Appendices</a:t>
            </a:r>
          </a:p>
        </p:txBody>
      </p:sp>
      <p:pic>
        <p:nvPicPr>
          <p:cNvPr id="10" name="Picture 9">
            <a:extLst>
              <a:ext uri="{FF2B5EF4-FFF2-40B4-BE49-F238E27FC236}">
                <a16:creationId xmlns:a16="http://schemas.microsoft.com/office/drawing/2014/main" id="{121C638F-F3A7-9991-B77E-769BED8F848C}"/>
              </a:ext>
            </a:extLst>
          </p:cNvPr>
          <p:cNvPicPr>
            <a:picLocks noChangeAspect="1"/>
          </p:cNvPicPr>
          <p:nvPr/>
        </p:nvPicPr>
        <p:blipFill>
          <a:blip r:embed="rId2"/>
          <a:stretch>
            <a:fillRect/>
          </a:stretch>
        </p:blipFill>
        <p:spPr>
          <a:xfrm>
            <a:off x="-1057" y="1351205"/>
            <a:ext cx="3997707" cy="4928497"/>
          </a:xfrm>
          <a:prstGeom prst="rect">
            <a:avLst/>
          </a:prstGeom>
          <a:ln>
            <a:solidFill>
              <a:schemeClr val="tx1"/>
            </a:solidFill>
          </a:ln>
        </p:spPr>
      </p:pic>
      <p:pic>
        <p:nvPicPr>
          <p:cNvPr id="13" name="Content Placeholder 12">
            <a:extLst>
              <a:ext uri="{FF2B5EF4-FFF2-40B4-BE49-F238E27FC236}">
                <a16:creationId xmlns:a16="http://schemas.microsoft.com/office/drawing/2014/main" id="{E52F725D-4206-3ACF-12E4-F094B491C1FD}"/>
              </a:ext>
            </a:extLst>
          </p:cNvPr>
          <p:cNvPicPr>
            <a:picLocks noGrp="1" noChangeAspect="1"/>
          </p:cNvPicPr>
          <p:nvPr>
            <p:ph sz="half" idx="2"/>
          </p:nvPr>
        </p:nvPicPr>
        <p:blipFill>
          <a:blip r:embed="rId3"/>
          <a:stretch>
            <a:fillRect/>
          </a:stretch>
        </p:blipFill>
        <p:spPr>
          <a:xfrm>
            <a:off x="3996650" y="1356299"/>
            <a:ext cx="4049139" cy="4928498"/>
          </a:xfrm>
          <a:prstGeom prst="rect">
            <a:avLst/>
          </a:prstGeom>
          <a:ln>
            <a:solidFill>
              <a:schemeClr val="tx1"/>
            </a:solidFill>
          </a:ln>
        </p:spPr>
      </p:pic>
      <p:pic>
        <p:nvPicPr>
          <p:cNvPr id="17" name="Content Placeholder 16">
            <a:extLst>
              <a:ext uri="{FF2B5EF4-FFF2-40B4-BE49-F238E27FC236}">
                <a16:creationId xmlns:a16="http://schemas.microsoft.com/office/drawing/2014/main" id="{3F5F6CFD-C5D6-014D-E5A3-02B6ADE0CAD2}"/>
              </a:ext>
            </a:extLst>
          </p:cNvPr>
          <p:cNvPicPr>
            <a:picLocks noGrp="1" noChangeAspect="1"/>
          </p:cNvPicPr>
          <p:nvPr>
            <p:ph sz="half" idx="1"/>
          </p:nvPr>
        </p:nvPicPr>
        <p:blipFill>
          <a:blip r:embed="rId4"/>
          <a:stretch>
            <a:fillRect/>
          </a:stretch>
        </p:blipFill>
        <p:spPr>
          <a:xfrm>
            <a:off x="7839384" y="1356299"/>
            <a:ext cx="4062024" cy="4928498"/>
          </a:xfrm>
          <a:prstGeom prst="rect">
            <a:avLst/>
          </a:prstGeom>
          <a:ln>
            <a:solidFill>
              <a:schemeClr val="tx1"/>
            </a:solidFill>
          </a:ln>
        </p:spPr>
      </p:pic>
    </p:spTree>
    <p:extLst>
      <p:ext uri="{BB962C8B-B14F-4D97-AF65-F5344CB8AC3E}">
        <p14:creationId xmlns:p14="http://schemas.microsoft.com/office/powerpoint/2010/main" val="5839387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0986C93-59C4-3DE9-5626-E6374AB410E7}"/>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4A5E8DC-3864-60A0-99F3-055A6EB49D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A4F1766-9BE7-5100-E0C1-80C71633C490}"/>
              </a:ext>
            </a:extLst>
          </p:cNvPr>
          <p:cNvSpPr>
            <a:spLocks noGrp="1"/>
          </p:cNvSpPr>
          <p:nvPr>
            <p:ph type="ctrTitle"/>
          </p:nvPr>
        </p:nvSpPr>
        <p:spPr>
          <a:xfrm>
            <a:off x="1312501" y="2127922"/>
            <a:ext cx="4373308" cy="2387600"/>
          </a:xfrm>
        </p:spPr>
        <p:txBody>
          <a:bodyPr anchor="t">
            <a:normAutofit/>
          </a:bodyPr>
          <a:lstStyle/>
          <a:p>
            <a:r>
              <a:rPr lang="en-US" sz="5400" dirty="0"/>
              <a:t>Evacuation Preparedness</a:t>
            </a:r>
          </a:p>
        </p:txBody>
      </p:sp>
      <p:grpSp>
        <p:nvGrpSpPr>
          <p:cNvPr id="12" name="Group 11">
            <a:extLst>
              <a:ext uri="{FF2B5EF4-FFF2-40B4-BE49-F238E27FC236}">
                <a16:creationId xmlns:a16="http://schemas.microsoft.com/office/drawing/2014/main" id="{91AABCC2-CFF9-4063-99F8-CE93C6C3BD0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984992"/>
            <a:ext cx="731521" cy="673460"/>
            <a:chOff x="3940602" y="308034"/>
            <a:chExt cx="2116791" cy="3428999"/>
          </a:xfrm>
          <a:solidFill>
            <a:schemeClr val="accent4"/>
          </a:solidFill>
        </p:grpSpPr>
        <p:sp>
          <p:nvSpPr>
            <p:cNvPr id="13" name="Rectangle 12">
              <a:extLst>
                <a:ext uri="{FF2B5EF4-FFF2-40B4-BE49-F238E27FC236}">
                  <a16:creationId xmlns:a16="http://schemas.microsoft.com/office/drawing/2014/main" id="{F9007556-9C32-AC34-53A6-CA5FD7D7C0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32FF1E56-11BF-7E9A-FD43-BA46587463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8284468D-31DE-20EC-64EF-CB3BC1B919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7" name="Rectangle 16">
            <a:extLst>
              <a:ext uri="{FF2B5EF4-FFF2-40B4-BE49-F238E27FC236}">
                <a16:creationId xmlns:a16="http://schemas.microsoft.com/office/drawing/2014/main" id="{2F19BF25-1638-87F2-8F31-458AF84015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B0CB51C4-FF4F-CDE7-5036-67D435922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391886"/>
            <a:ext cx="6009366"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aphicFrame>
        <p:nvGraphicFramePr>
          <p:cNvPr id="3" name="Diagram 2">
            <a:extLst>
              <a:ext uri="{FF2B5EF4-FFF2-40B4-BE49-F238E27FC236}">
                <a16:creationId xmlns:a16="http://schemas.microsoft.com/office/drawing/2014/main" id="{238866E1-76F4-3081-AD2E-015461C29736}"/>
              </a:ext>
            </a:extLst>
          </p:cNvPr>
          <p:cNvGraphicFramePr/>
          <p:nvPr>
            <p:extLst>
              <p:ext uri="{D42A27DB-BD31-4B8C-83A1-F6EECF244321}">
                <p14:modId xmlns:p14="http://schemas.microsoft.com/office/powerpoint/2010/main" val="2827614101"/>
              </p:ext>
            </p:extLst>
          </p:nvPr>
        </p:nvGraphicFramePr>
        <p:xfrm>
          <a:off x="5712998" y="1089535"/>
          <a:ext cx="5731837" cy="41913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715856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AFA5DBB-AFFB-58D9-3FAD-F1D9FCD43706}"/>
              </a:ext>
            </a:extLst>
          </p:cNvPr>
          <p:cNvSpPr/>
          <p:nvPr/>
        </p:nvSpPr>
        <p:spPr>
          <a:xfrm>
            <a:off x="-6350" y="1856240"/>
            <a:ext cx="12192000" cy="3564164"/>
          </a:xfrm>
          <a:prstGeom prst="rect">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8067207-7C82-B1F7-0646-5A5D63A9AB1A}"/>
              </a:ext>
            </a:extLst>
          </p:cNvPr>
          <p:cNvSpPr>
            <a:spLocks noGrp="1"/>
          </p:cNvSpPr>
          <p:nvPr>
            <p:ph type="title"/>
          </p:nvPr>
        </p:nvSpPr>
        <p:spPr/>
        <p:txBody>
          <a:bodyPr/>
          <a:lstStyle/>
          <a:p>
            <a:r>
              <a:rPr lang="en-US" dirty="0">
                <a:solidFill>
                  <a:schemeClr val="bg1"/>
                </a:solidFill>
              </a:rPr>
              <a:t>Know Your Zone</a:t>
            </a:r>
          </a:p>
        </p:txBody>
      </p:sp>
      <p:sp>
        <p:nvSpPr>
          <p:cNvPr id="7" name="Text Placeholder 6">
            <a:extLst>
              <a:ext uri="{FF2B5EF4-FFF2-40B4-BE49-F238E27FC236}">
                <a16:creationId xmlns:a16="http://schemas.microsoft.com/office/drawing/2014/main" id="{A1F673C5-A9A0-19C3-4C66-D74AA659C97D}"/>
              </a:ext>
            </a:extLst>
          </p:cNvPr>
          <p:cNvSpPr>
            <a:spLocks noGrp="1"/>
          </p:cNvSpPr>
          <p:nvPr>
            <p:ph type="body" idx="1"/>
          </p:nvPr>
        </p:nvSpPr>
        <p:spPr/>
        <p:txBody>
          <a:bodyPr/>
          <a:lstStyle/>
          <a:p>
            <a:r>
              <a:rPr lang="en-US" dirty="0">
                <a:solidFill>
                  <a:schemeClr val="bg1"/>
                </a:solidFill>
              </a:rPr>
              <a:t>Genasys Protect </a:t>
            </a:r>
          </a:p>
        </p:txBody>
      </p:sp>
    </p:spTree>
    <p:extLst>
      <p:ext uri="{BB962C8B-B14F-4D97-AF65-F5344CB8AC3E}">
        <p14:creationId xmlns:p14="http://schemas.microsoft.com/office/powerpoint/2010/main" val="7091051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E0340C-CC92-EDAC-A7EB-1A783F36410E}"/>
              </a:ext>
            </a:extLst>
          </p:cNvPr>
          <p:cNvSpPr>
            <a:spLocks noGrp="1"/>
          </p:cNvSpPr>
          <p:nvPr>
            <p:ph type="title"/>
          </p:nvPr>
        </p:nvSpPr>
        <p:spPr/>
        <p:txBody>
          <a:bodyPr/>
          <a:lstStyle/>
          <a:p>
            <a:r>
              <a:rPr lang="en-US" dirty="0"/>
              <a:t>Evacuation Zones</a:t>
            </a:r>
          </a:p>
        </p:txBody>
      </p:sp>
      <p:pic>
        <p:nvPicPr>
          <p:cNvPr id="7" name="Picture 6">
            <a:extLst>
              <a:ext uri="{FF2B5EF4-FFF2-40B4-BE49-F238E27FC236}">
                <a16:creationId xmlns:a16="http://schemas.microsoft.com/office/drawing/2014/main" id="{DBAB7AFF-D9C1-CD33-CC1C-283F739D08FD}"/>
              </a:ext>
            </a:extLst>
          </p:cNvPr>
          <p:cNvPicPr>
            <a:picLocks noChangeAspect="1"/>
          </p:cNvPicPr>
          <p:nvPr/>
        </p:nvPicPr>
        <p:blipFill>
          <a:blip r:embed="rId3"/>
          <a:srcRect l="16335" t="5491"/>
          <a:stretch/>
        </p:blipFill>
        <p:spPr>
          <a:xfrm>
            <a:off x="4773670" y="2424932"/>
            <a:ext cx="6580130" cy="388003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3" name="Content Placeholder 4">
            <a:extLst>
              <a:ext uri="{FF2B5EF4-FFF2-40B4-BE49-F238E27FC236}">
                <a16:creationId xmlns:a16="http://schemas.microsoft.com/office/drawing/2014/main" id="{C2305685-9652-B2A6-D648-27C7DBF7A39B}"/>
              </a:ext>
            </a:extLst>
          </p:cNvPr>
          <p:cNvSpPr txBox="1">
            <a:spLocks/>
          </p:cNvSpPr>
          <p:nvPr/>
        </p:nvSpPr>
        <p:spPr>
          <a:xfrm>
            <a:off x="454083" y="1556657"/>
            <a:ext cx="5157787" cy="4936218"/>
          </a:xfrm>
          <a:prstGeom prst="rect">
            <a:avLst/>
          </a:prstGeom>
        </p:spPr>
        <p:txBody>
          <a:bodyPr>
            <a:normAutofit/>
          </a:bodyPr>
          <a:lstStyle>
            <a:lvl1pPr marL="228600" indent="-228600" algn="l" defTabSz="914400" rtl="0" eaLnBrk="1" latinLnBrk="0" hangingPunct="1">
              <a:lnSpc>
                <a:spcPct val="90000"/>
              </a:lnSpc>
              <a:spcBef>
                <a:spcPts val="1000"/>
              </a:spcBef>
              <a:buClr>
                <a:srgbClr val="BA1F25"/>
              </a:buClr>
              <a:buSzPct val="75000"/>
              <a:buFont typeface="System Font Regular"/>
              <a:buChar char="→"/>
              <a:defRPr sz="2000" b="0" i="0" kern="1200">
                <a:solidFill>
                  <a:schemeClr val="tx1"/>
                </a:solidFill>
                <a:latin typeface="Avenir" panose="02000503020000020003" pitchFamily="2" charset="0"/>
                <a:ea typeface="+mn-ea"/>
                <a:cs typeface="+mn-cs"/>
              </a:defRPr>
            </a:lvl1pPr>
            <a:lvl2pPr marL="685800" indent="-228600" algn="l" defTabSz="914400" rtl="0" eaLnBrk="1" latinLnBrk="0" hangingPunct="1">
              <a:lnSpc>
                <a:spcPct val="90000"/>
              </a:lnSpc>
              <a:spcBef>
                <a:spcPts val="500"/>
              </a:spcBef>
              <a:buClr>
                <a:srgbClr val="BA1F25"/>
              </a:buClr>
              <a:buSzPct val="75000"/>
              <a:buFont typeface="System Font Regular"/>
              <a:buChar char="→"/>
              <a:defRPr sz="2000" b="0" i="0" kern="1200">
                <a:solidFill>
                  <a:schemeClr val="tx1"/>
                </a:solidFill>
                <a:latin typeface="Avenir" panose="02000503020000020003" pitchFamily="2" charset="0"/>
                <a:ea typeface="+mn-ea"/>
                <a:cs typeface="+mn-cs"/>
              </a:defRPr>
            </a:lvl2pPr>
            <a:lvl3pPr marL="1143000" indent="-228600" algn="l" defTabSz="914400" rtl="0" eaLnBrk="1" latinLnBrk="0" hangingPunct="1">
              <a:lnSpc>
                <a:spcPct val="90000"/>
              </a:lnSpc>
              <a:spcBef>
                <a:spcPts val="500"/>
              </a:spcBef>
              <a:buClr>
                <a:srgbClr val="BA1F25"/>
              </a:buClr>
              <a:buSzPct val="75000"/>
              <a:buFont typeface="System Font Regular"/>
              <a:buChar char="→"/>
              <a:defRPr sz="2000" b="0" i="0" kern="1200">
                <a:solidFill>
                  <a:schemeClr val="tx1"/>
                </a:solidFill>
                <a:latin typeface="Avenir" panose="02000503020000020003" pitchFamily="2" charset="0"/>
                <a:ea typeface="+mn-ea"/>
                <a:cs typeface="+mn-cs"/>
              </a:defRPr>
            </a:lvl3pPr>
            <a:lvl4pPr marL="1600200" indent="-228600" algn="l" defTabSz="914400" rtl="0" eaLnBrk="1" latinLnBrk="0" hangingPunct="1">
              <a:lnSpc>
                <a:spcPct val="90000"/>
              </a:lnSpc>
              <a:spcBef>
                <a:spcPts val="500"/>
              </a:spcBef>
              <a:buClr>
                <a:srgbClr val="BA1F25"/>
              </a:buClr>
              <a:buSzPct val="75000"/>
              <a:buFont typeface="System Font Regular"/>
              <a:buChar char="→"/>
              <a:defRPr sz="2000" b="0" i="0" kern="1200">
                <a:solidFill>
                  <a:schemeClr val="tx1"/>
                </a:solidFill>
                <a:latin typeface="Avenir" panose="02000503020000020003" pitchFamily="2" charset="0"/>
                <a:ea typeface="+mn-ea"/>
                <a:cs typeface="+mn-cs"/>
              </a:defRPr>
            </a:lvl4pPr>
            <a:lvl5pPr marL="2057400" indent="-228600" algn="l" defTabSz="914400" rtl="0" eaLnBrk="1" latinLnBrk="0" hangingPunct="1">
              <a:lnSpc>
                <a:spcPct val="90000"/>
              </a:lnSpc>
              <a:spcBef>
                <a:spcPts val="500"/>
              </a:spcBef>
              <a:buClr>
                <a:srgbClr val="BA1F25"/>
              </a:buClr>
              <a:buSzPct val="75000"/>
              <a:buFont typeface="System Font Regular"/>
              <a:buChar char="→"/>
              <a:defRPr sz="2000" b="0" i="0" kern="1200">
                <a:solidFill>
                  <a:schemeClr val="tx1"/>
                </a:solidFill>
                <a:latin typeface="Avenir" panose="0200050302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buSzPts val="1000"/>
              <a:buFont typeface="Symbol" panose="05050102010706020507" pitchFamily="18" charset="2"/>
              <a:buChar char=""/>
              <a:tabLst>
                <a:tab pos="457200" algn="l"/>
              </a:tabLst>
            </a:pPr>
            <a:r>
              <a:rPr lang="en-US" sz="1600" b="1" dirty="0">
                <a:effectLst/>
                <a:latin typeface="Calibri" panose="020F0502020204030204" pitchFamily="34" charset="0"/>
                <a:ea typeface="Calibri" panose="020F0502020204030204" pitchFamily="34" charset="0"/>
              </a:rPr>
              <a:t>Zone Identification:</a:t>
            </a:r>
            <a:r>
              <a:rPr lang="en-US" sz="1600" dirty="0">
                <a:effectLst/>
                <a:latin typeface="Calibri" panose="020F0502020204030204" pitchFamily="34" charset="0"/>
                <a:ea typeface="Calibri" panose="020F0502020204030204" pitchFamily="34" charset="0"/>
              </a:rPr>
              <a:t> Each zone is assigned a specific code, such as "MNF-E024," representing a particular geographic area within the county. </a:t>
            </a:r>
          </a:p>
          <a:p>
            <a:pPr marL="742950" marR="0" lvl="1" indent="-285750">
              <a:buSzPts val="1000"/>
              <a:buFont typeface="Courier New" panose="02070309020205020404" pitchFamily="49" charset="0"/>
              <a:buChar char="o"/>
              <a:tabLst>
                <a:tab pos="914400" algn="l"/>
              </a:tabLst>
            </a:pPr>
            <a:r>
              <a:rPr lang="en-US" sz="1600" dirty="0">
                <a:effectLst/>
                <a:latin typeface="Calibri" panose="020F0502020204030204" pitchFamily="34" charset="0"/>
                <a:ea typeface="Calibri" panose="020F0502020204030204" pitchFamily="34" charset="0"/>
                <a:cs typeface="Times New Roman" panose="02020603050405020304" pitchFamily="18" charset="0"/>
              </a:rPr>
              <a:t>MNF – Mendocino National Forrest</a:t>
            </a:r>
          </a:p>
          <a:p>
            <a:pPr marL="742950" marR="0" lvl="1" indent="-285750">
              <a:buSzPts val="1000"/>
              <a:buFont typeface="Courier New" panose="02070309020205020404" pitchFamily="49" charset="0"/>
              <a:buChar char="o"/>
              <a:tabLst>
                <a:tab pos="914400" algn="l"/>
              </a:tabLst>
            </a:pPr>
            <a:r>
              <a:rPr lang="en-US" sz="1600" dirty="0">
                <a:effectLst/>
                <a:latin typeface="Calibri" panose="020F0502020204030204" pitchFamily="34" charset="0"/>
                <a:ea typeface="Calibri" panose="020F0502020204030204" pitchFamily="34" charset="0"/>
                <a:cs typeface="Times New Roman" panose="02020603050405020304" pitchFamily="18" charset="0"/>
              </a:rPr>
              <a:t>UPP – Upper Lake</a:t>
            </a:r>
          </a:p>
          <a:p>
            <a:pPr marL="742950" marR="0" lvl="1" indent="-285750">
              <a:buSzPts val="1000"/>
              <a:buFont typeface="Courier New" panose="02070309020205020404" pitchFamily="49" charset="0"/>
              <a:buChar char="o"/>
              <a:tabLst>
                <a:tab pos="914400" algn="l"/>
              </a:tabLst>
            </a:pPr>
            <a:r>
              <a:rPr lang="en-US" sz="1600" dirty="0">
                <a:effectLst/>
                <a:latin typeface="Calibri" panose="020F0502020204030204" pitchFamily="34" charset="0"/>
                <a:ea typeface="Calibri" panose="020F0502020204030204" pitchFamily="34" charset="0"/>
                <a:cs typeface="Times New Roman" panose="02020603050405020304" pitchFamily="18" charset="0"/>
              </a:rPr>
              <a:t>LAK – Lakeport</a:t>
            </a:r>
          </a:p>
          <a:p>
            <a:pPr marL="742950" marR="0" lvl="1" indent="-285750">
              <a:buSzPts val="1000"/>
              <a:buFont typeface="Courier New" panose="02070309020205020404" pitchFamily="49" charset="0"/>
              <a:buChar char="o"/>
              <a:tabLst>
                <a:tab pos="914400" algn="l"/>
              </a:tabLst>
            </a:pPr>
            <a:r>
              <a:rPr lang="en-US" sz="1600" dirty="0">
                <a:effectLst/>
                <a:latin typeface="Calibri" panose="020F0502020204030204" pitchFamily="34" charset="0"/>
                <a:ea typeface="Calibri" panose="020F0502020204030204" pitchFamily="34" charset="0"/>
                <a:cs typeface="Times New Roman" panose="02020603050405020304" pitchFamily="18" charset="0"/>
              </a:rPr>
              <a:t>NIC – Nice</a:t>
            </a:r>
          </a:p>
          <a:p>
            <a:pPr marL="742950" marR="0" lvl="1" indent="-285750">
              <a:buSzPts val="1000"/>
              <a:buFont typeface="Courier New" panose="02070309020205020404" pitchFamily="49" charset="0"/>
              <a:buChar char="o"/>
              <a:tabLst>
                <a:tab pos="914400" algn="l"/>
              </a:tabLst>
            </a:pPr>
            <a:r>
              <a:rPr lang="en-US" sz="1600" dirty="0">
                <a:effectLst/>
                <a:latin typeface="Calibri" panose="020F0502020204030204" pitchFamily="34" charset="0"/>
                <a:ea typeface="Calibri" panose="020F0502020204030204" pitchFamily="34" charset="0"/>
                <a:cs typeface="Times New Roman" panose="02020603050405020304" pitchFamily="18" charset="0"/>
              </a:rPr>
              <a:t>LUC –  Lucerne</a:t>
            </a:r>
          </a:p>
          <a:p>
            <a:pPr marL="742950" marR="0" lvl="1" indent="-285750">
              <a:buSzPts val="1000"/>
              <a:buFont typeface="Courier New" panose="02070309020205020404" pitchFamily="49" charset="0"/>
              <a:buChar char="o"/>
              <a:tabLst>
                <a:tab pos="914400" algn="l"/>
              </a:tabLst>
            </a:pPr>
            <a:r>
              <a:rPr lang="en-US" sz="1600" dirty="0">
                <a:effectLst/>
                <a:latin typeface="Calibri" panose="020F0502020204030204" pitchFamily="34" charset="0"/>
                <a:ea typeface="Calibri" panose="020F0502020204030204" pitchFamily="34" charset="0"/>
                <a:cs typeface="Times New Roman" panose="02020603050405020304" pitchFamily="18" charset="0"/>
              </a:rPr>
              <a:t>CLE – Clearlake</a:t>
            </a:r>
          </a:p>
          <a:p>
            <a:pPr marL="742950" marR="0" lvl="1" indent="-285750">
              <a:buSzPts val="1000"/>
              <a:buFont typeface="Courier New" panose="02070309020205020404" pitchFamily="49" charset="0"/>
              <a:buChar char="o"/>
              <a:tabLst>
                <a:tab pos="914400" algn="l"/>
              </a:tabLst>
            </a:pPr>
            <a:r>
              <a:rPr lang="en-US" sz="1600" dirty="0">
                <a:effectLst/>
                <a:latin typeface="Calibri" panose="020F0502020204030204" pitchFamily="34" charset="0"/>
                <a:ea typeface="Calibri" panose="020F0502020204030204" pitchFamily="34" charset="0"/>
                <a:cs typeface="Times New Roman" panose="02020603050405020304" pitchFamily="18" charset="0"/>
              </a:rPr>
              <a:t>CLO – Clear Lake Oaks</a:t>
            </a:r>
          </a:p>
          <a:p>
            <a:pPr marL="742950" marR="0" lvl="1" indent="-285750">
              <a:buSzPts val="1000"/>
              <a:buFont typeface="Courier New" panose="02070309020205020404" pitchFamily="49" charset="0"/>
              <a:buChar char="o"/>
              <a:tabLst>
                <a:tab pos="914400" algn="l"/>
              </a:tabLst>
            </a:pPr>
            <a:r>
              <a:rPr lang="en-US" sz="1600" dirty="0">
                <a:effectLst/>
                <a:latin typeface="Calibri" panose="020F0502020204030204" pitchFamily="34" charset="0"/>
                <a:ea typeface="Calibri" panose="020F0502020204030204" pitchFamily="34" charset="0"/>
                <a:cs typeface="Times New Roman" panose="02020603050405020304" pitchFamily="18" charset="0"/>
              </a:rPr>
              <a:t>KEL – Kelseyville</a:t>
            </a:r>
          </a:p>
          <a:p>
            <a:pPr marL="742950" marR="0" lvl="1" indent="-285750">
              <a:buSzPts val="1000"/>
              <a:buFont typeface="Courier New" panose="02070309020205020404" pitchFamily="49" charset="0"/>
              <a:buChar char="o"/>
              <a:tabLst>
                <a:tab pos="914400" algn="l"/>
              </a:tabLst>
            </a:pPr>
            <a:r>
              <a:rPr lang="en-US" sz="1600" dirty="0">
                <a:effectLst/>
                <a:latin typeface="Calibri" panose="020F0502020204030204" pitchFamily="34" charset="0"/>
                <a:ea typeface="Calibri" panose="020F0502020204030204" pitchFamily="34" charset="0"/>
                <a:cs typeface="Times New Roman" panose="02020603050405020304" pitchFamily="18" charset="0"/>
              </a:rPr>
              <a:t>LOW- Lower Lake</a:t>
            </a:r>
          </a:p>
          <a:p>
            <a:pPr marL="742950" marR="0" lvl="1" indent="-285750">
              <a:buSzPts val="1000"/>
              <a:buFont typeface="Courier New" panose="02070309020205020404" pitchFamily="49" charset="0"/>
              <a:buChar char="o"/>
              <a:tabLst>
                <a:tab pos="914400" algn="l"/>
              </a:tabLst>
            </a:pPr>
            <a:r>
              <a:rPr lang="en-US" sz="1600" dirty="0">
                <a:effectLst/>
                <a:latin typeface="Calibri" panose="020F0502020204030204" pitchFamily="34" charset="0"/>
                <a:ea typeface="Calibri" panose="020F0502020204030204" pitchFamily="34" charset="0"/>
                <a:cs typeface="Times New Roman" panose="02020603050405020304" pitchFamily="18" charset="0"/>
              </a:rPr>
              <a:t>COB- Cobb</a:t>
            </a:r>
          </a:p>
          <a:p>
            <a:pPr marL="742950" marR="0" lvl="1" indent="-285750">
              <a:buSzPts val="1000"/>
              <a:buFont typeface="Courier New" panose="02070309020205020404" pitchFamily="49" charset="0"/>
              <a:buChar char="o"/>
              <a:tabLst>
                <a:tab pos="914400" algn="l"/>
              </a:tabLst>
            </a:pPr>
            <a:r>
              <a:rPr lang="en-US" sz="1600" dirty="0">
                <a:effectLst/>
                <a:latin typeface="Calibri" panose="020F0502020204030204" pitchFamily="34" charset="0"/>
                <a:ea typeface="Calibri" panose="020F0502020204030204" pitchFamily="34" charset="0"/>
                <a:cs typeface="Times New Roman" panose="02020603050405020304" pitchFamily="18" charset="0"/>
              </a:rPr>
              <a:t>MID - Middletown</a:t>
            </a:r>
          </a:p>
          <a:p>
            <a:pPr marL="742950" marR="0" lvl="1" indent="-285750">
              <a:buSzPts val="1000"/>
              <a:buFont typeface="Courier New" panose="02070309020205020404" pitchFamily="49" charset="0"/>
              <a:buChar char="o"/>
              <a:tabLst>
                <a:tab pos="914400" algn="l"/>
              </a:tabLst>
            </a:pPr>
            <a:r>
              <a:rPr lang="en-US" sz="1600" dirty="0">
                <a:effectLst/>
                <a:latin typeface="Calibri" panose="020F0502020204030204" pitchFamily="34" charset="0"/>
                <a:ea typeface="Calibri" panose="020F0502020204030204" pitchFamily="34" charset="0"/>
                <a:cs typeface="Times New Roman" panose="02020603050405020304" pitchFamily="18" charset="0"/>
              </a:rPr>
              <a:t>HID – Hidden Lake</a:t>
            </a:r>
            <a:endParaRPr lang="en-US" sz="2800" dirty="0"/>
          </a:p>
        </p:txBody>
      </p:sp>
    </p:spTree>
    <p:extLst>
      <p:ext uri="{BB962C8B-B14F-4D97-AF65-F5344CB8AC3E}">
        <p14:creationId xmlns:p14="http://schemas.microsoft.com/office/powerpoint/2010/main" val="16798480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2B658-DF52-56FB-5ADF-624B98CDC013}"/>
              </a:ext>
            </a:extLst>
          </p:cNvPr>
          <p:cNvSpPr>
            <a:spLocks noGrp="1"/>
          </p:cNvSpPr>
          <p:nvPr>
            <p:ph type="title"/>
          </p:nvPr>
        </p:nvSpPr>
        <p:spPr/>
        <p:txBody>
          <a:bodyPr/>
          <a:lstStyle/>
          <a:p>
            <a:r>
              <a:rPr lang="en-US" dirty="0"/>
              <a:t>Active Fire Information</a:t>
            </a:r>
          </a:p>
        </p:txBody>
      </p:sp>
      <p:pic>
        <p:nvPicPr>
          <p:cNvPr id="8" name="Content Placeholder 4">
            <a:extLst>
              <a:ext uri="{FF2B5EF4-FFF2-40B4-BE49-F238E27FC236}">
                <a16:creationId xmlns:a16="http://schemas.microsoft.com/office/drawing/2014/main" id="{14B29300-6660-D3BD-E458-82330C13505C}"/>
              </a:ext>
            </a:extLst>
          </p:cNvPr>
          <p:cNvPicPr>
            <a:picLocks noGrp="1" noChangeAspect="1"/>
          </p:cNvPicPr>
          <p:nvPr>
            <p:ph idx="1"/>
          </p:nvPr>
        </p:nvPicPr>
        <p:blipFill>
          <a:blip r:embed="rId2"/>
          <a:stretch>
            <a:fillRect/>
          </a:stretch>
        </p:blipFill>
        <p:spPr>
          <a:xfrm>
            <a:off x="1107034" y="1475429"/>
            <a:ext cx="9748194" cy="4789183"/>
          </a:xfrm>
          <a:prstGeom prst="rect">
            <a:avLst/>
          </a:prstGeom>
        </p:spPr>
      </p:pic>
    </p:spTree>
    <p:extLst>
      <p:ext uri="{BB962C8B-B14F-4D97-AF65-F5344CB8AC3E}">
        <p14:creationId xmlns:p14="http://schemas.microsoft.com/office/powerpoint/2010/main" val="1345885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FF40F-4ADD-5455-D9D5-6E3D22DBF4BA}"/>
              </a:ext>
            </a:extLst>
          </p:cNvPr>
          <p:cNvSpPr>
            <a:spLocks noGrp="1"/>
          </p:cNvSpPr>
          <p:nvPr>
            <p:ph type="title"/>
          </p:nvPr>
        </p:nvSpPr>
        <p:spPr/>
        <p:txBody>
          <a:bodyPr/>
          <a:lstStyle/>
          <a:p>
            <a:r>
              <a:rPr lang="en-US" dirty="0"/>
              <a:t>Transportation and Closures</a:t>
            </a:r>
          </a:p>
        </p:txBody>
      </p:sp>
      <p:pic>
        <p:nvPicPr>
          <p:cNvPr id="5" name="Content Placeholder 4">
            <a:extLst>
              <a:ext uri="{FF2B5EF4-FFF2-40B4-BE49-F238E27FC236}">
                <a16:creationId xmlns:a16="http://schemas.microsoft.com/office/drawing/2014/main" id="{61D28BCF-C57C-9815-B483-1A4960562CC7}"/>
              </a:ext>
            </a:extLst>
          </p:cNvPr>
          <p:cNvPicPr>
            <a:picLocks noGrp="1" noChangeAspect="1"/>
          </p:cNvPicPr>
          <p:nvPr>
            <p:ph idx="1"/>
          </p:nvPr>
        </p:nvPicPr>
        <p:blipFill>
          <a:blip r:embed="rId2"/>
          <a:stretch>
            <a:fillRect/>
          </a:stretch>
        </p:blipFill>
        <p:spPr>
          <a:xfrm>
            <a:off x="404056" y="1488745"/>
            <a:ext cx="11383887" cy="4639680"/>
          </a:xfrm>
          <a:prstGeom prst="rect">
            <a:avLst/>
          </a:prstGeom>
        </p:spPr>
      </p:pic>
    </p:spTree>
    <p:extLst>
      <p:ext uri="{BB962C8B-B14F-4D97-AF65-F5344CB8AC3E}">
        <p14:creationId xmlns:p14="http://schemas.microsoft.com/office/powerpoint/2010/main" val="34884345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9132528-051B-428F-BF76-2F5DE4B07F59}"/>
              </a:ext>
            </a:extLst>
          </p:cNvPr>
          <p:cNvSpPr/>
          <p:nvPr/>
        </p:nvSpPr>
        <p:spPr>
          <a:xfrm>
            <a:off x="-6350" y="1856240"/>
            <a:ext cx="12192000" cy="3564164"/>
          </a:xfrm>
          <a:prstGeom prst="rect">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09F5694-38E1-193F-838E-AA15D678DFD2}"/>
              </a:ext>
            </a:extLst>
          </p:cNvPr>
          <p:cNvSpPr>
            <a:spLocks noGrp="1"/>
          </p:cNvSpPr>
          <p:nvPr>
            <p:ph type="title"/>
          </p:nvPr>
        </p:nvSpPr>
        <p:spPr/>
        <p:txBody>
          <a:bodyPr/>
          <a:lstStyle/>
          <a:p>
            <a:r>
              <a:rPr lang="en-US" dirty="0">
                <a:solidFill>
                  <a:schemeClr val="bg1"/>
                </a:solidFill>
              </a:rPr>
              <a:t>Make a Plan	</a:t>
            </a:r>
          </a:p>
        </p:txBody>
      </p:sp>
      <p:sp>
        <p:nvSpPr>
          <p:cNvPr id="3" name="Text Placeholder 2">
            <a:extLst>
              <a:ext uri="{FF2B5EF4-FFF2-40B4-BE49-F238E27FC236}">
                <a16:creationId xmlns:a16="http://schemas.microsoft.com/office/drawing/2014/main" id="{7C7F2F6B-B708-3E46-A1D9-CB4BEB7C3014}"/>
              </a:ext>
            </a:extLst>
          </p:cNvPr>
          <p:cNvSpPr>
            <a:spLocks noGrp="1"/>
          </p:cNvSpPr>
          <p:nvPr>
            <p:ph type="body" idx="1"/>
          </p:nvPr>
        </p:nvSpPr>
        <p:spPr/>
        <p:txBody>
          <a:bodyPr/>
          <a:lstStyle/>
          <a:p>
            <a:r>
              <a:rPr lang="en-US" dirty="0">
                <a:solidFill>
                  <a:schemeClr val="bg1"/>
                </a:solidFill>
              </a:rPr>
              <a:t>Potential Routes and Transportation Resources</a:t>
            </a:r>
          </a:p>
        </p:txBody>
      </p:sp>
    </p:spTree>
    <p:extLst>
      <p:ext uri="{BB962C8B-B14F-4D97-AF65-F5344CB8AC3E}">
        <p14:creationId xmlns:p14="http://schemas.microsoft.com/office/powerpoint/2010/main" val="35528336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719CDEF8-C602-96F9-0952-97720882924F}"/>
              </a:ext>
            </a:extLst>
          </p:cNvPr>
          <p:cNvSpPr>
            <a:spLocks noGrp="1"/>
          </p:cNvSpPr>
          <p:nvPr>
            <p:ph type="title"/>
          </p:nvPr>
        </p:nvSpPr>
        <p:spPr>
          <a:xfrm>
            <a:off x="838200" y="365125"/>
            <a:ext cx="10515600" cy="1325563"/>
          </a:xfrm>
        </p:spPr>
        <p:txBody>
          <a:bodyPr/>
          <a:lstStyle/>
          <a:p>
            <a:r>
              <a:rPr lang="en-US" dirty="0"/>
              <a:t>Evacuation Routes</a:t>
            </a:r>
          </a:p>
        </p:txBody>
      </p:sp>
      <p:pic>
        <p:nvPicPr>
          <p:cNvPr id="10" name="Picture 9">
            <a:extLst>
              <a:ext uri="{FF2B5EF4-FFF2-40B4-BE49-F238E27FC236}">
                <a16:creationId xmlns:a16="http://schemas.microsoft.com/office/drawing/2014/main" id="{4F0C704F-FE37-8275-2EE4-01F2DB37CE64}"/>
              </a:ext>
            </a:extLst>
          </p:cNvPr>
          <p:cNvPicPr>
            <a:picLocks noChangeAspect="1"/>
          </p:cNvPicPr>
          <p:nvPr/>
        </p:nvPicPr>
        <p:blipFill>
          <a:blip r:embed="rId2"/>
          <a:srcRect t="1414" r="-3" b="-3"/>
          <a:stretch/>
        </p:blipFill>
        <p:spPr>
          <a:xfrm>
            <a:off x="838200" y="1825625"/>
            <a:ext cx="3420649" cy="4351338"/>
          </a:xfrm>
          <a:prstGeom prst="rect">
            <a:avLst/>
          </a:prstGeom>
          <a:noFill/>
        </p:spPr>
      </p:pic>
      <p:pic>
        <p:nvPicPr>
          <p:cNvPr id="5" name="Picture 4">
            <a:extLst>
              <a:ext uri="{FF2B5EF4-FFF2-40B4-BE49-F238E27FC236}">
                <a16:creationId xmlns:a16="http://schemas.microsoft.com/office/drawing/2014/main" id="{F81915CC-BCB4-0FBD-F0B4-5D8E738F90AE}"/>
              </a:ext>
            </a:extLst>
          </p:cNvPr>
          <p:cNvPicPr>
            <a:picLocks noChangeAspect="1"/>
          </p:cNvPicPr>
          <p:nvPr/>
        </p:nvPicPr>
        <p:blipFill>
          <a:blip r:embed="rId3"/>
          <a:srcRect t="1732" r="-1" b="-1"/>
          <a:stretch/>
        </p:blipFill>
        <p:spPr>
          <a:xfrm>
            <a:off x="4391462" y="1825625"/>
            <a:ext cx="3420649" cy="4351338"/>
          </a:xfrm>
          <a:prstGeom prst="rect">
            <a:avLst/>
          </a:prstGeom>
          <a:noFill/>
        </p:spPr>
      </p:pic>
      <p:sp>
        <p:nvSpPr>
          <p:cNvPr id="17" name="Content Placeholder 4">
            <a:extLst>
              <a:ext uri="{FF2B5EF4-FFF2-40B4-BE49-F238E27FC236}">
                <a16:creationId xmlns:a16="http://schemas.microsoft.com/office/drawing/2014/main" id="{EB9B92A3-5DB4-9B63-7CD6-A974847697AB}"/>
              </a:ext>
            </a:extLst>
          </p:cNvPr>
          <p:cNvSpPr>
            <a:spLocks noGrp="1"/>
          </p:cNvSpPr>
          <p:nvPr>
            <p:ph sz="half" idx="12"/>
          </p:nvPr>
        </p:nvSpPr>
        <p:spPr>
          <a:xfrm>
            <a:off x="7942591" y="1825625"/>
            <a:ext cx="3420649" cy="4351338"/>
          </a:xfrm>
        </p:spPr>
        <p:txBody>
          <a:bodyPr/>
          <a:lstStyle/>
          <a:p>
            <a:pPr marL="285750" indent="-285750">
              <a:buSzPts val="1000"/>
              <a:buFont typeface="Courier New" panose="02070309020205020404" pitchFamily="49" charset="0"/>
              <a:buChar char="o"/>
              <a:tabLst>
                <a:tab pos="914400" algn="l"/>
              </a:tabLst>
            </a:pPr>
            <a:r>
              <a:rPr lang="en-US" dirty="0">
                <a:effectLst/>
                <a:latin typeface="Calibri" panose="020F0502020204030204" pitchFamily="34" charset="0"/>
                <a:ea typeface="Calibri" panose="020F0502020204030204" pitchFamily="34" charset="0"/>
                <a:cs typeface="Times New Roman" panose="02020603050405020304" pitchFamily="18" charset="0"/>
              </a:rPr>
              <a:t>CALISTOGA ST</a:t>
            </a:r>
          </a:p>
          <a:p>
            <a:pPr marL="285750" indent="-285750">
              <a:buSzPts val="1000"/>
              <a:buFont typeface="Courier New" panose="02070309020205020404" pitchFamily="49" charset="0"/>
              <a:buChar char="o"/>
              <a:tabLst>
                <a:tab pos="914400" algn="l"/>
              </a:tabLst>
            </a:pPr>
            <a:r>
              <a:rPr lang="en-US" dirty="0">
                <a:effectLst/>
                <a:latin typeface="Calibri" panose="020F0502020204030204" pitchFamily="34" charset="0"/>
                <a:ea typeface="Calibri" panose="020F0502020204030204" pitchFamily="34" charset="0"/>
                <a:cs typeface="Times New Roman" panose="02020603050405020304" pitchFamily="18" charset="0"/>
              </a:rPr>
              <a:t>E STATE HWY 20</a:t>
            </a:r>
          </a:p>
          <a:p>
            <a:pPr marL="285750" indent="-285750">
              <a:buSzPts val="1000"/>
              <a:buFont typeface="Courier New" panose="02070309020205020404" pitchFamily="49" charset="0"/>
              <a:buChar char="o"/>
              <a:tabLst>
                <a:tab pos="914400" algn="l"/>
              </a:tabLst>
            </a:pPr>
            <a:r>
              <a:rPr lang="en-US" dirty="0">
                <a:effectLst/>
                <a:latin typeface="Calibri" panose="020F0502020204030204" pitchFamily="34" charset="0"/>
                <a:ea typeface="Calibri" panose="020F0502020204030204" pitchFamily="34" charset="0"/>
                <a:cs typeface="Times New Roman" panose="02020603050405020304" pitchFamily="18" charset="0"/>
              </a:rPr>
              <a:t>S STATE HWY 29</a:t>
            </a:r>
          </a:p>
          <a:p>
            <a:pPr marL="285750" indent="-285750">
              <a:buSzPts val="1000"/>
              <a:buFont typeface="Courier New" panose="02070309020205020404" pitchFamily="49" charset="0"/>
              <a:buChar char="o"/>
              <a:tabLst>
                <a:tab pos="914400" algn="l"/>
              </a:tabLst>
            </a:pPr>
            <a:r>
              <a:rPr lang="en-US" dirty="0">
                <a:effectLst/>
                <a:latin typeface="Calibri" panose="020F0502020204030204" pitchFamily="34" charset="0"/>
                <a:ea typeface="Calibri" panose="020F0502020204030204" pitchFamily="34" charset="0"/>
                <a:cs typeface="Times New Roman" panose="02020603050405020304" pitchFamily="18" charset="0"/>
              </a:rPr>
              <a:t>STATE HWY 29</a:t>
            </a:r>
          </a:p>
          <a:p>
            <a:pPr marL="285750" indent="-285750">
              <a:buSzPts val="1000"/>
              <a:buFont typeface="Courier New" panose="02070309020205020404" pitchFamily="49" charset="0"/>
              <a:buChar char="o"/>
              <a:tabLst>
                <a:tab pos="914400" algn="l"/>
              </a:tabLst>
            </a:pPr>
            <a:r>
              <a:rPr lang="en-US" dirty="0">
                <a:effectLst/>
                <a:latin typeface="Calibri" panose="020F0502020204030204" pitchFamily="34" charset="0"/>
                <a:ea typeface="Calibri" panose="020F0502020204030204" pitchFamily="34" charset="0"/>
                <a:cs typeface="Times New Roman" panose="02020603050405020304" pitchFamily="18" charset="0"/>
              </a:rPr>
              <a:t>STATE HWY 53</a:t>
            </a:r>
          </a:p>
          <a:p>
            <a:pPr marL="285750" indent="-285750">
              <a:buSzPts val="1000"/>
              <a:buFont typeface="Courier New" panose="02070309020205020404" pitchFamily="49" charset="0"/>
              <a:buChar char="o"/>
              <a:tabLst>
                <a:tab pos="914400" algn="l"/>
              </a:tabLst>
            </a:pPr>
            <a:r>
              <a:rPr lang="en-US" dirty="0">
                <a:effectLst/>
                <a:latin typeface="Calibri" panose="020F0502020204030204" pitchFamily="34" charset="0"/>
                <a:ea typeface="Calibri" panose="020F0502020204030204" pitchFamily="34" charset="0"/>
                <a:cs typeface="Times New Roman" panose="02020603050405020304" pitchFamily="18" charset="0"/>
              </a:rPr>
              <a:t>W STATE HWY 20</a:t>
            </a:r>
          </a:p>
          <a:p>
            <a:pPr marL="285750" indent="-285750">
              <a:buSzPts val="1000"/>
              <a:buFont typeface="Courier New" panose="02070309020205020404" pitchFamily="49" charset="0"/>
              <a:buChar char="o"/>
              <a:tabLst>
                <a:tab pos="914400" algn="l"/>
              </a:tabLst>
            </a:pPr>
            <a:r>
              <a:rPr lang="en-US" dirty="0">
                <a:effectLst/>
                <a:latin typeface="Calibri" panose="020F0502020204030204" pitchFamily="34" charset="0"/>
                <a:ea typeface="Calibri" panose="020F0502020204030204" pitchFamily="34" charset="0"/>
                <a:cs typeface="Times New Roman" panose="02020603050405020304" pitchFamily="18" charset="0"/>
              </a:rPr>
              <a:t>LAKESHORE DR</a:t>
            </a:r>
          </a:p>
          <a:p>
            <a:pPr marL="285750" indent="-285750">
              <a:buSzPts val="1000"/>
              <a:buFont typeface="Courier New" panose="02070309020205020404" pitchFamily="49" charset="0"/>
              <a:buChar char="o"/>
              <a:tabLst>
                <a:tab pos="914400" algn="l"/>
              </a:tabLst>
            </a:pPr>
            <a:r>
              <a:rPr lang="en-US" dirty="0">
                <a:effectLst/>
                <a:latin typeface="Calibri" panose="020F0502020204030204" pitchFamily="34" charset="0"/>
                <a:ea typeface="Calibri" panose="020F0502020204030204" pitchFamily="34" charset="0"/>
                <a:cs typeface="Times New Roman" panose="02020603050405020304" pitchFamily="18" charset="0"/>
              </a:rPr>
              <a:t>OLD HWY 53</a:t>
            </a:r>
          </a:p>
          <a:p>
            <a:pPr marL="285750" indent="-285750">
              <a:buSzPts val="1000"/>
              <a:buFont typeface="Courier New" panose="02070309020205020404" pitchFamily="49" charset="0"/>
              <a:buChar char="o"/>
              <a:tabLst>
                <a:tab pos="914400" algn="l"/>
              </a:tabLst>
            </a:pPr>
            <a:r>
              <a:rPr lang="en-US" dirty="0">
                <a:effectLst/>
                <a:latin typeface="Calibri" panose="020F0502020204030204" pitchFamily="34" charset="0"/>
                <a:ea typeface="Calibri" panose="020F0502020204030204" pitchFamily="34" charset="0"/>
                <a:cs typeface="Times New Roman" panose="02020603050405020304" pitchFamily="18" charset="0"/>
              </a:rPr>
              <a:t>OLYMPIC DR</a:t>
            </a:r>
          </a:p>
          <a:p>
            <a:endParaRPr lang="en-US" dirty="0"/>
          </a:p>
        </p:txBody>
      </p:sp>
      <p:sp>
        <p:nvSpPr>
          <p:cNvPr id="8" name="TextBox 7">
            <a:extLst>
              <a:ext uri="{FF2B5EF4-FFF2-40B4-BE49-F238E27FC236}">
                <a16:creationId xmlns:a16="http://schemas.microsoft.com/office/drawing/2014/main" id="{1D75DA20-50A9-648F-5EC9-D8587B7F8311}"/>
              </a:ext>
            </a:extLst>
          </p:cNvPr>
          <p:cNvSpPr txBox="1"/>
          <p:nvPr/>
        </p:nvSpPr>
        <p:spPr>
          <a:xfrm>
            <a:off x="7184252" y="1027906"/>
            <a:ext cx="4937326" cy="535531"/>
          </a:xfrm>
          <a:prstGeom prst="rect">
            <a:avLst/>
          </a:prstGeom>
          <a:noFill/>
        </p:spPr>
        <p:txBody>
          <a:bodyPr wrap="square" rtlCol="0">
            <a:spAutoFit/>
          </a:bodyPr>
          <a:lstStyle/>
          <a:p>
            <a:pPr marR="0" lvl="0" algn="l" defTabSz="914400" rtl="0" eaLnBrk="1" fontAlgn="auto" latinLnBrk="0" hangingPunct="1">
              <a:lnSpc>
                <a:spcPct val="90000"/>
              </a:lnSpc>
              <a:spcBef>
                <a:spcPts val="1000"/>
              </a:spcBef>
              <a:spcAft>
                <a:spcPts val="0"/>
              </a:spcAft>
              <a:buClr>
                <a:srgbClr val="BA1F25"/>
              </a:buClr>
              <a:buSzPct val="75000"/>
              <a:tabLst/>
              <a:defRPr/>
            </a:pPr>
            <a:r>
              <a:rPr kumimoji="0" lang="en-US" sz="3200" b="1" i="0" u="none" strike="noStrike" kern="1200" cap="none" spc="0" normalizeH="0" baseline="0" noProof="0" dirty="0">
                <a:ln>
                  <a:noFill/>
                </a:ln>
                <a:solidFill>
                  <a:prstClr val="black"/>
                </a:solidFill>
                <a:effectLst/>
                <a:uLnTx/>
                <a:uFillTx/>
                <a:latin typeface="Avenir" panose="02000503020000020003" pitchFamily="2" charset="0"/>
                <a:ea typeface="+mn-ea"/>
                <a:cs typeface="+mn-cs"/>
              </a:rPr>
              <a:t>Potential Primary Routes</a:t>
            </a:r>
          </a:p>
        </p:txBody>
      </p:sp>
    </p:spTree>
    <p:extLst>
      <p:ext uri="{BB962C8B-B14F-4D97-AF65-F5344CB8AC3E}">
        <p14:creationId xmlns:p14="http://schemas.microsoft.com/office/powerpoint/2010/main" val="11876101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500EB0-A766-9E99-2C1C-C050AB4D04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CBC5A2-A380-4845-CCC0-866DD82D4362}"/>
              </a:ext>
            </a:extLst>
          </p:cNvPr>
          <p:cNvSpPr>
            <a:spLocks noGrp="1"/>
          </p:cNvSpPr>
          <p:nvPr>
            <p:ph type="title"/>
          </p:nvPr>
        </p:nvSpPr>
        <p:spPr>
          <a:xfrm>
            <a:off x="357875" y="258445"/>
            <a:ext cx="2834640" cy="1325563"/>
          </a:xfrm>
        </p:spPr>
        <p:txBody>
          <a:bodyPr anchor="ctr">
            <a:normAutofit/>
          </a:bodyPr>
          <a:lstStyle/>
          <a:p>
            <a:r>
              <a:rPr lang="en-US" dirty="0"/>
              <a:t>Evacuation Routes </a:t>
            </a:r>
          </a:p>
        </p:txBody>
      </p:sp>
      <p:sp>
        <p:nvSpPr>
          <p:cNvPr id="3" name="TextBox 2">
            <a:extLst>
              <a:ext uri="{FF2B5EF4-FFF2-40B4-BE49-F238E27FC236}">
                <a16:creationId xmlns:a16="http://schemas.microsoft.com/office/drawing/2014/main" id="{B97ABE07-E9FA-755E-64B9-EBC8202D2886}"/>
              </a:ext>
            </a:extLst>
          </p:cNvPr>
          <p:cNvSpPr txBox="1"/>
          <p:nvPr/>
        </p:nvSpPr>
        <p:spPr>
          <a:xfrm>
            <a:off x="365978" y="1668395"/>
            <a:ext cx="4937326" cy="1106970"/>
          </a:xfrm>
          <a:prstGeom prst="rect">
            <a:avLst/>
          </a:prstGeom>
          <a:noFill/>
        </p:spPr>
        <p:txBody>
          <a:bodyPr wrap="square" rtlCol="0">
            <a:spAutoFit/>
          </a:bodyPr>
          <a:lstStyle/>
          <a:p>
            <a:pPr marR="0" lvl="0" algn="l" defTabSz="914400" rtl="0" eaLnBrk="1" fontAlgn="auto" latinLnBrk="0" hangingPunct="1">
              <a:lnSpc>
                <a:spcPct val="90000"/>
              </a:lnSpc>
              <a:spcBef>
                <a:spcPts val="1000"/>
              </a:spcBef>
              <a:spcAft>
                <a:spcPts val="0"/>
              </a:spcAft>
              <a:buClr>
                <a:srgbClr val="BA1F25"/>
              </a:buClr>
              <a:buSzPct val="75000"/>
              <a:tabLst/>
              <a:defRPr/>
            </a:pPr>
            <a:r>
              <a:rPr kumimoji="0" lang="en-US" sz="3200" b="1" i="0" u="none" strike="noStrike" kern="1200" cap="none" spc="0" normalizeH="0" baseline="0" noProof="0" dirty="0">
                <a:ln>
                  <a:noFill/>
                </a:ln>
                <a:solidFill>
                  <a:prstClr val="black"/>
                </a:solidFill>
                <a:effectLst/>
                <a:uLnTx/>
                <a:uFillTx/>
                <a:latin typeface="Avenir" panose="02000503020000020003" pitchFamily="2" charset="0"/>
                <a:ea typeface="+mn-ea"/>
                <a:cs typeface="+mn-cs"/>
              </a:rPr>
              <a:t>Potential </a:t>
            </a:r>
          </a:p>
          <a:p>
            <a:pPr marR="0" lvl="0" algn="l" defTabSz="914400" rtl="0" eaLnBrk="1" fontAlgn="auto" latinLnBrk="0" hangingPunct="1">
              <a:lnSpc>
                <a:spcPct val="90000"/>
              </a:lnSpc>
              <a:spcBef>
                <a:spcPts val="1000"/>
              </a:spcBef>
              <a:spcAft>
                <a:spcPts val="0"/>
              </a:spcAft>
              <a:buClr>
                <a:srgbClr val="BA1F25"/>
              </a:buClr>
              <a:buSzPct val="75000"/>
              <a:tabLst/>
              <a:defRPr/>
            </a:pPr>
            <a:r>
              <a:rPr kumimoji="0" lang="en-US" sz="3200" b="1" i="0" u="none" strike="noStrike" kern="1200" cap="none" spc="0" normalizeH="0" baseline="0" noProof="0" dirty="0">
                <a:ln>
                  <a:noFill/>
                </a:ln>
                <a:solidFill>
                  <a:prstClr val="black"/>
                </a:solidFill>
                <a:effectLst/>
                <a:uLnTx/>
                <a:uFillTx/>
                <a:latin typeface="Avenir" panose="02000503020000020003" pitchFamily="2" charset="0"/>
                <a:ea typeface="+mn-ea"/>
                <a:cs typeface="+mn-cs"/>
              </a:rPr>
              <a:t>Secondary Routes</a:t>
            </a:r>
          </a:p>
        </p:txBody>
      </p:sp>
      <p:sp>
        <p:nvSpPr>
          <p:cNvPr id="5" name="Content Placeholder 4">
            <a:extLst>
              <a:ext uri="{FF2B5EF4-FFF2-40B4-BE49-F238E27FC236}">
                <a16:creationId xmlns:a16="http://schemas.microsoft.com/office/drawing/2014/main" id="{A9A2D76E-5057-03C3-45CF-D0F19E56798B}"/>
              </a:ext>
            </a:extLst>
          </p:cNvPr>
          <p:cNvSpPr txBox="1">
            <a:spLocks/>
          </p:cNvSpPr>
          <p:nvPr/>
        </p:nvSpPr>
        <p:spPr>
          <a:xfrm>
            <a:off x="3192515" y="277086"/>
            <a:ext cx="8647133" cy="6322469"/>
          </a:xfrm>
          <a:prstGeom prst="rect">
            <a:avLst/>
          </a:prstGeom>
        </p:spPr>
        <p:txBody>
          <a:bodyPr numCol="4">
            <a:noAutofit/>
          </a:bodyPr>
          <a:lstStyle>
            <a:lvl1pPr marL="228600" indent="-228600" algn="l" defTabSz="914400" rtl="0" eaLnBrk="1" latinLnBrk="0" hangingPunct="1">
              <a:lnSpc>
                <a:spcPct val="90000"/>
              </a:lnSpc>
              <a:spcBef>
                <a:spcPts val="1000"/>
              </a:spcBef>
              <a:buClr>
                <a:srgbClr val="BA1F25"/>
              </a:buClr>
              <a:buSzPct val="75000"/>
              <a:buFont typeface="System Font Regular"/>
              <a:buChar char="→"/>
              <a:defRPr sz="2000" b="0" i="0" kern="1200">
                <a:solidFill>
                  <a:schemeClr val="tx1"/>
                </a:solidFill>
                <a:latin typeface="Avenir" panose="02000503020000020003" pitchFamily="2" charset="0"/>
                <a:ea typeface="+mn-ea"/>
                <a:cs typeface="+mn-cs"/>
              </a:defRPr>
            </a:lvl1pPr>
            <a:lvl2pPr marL="685800" indent="-228600" algn="l" defTabSz="914400" rtl="0" eaLnBrk="1" latinLnBrk="0" hangingPunct="1">
              <a:lnSpc>
                <a:spcPct val="90000"/>
              </a:lnSpc>
              <a:spcBef>
                <a:spcPts val="500"/>
              </a:spcBef>
              <a:buClr>
                <a:srgbClr val="BA1F25"/>
              </a:buClr>
              <a:buSzPct val="75000"/>
              <a:buFont typeface="System Font Regular"/>
              <a:buChar char="→"/>
              <a:defRPr sz="2000" b="0" i="0" kern="1200">
                <a:solidFill>
                  <a:schemeClr val="tx1"/>
                </a:solidFill>
                <a:latin typeface="Avenir" panose="02000503020000020003" pitchFamily="2" charset="0"/>
                <a:ea typeface="+mn-ea"/>
                <a:cs typeface="+mn-cs"/>
              </a:defRPr>
            </a:lvl2pPr>
            <a:lvl3pPr marL="1143000" indent="-228600" algn="l" defTabSz="914400" rtl="0" eaLnBrk="1" latinLnBrk="0" hangingPunct="1">
              <a:lnSpc>
                <a:spcPct val="90000"/>
              </a:lnSpc>
              <a:spcBef>
                <a:spcPts val="500"/>
              </a:spcBef>
              <a:buClr>
                <a:srgbClr val="BA1F25"/>
              </a:buClr>
              <a:buSzPct val="75000"/>
              <a:buFont typeface="System Font Regular"/>
              <a:buChar char="→"/>
              <a:defRPr sz="2000" b="0" i="0" kern="1200">
                <a:solidFill>
                  <a:schemeClr val="tx1"/>
                </a:solidFill>
                <a:latin typeface="Avenir" panose="02000503020000020003" pitchFamily="2" charset="0"/>
                <a:ea typeface="+mn-ea"/>
                <a:cs typeface="+mn-cs"/>
              </a:defRPr>
            </a:lvl3pPr>
            <a:lvl4pPr marL="1600200" indent="-228600" algn="l" defTabSz="914400" rtl="0" eaLnBrk="1" latinLnBrk="0" hangingPunct="1">
              <a:lnSpc>
                <a:spcPct val="90000"/>
              </a:lnSpc>
              <a:spcBef>
                <a:spcPts val="500"/>
              </a:spcBef>
              <a:buClr>
                <a:srgbClr val="BA1F25"/>
              </a:buClr>
              <a:buSzPct val="75000"/>
              <a:buFont typeface="System Font Regular"/>
              <a:buChar char="→"/>
              <a:defRPr sz="2000" b="0" i="0" kern="1200">
                <a:solidFill>
                  <a:schemeClr val="tx1"/>
                </a:solidFill>
                <a:latin typeface="Avenir" panose="02000503020000020003" pitchFamily="2" charset="0"/>
                <a:ea typeface="+mn-ea"/>
                <a:cs typeface="+mn-cs"/>
              </a:defRPr>
            </a:lvl4pPr>
            <a:lvl5pPr marL="2057400" indent="-228600" algn="l" defTabSz="914400" rtl="0" eaLnBrk="1" latinLnBrk="0" hangingPunct="1">
              <a:lnSpc>
                <a:spcPct val="90000"/>
              </a:lnSpc>
              <a:spcBef>
                <a:spcPts val="500"/>
              </a:spcBef>
              <a:buClr>
                <a:srgbClr val="BA1F25"/>
              </a:buClr>
              <a:buSzPct val="75000"/>
              <a:buFont typeface="System Font Regular"/>
              <a:buChar char="→"/>
              <a:defRPr sz="2000" b="0" i="0" kern="1200">
                <a:solidFill>
                  <a:schemeClr val="tx1"/>
                </a:solidFill>
                <a:latin typeface="Avenir" panose="0200050302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18TH AVE</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40TH AVE</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ALVITA AVE</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ARROWHEAD RD</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BEVINS ST</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BIG BEAR RD</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BIG VALLEY RD</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BOYLES AVE</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BURNS VALLEY RD</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BURPEE DR</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BUSH ST</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BUTTS CANYON RD</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CENTRAL PARK AVE</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CLEAR LAKE AVE</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CLOVER DR</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COMPTON ST</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COPSEY CREEK WY</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COUNTRY CLUB DR</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CRAWFORD AVE</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CRESTVIEW DR</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CRYSTAL LAKE WY</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DAM RD</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DAVIS ST</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ELEVENTH ST</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ELK MOUNTAIN RD</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EMERFORD RD</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FOOTHILL DR</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HARRINGTON FLAT RD</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HARTLEY RD</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HARTLEY ST</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HIGHLAND SPRINGS RD</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HILL RD</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HILL ROAD EAST</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HOBERG DR</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HOWARD AVE</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KEELING AVE</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LADDELL AVE</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LAKE ST</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LAKEPORT BLVD</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LAKESHORE BLVD</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LAKESHORE DR</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LAKEVIEW DR</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LOCH LOMOND RD</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MAIN ST</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MARTIN ST</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MENDENHALL AVE</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MIDDLE CREEK RD</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MILL ST</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MOSS AVE</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MULLEN AVE</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N BRUSH ST</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N FORBES ST</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N HIGH ST</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N MAIN ST</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N RUSSELL ST</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NEW LONG VALLEY RD</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NORTH DR</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OLD HWY 53</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OSPREY CT</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PALMER AVE</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PARK ST</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PARK WY</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PHILLIPS AVE</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POINT LAKEVIEW RD</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QUARTERHORSE LN</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RED HILLS RD</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RIGGS RD</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RUMSEY RD</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S FORBES ST</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S MAIN ST</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S RUSSELL ST</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SAN JOAQUIN AVE</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SCOTTS VALLEY RD</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SECOND ST</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SEIGLER CANYON RD</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SIXTH ST</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SODA BAY RD</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SPURR ST</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STATE HWY 175</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STATE HWY 281</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SULPHUR BANK DR</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SUMMIT BLVD</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UHL AVE</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W 40TH ST</a:t>
            </a:r>
          </a:p>
          <a:p>
            <a:pPr marL="742950" marR="0" lvl="1" indent="-285750">
              <a:buSzPts val="1000"/>
              <a:buFont typeface="Courier New" panose="02070309020205020404" pitchFamily="49" charset="0"/>
              <a:buChar char="o"/>
              <a:tabLst>
                <a:tab pos="9144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WINCHESTER ST</a:t>
            </a:r>
          </a:p>
        </p:txBody>
      </p:sp>
      <p:sp>
        <p:nvSpPr>
          <p:cNvPr id="15" name="Content Placeholder 4">
            <a:extLst>
              <a:ext uri="{FF2B5EF4-FFF2-40B4-BE49-F238E27FC236}">
                <a16:creationId xmlns:a16="http://schemas.microsoft.com/office/drawing/2014/main" id="{C51D6E94-296B-A3AB-3C56-E47D6B7B406F}"/>
              </a:ext>
            </a:extLst>
          </p:cNvPr>
          <p:cNvSpPr txBox="1">
            <a:spLocks/>
          </p:cNvSpPr>
          <p:nvPr/>
        </p:nvSpPr>
        <p:spPr>
          <a:xfrm>
            <a:off x="0" y="2074703"/>
            <a:ext cx="2834641" cy="4353560"/>
          </a:xfrm>
          <a:prstGeom prst="rect">
            <a:avLst/>
          </a:prstGeom>
        </p:spPr>
        <p:txBody>
          <a:bodyPr>
            <a:normAutofit/>
          </a:bodyPr>
          <a:lstStyle>
            <a:lvl1pPr marL="228600" indent="-228600" algn="l" defTabSz="914400" rtl="0" eaLnBrk="1" latinLnBrk="0" hangingPunct="1">
              <a:lnSpc>
                <a:spcPct val="90000"/>
              </a:lnSpc>
              <a:spcBef>
                <a:spcPts val="1000"/>
              </a:spcBef>
              <a:buClr>
                <a:srgbClr val="BA1F25"/>
              </a:buClr>
              <a:buSzPct val="75000"/>
              <a:buFont typeface="System Font Regular"/>
              <a:buChar char="→"/>
              <a:defRPr sz="2000" b="0" i="0" kern="1200">
                <a:solidFill>
                  <a:schemeClr val="tx1"/>
                </a:solidFill>
                <a:latin typeface="Avenir" panose="02000503020000020003" pitchFamily="2" charset="0"/>
                <a:ea typeface="+mn-ea"/>
                <a:cs typeface="+mn-cs"/>
              </a:defRPr>
            </a:lvl1pPr>
            <a:lvl2pPr marL="685800" indent="-228600" algn="l" defTabSz="914400" rtl="0" eaLnBrk="1" latinLnBrk="0" hangingPunct="1">
              <a:lnSpc>
                <a:spcPct val="90000"/>
              </a:lnSpc>
              <a:spcBef>
                <a:spcPts val="500"/>
              </a:spcBef>
              <a:buClr>
                <a:srgbClr val="BA1F25"/>
              </a:buClr>
              <a:buSzPct val="75000"/>
              <a:buFont typeface="System Font Regular"/>
              <a:buChar char="→"/>
              <a:defRPr sz="2000" b="0" i="0" kern="1200">
                <a:solidFill>
                  <a:schemeClr val="tx1"/>
                </a:solidFill>
                <a:latin typeface="Avenir" panose="02000503020000020003" pitchFamily="2" charset="0"/>
                <a:ea typeface="+mn-ea"/>
                <a:cs typeface="+mn-cs"/>
              </a:defRPr>
            </a:lvl2pPr>
            <a:lvl3pPr marL="1143000" indent="-228600" algn="l" defTabSz="914400" rtl="0" eaLnBrk="1" latinLnBrk="0" hangingPunct="1">
              <a:lnSpc>
                <a:spcPct val="90000"/>
              </a:lnSpc>
              <a:spcBef>
                <a:spcPts val="500"/>
              </a:spcBef>
              <a:buClr>
                <a:srgbClr val="BA1F25"/>
              </a:buClr>
              <a:buSzPct val="75000"/>
              <a:buFont typeface="System Font Regular"/>
              <a:buChar char="→"/>
              <a:defRPr sz="2000" b="0" i="0" kern="1200">
                <a:solidFill>
                  <a:schemeClr val="tx1"/>
                </a:solidFill>
                <a:latin typeface="Avenir" panose="02000503020000020003" pitchFamily="2" charset="0"/>
                <a:ea typeface="+mn-ea"/>
                <a:cs typeface="+mn-cs"/>
              </a:defRPr>
            </a:lvl3pPr>
            <a:lvl4pPr marL="1600200" indent="-228600" algn="l" defTabSz="914400" rtl="0" eaLnBrk="1" latinLnBrk="0" hangingPunct="1">
              <a:lnSpc>
                <a:spcPct val="90000"/>
              </a:lnSpc>
              <a:spcBef>
                <a:spcPts val="500"/>
              </a:spcBef>
              <a:buClr>
                <a:srgbClr val="BA1F25"/>
              </a:buClr>
              <a:buSzPct val="75000"/>
              <a:buFont typeface="System Font Regular"/>
              <a:buChar char="→"/>
              <a:defRPr sz="2000" b="0" i="0" kern="1200">
                <a:solidFill>
                  <a:schemeClr val="tx1"/>
                </a:solidFill>
                <a:latin typeface="Avenir" panose="02000503020000020003" pitchFamily="2" charset="0"/>
                <a:ea typeface="+mn-ea"/>
                <a:cs typeface="+mn-cs"/>
              </a:defRPr>
            </a:lvl4pPr>
            <a:lvl5pPr marL="2057400" indent="-228600" algn="l" defTabSz="914400" rtl="0" eaLnBrk="1" latinLnBrk="0" hangingPunct="1">
              <a:lnSpc>
                <a:spcPct val="90000"/>
              </a:lnSpc>
              <a:spcBef>
                <a:spcPts val="500"/>
              </a:spcBef>
              <a:buClr>
                <a:srgbClr val="BA1F25"/>
              </a:buClr>
              <a:buSzPct val="75000"/>
              <a:buFont typeface="System Font Regular"/>
              <a:buChar char="→"/>
              <a:defRPr sz="2000" b="0" i="0" kern="1200">
                <a:solidFill>
                  <a:schemeClr val="tx1"/>
                </a:solidFill>
                <a:latin typeface="Avenir" panose="0200050302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42950" marR="0" lvl="1" indent="-285750">
              <a:buSzPts val="1000"/>
              <a:buFont typeface="Courier New" panose="02070309020205020404" pitchFamily="49" charset="0"/>
              <a:buChar char="o"/>
              <a:tabLst>
                <a:tab pos="914400" algn="l"/>
              </a:tabLst>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881050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8D7AA8-8A26-BFA2-E8FE-F14AFAB7A4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6371DB-8D07-B4F0-4F3B-46746167FA33}"/>
              </a:ext>
            </a:extLst>
          </p:cNvPr>
          <p:cNvSpPr>
            <a:spLocks noGrp="1"/>
          </p:cNvSpPr>
          <p:nvPr>
            <p:ph type="title"/>
          </p:nvPr>
        </p:nvSpPr>
        <p:spPr/>
        <p:txBody>
          <a:bodyPr/>
          <a:lstStyle/>
          <a:p>
            <a:r>
              <a:rPr lang="en-US" dirty="0"/>
              <a:t>Technical Advisory Group</a:t>
            </a:r>
          </a:p>
        </p:txBody>
      </p:sp>
      <p:graphicFrame>
        <p:nvGraphicFramePr>
          <p:cNvPr id="4" name="Content Placeholder 3">
            <a:extLst>
              <a:ext uri="{FF2B5EF4-FFF2-40B4-BE49-F238E27FC236}">
                <a16:creationId xmlns:a16="http://schemas.microsoft.com/office/drawing/2014/main" id="{0E0A194E-3091-5326-F344-EC816FCF1FBE}"/>
              </a:ext>
            </a:extLst>
          </p:cNvPr>
          <p:cNvGraphicFramePr>
            <a:graphicFrameLocks noGrp="1"/>
          </p:cNvGraphicFramePr>
          <p:nvPr>
            <p:ph idx="1"/>
            <p:extLst>
              <p:ext uri="{D42A27DB-BD31-4B8C-83A1-F6EECF244321}">
                <p14:modId xmlns:p14="http://schemas.microsoft.com/office/powerpoint/2010/main" val="2975246288"/>
              </p:ext>
            </p:extLst>
          </p:nvPr>
        </p:nvGraphicFramePr>
        <p:xfrm>
          <a:off x="121941" y="1357201"/>
          <a:ext cx="4042555" cy="5308600"/>
        </p:xfrm>
        <a:graphic>
          <a:graphicData uri="http://schemas.openxmlformats.org/drawingml/2006/table">
            <a:tbl>
              <a:tblPr firstRow="1" bandRow="1">
                <a:tableStyleId>{5C22544A-7EE6-4342-B048-85BDC9FD1C3A}</a:tableStyleId>
              </a:tblPr>
              <a:tblGrid>
                <a:gridCol w="4042555">
                  <a:extLst>
                    <a:ext uri="{9D8B030D-6E8A-4147-A177-3AD203B41FA5}">
                      <a16:colId xmlns:a16="http://schemas.microsoft.com/office/drawing/2014/main" val="3722456907"/>
                    </a:ext>
                  </a:extLst>
                </a:gridCol>
              </a:tblGrid>
              <a:tr h="370840">
                <a:tc>
                  <a:txBody>
                    <a:bodyPr/>
                    <a:lstStyle/>
                    <a:p>
                      <a:r>
                        <a:rPr lang="en-US" b="1" dirty="0">
                          <a:solidFill>
                            <a:srgbClr val="FFFFFF"/>
                          </a:solidFill>
                          <a:effectLst/>
                          <a:latin typeface="Calibri" panose="020F0502020204030204" pitchFamily="34" charset="0"/>
                        </a:rPr>
                        <a:t>STAKEHOLDERS </a:t>
                      </a:r>
                      <a:endParaRPr lang="en-US" dirty="0">
                        <a:solidFill>
                          <a:srgbClr val="FFFFFF"/>
                        </a:solidFill>
                        <a:effectLst/>
                        <a:latin typeface="Calibri" panose="020F0502020204030204" pitchFamily="34" charset="0"/>
                      </a:endParaRPr>
                    </a:p>
                  </a:txBody>
                  <a:tcPr marL="47625" marR="47625" marT="0" marB="0">
                    <a:solidFill>
                      <a:srgbClr val="BA1F25"/>
                    </a:solidFill>
                  </a:tcPr>
                </a:tc>
                <a:extLst>
                  <a:ext uri="{0D108BD9-81ED-4DB2-BD59-A6C34878D82A}">
                    <a16:rowId xmlns:a16="http://schemas.microsoft.com/office/drawing/2014/main" val="2051506727"/>
                  </a:ext>
                </a:extLst>
              </a:tr>
              <a:tr h="0">
                <a:tc>
                  <a:txBody>
                    <a:bodyPr/>
                    <a:lstStyle/>
                    <a:p>
                      <a:pPr marL="285750" indent="-285750">
                        <a:buFont typeface="Arial" panose="020B0604020202020204" pitchFamily="34" charset="0"/>
                        <a:buChar char="•"/>
                      </a:pPr>
                      <a:r>
                        <a:rPr lang="en-US" dirty="0">
                          <a:effectLst/>
                          <a:latin typeface="+mn-lt"/>
                        </a:rPr>
                        <a:t>Lake APC </a:t>
                      </a:r>
                    </a:p>
                    <a:p>
                      <a:pPr marL="285750" indent="-285750">
                        <a:buFont typeface="Arial" panose="020B0604020202020204" pitchFamily="34" charset="0"/>
                        <a:buChar char="•"/>
                      </a:pPr>
                      <a:r>
                        <a:rPr lang="en-US" dirty="0">
                          <a:effectLst/>
                          <a:latin typeface="+mn-lt"/>
                        </a:rPr>
                        <a:t>County of Lake  Supervisor Board member</a:t>
                      </a:r>
                    </a:p>
                    <a:p>
                      <a:pPr marL="285750" indent="-285750">
                        <a:buFont typeface="Arial" panose="020B0604020202020204" pitchFamily="34" charset="0"/>
                        <a:buChar char="•"/>
                      </a:pPr>
                      <a:r>
                        <a:rPr lang="en-US" dirty="0">
                          <a:effectLst/>
                          <a:latin typeface="+mn-lt"/>
                        </a:rPr>
                        <a:t>County Department of Public Works</a:t>
                      </a:r>
                    </a:p>
                    <a:p>
                      <a:pPr marL="285750" indent="-285750">
                        <a:buFont typeface="Arial" panose="020B0604020202020204" pitchFamily="34" charset="0"/>
                        <a:buChar char="•"/>
                      </a:pPr>
                      <a:r>
                        <a:rPr lang="en-US" dirty="0">
                          <a:effectLst/>
                          <a:latin typeface="+mn-lt"/>
                        </a:rPr>
                        <a:t>County Community Development</a:t>
                      </a:r>
                    </a:p>
                    <a:p>
                      <a:pPr marL="285750" indent="-285750">
                        <a:buFont typeface="Arial" panose="020B0604020202020204" pitchFamily="34" charset="0"/>
                        <a:buChar char="•"/>
                      </a:pPr>
                      <a:r>
                        <a:rPr lang="en-US" dirty="0">
                          <a:effectLst/>
                          <a:latin typeface="+mn-lt"/>
                        </a:rPr>
                        <a:t>City of Clearlake Council member</a:t>
                      </a:r>
                    </a:p>
                    <a:p>
                      <a:pPr marL="285750" indent="-285750">
                        <a:buFont typeface="Arial" panose="020B0604020202020204" pitchFamily="34" charset="0"/>
                        <a:buChar char="•"/>
                      </a:pPr>
                      <a:r>
                        <a:rPr lang="en-US" dirty="0">
                          <a:effectLst/>
                          <a:latin typeface="+mn-lt"/>
                        </a:rPr>
                        <a:t>Dept of Public Works</a:t>
                      </a:r>
                    </a:p>
                    <a:p>
                      <a:pPr marL="285750" indent="-285750">
                        <a:buFont typeface="Arial" panose="020B0604020202020204" pitchFamily="34" charset="0"/>
                        <a:buChar char="•"/>
                      </a:pPr>
                      <a:r>
                        <a:rPr lang="en-US" dirty="0">
                          <a:effectLst/>
                          <a:latin typeface="+mn-lt"/>
                        </a:rPr>
                        <a:t>Community Development </a:t>
                      </a:r>
                    </a:p>
                    <a:p>
                      <a:pPr marL="285750" indent="-285750">
                        <a:buFont typeface="Arial" panose="020B0604020202020204" pitchFamily="34" charset="0"/>
                        <a:buChar char="•"/>
                      </a:pPr>
                      <a:r>
                        <a:rPr lang="en-US" dirty="0">
                          <a:effectLst/>
                          <a:latin typeface="+mn-lt"/>
                        </a:rPr>
                        <a:t>City of Lakeport Council member</a:t>
                      </a:r>
                    </a:p>
                    <a:p>
                      <a:pPr marL="285750" indent="-285750">
                        <a:buFont typeface="Arial" panose="020B0604020202020204" pitchFamily="34" charset="0"/>
                        <a:buChar char="•"/>
                      </a:pPr>
                      <a:r>
                        <a:rPr lang="en-US" dirty="0">
                          <a:effectLst/>
                          <a:latin typeface="+mn-lt"/>
                        </a:rPr>
                        <a:t>Dept of Public Works</a:t>
                      </a:r>
                    </a:p>
                    <a:p>
                      <a:pPr marL="285750" indent="-285750">
                        <a:buFont typeface="Arial" panose="020B0604020202020204" pitchFamily="34" charset="0"/>
                        <a:buChar char="•"/>
                      </a:pPr>
                      <a:r>
                        <a:rPr lang="en-US" dirty="0">
                          <a:effectLst/>
                          <a:latin typeface="+mn-lt"/>
                        </a:rPr>
                        <a:t>Community Development </a:t>
                      </a:r>
                    </a:p>
                    <a:p>
                      <a:pPr marL="285750" indent="-285750">
                        <a:buFont typeface="Arial" panose="020B0604020202020204" pitchFamily="34" charset="0"/>
                        <a:buChar char="•"/>
                      </a:pPr>
                      <a:r>
                        <a:rPr lang="en-US" dirty="0">
                          <a:effectLst/>
                          <a:latin typeface="+mn-lt"/>
                        </a:rPr>
                        <a:t>Sheriff </a:t>
                      </a:r>
                    </a:p>
                    <a:p>
                      <a:pPr marL="285750" indent="-285750">
                        <a:buFont typeface="Arial" panose="020B0604020202020204" pitchFamily="34" charset="0"/>
                        <a:buChar char="•"/>
                      </a:pPr>
                      <a:r>
                        <a:rPr lang="en-US" dirty="0">
                          <a:effectLst/>
                          <a:latin typeface="+mn-lt"/>
                        </a:rPr>
                        <a:t>Auditor's Office</a:t>
                      </a:r>
                    </a:p>
                  </a:txBody>
                  <a:tcPr marL="47625" marR="47625" marT="0" marB="0">
                    <a:solidFill>
                      <a:schemeClr val="bg1">
                        <a:lumMod val="95000"/>
                      </a:schemeClr>
                    </a:solidFill>
                  </a:tcPr>
                </a:tc>
                <a:extLst>
                  <a:ext uri="{0D108BD9-81ED-4DB2-BD59-A6C34878D82A}">
                    <a16:rowId xmlns:a16="http://schemas.microsoft.com/office/drawing/2014/main" val="4028869869"/>
                  </a:ext>
                </a:extLst>
              </a:tr>
              <a:tr h="105839">
                <a:tc>
                  <a:txBody>
                    <a:bodyPr/>
                    <a:lstStyle/>
                    <a:p>
                      <a:pPr marL="285750" indent="-285750">
                        <a:buFont typeface="Arial" panose="020B0604020202020204" pitchFamily="34" charset="0"/>
                        <a:buChar char="•"/>
                      </a:pPr>
                      <a:r>
                        <a:rPr lang="en-US" dirty="0">
                          <a:effectLst/>
                          <a:latin typeface="Calibri" panose="020F0502020204030204" pitchFamily="34" charset="0"/>
                        </a:rPr>
                        <a:t>Cal OES</a:t>
                      </a:r>
                    </a:p>
                    <a:p>
                      <a:pPr marL="285750" indent="-285750">
                        <a:buFont typeface="Arial" panose="020B0604020202020204" pitchFamily="34" charset="0"/>
                        <a:buChar char="•"/>
                      </a:pPr>
                      <a:r>
                        <a:rPr lang="en-US" dirty="0">
                          <a:effectLst/>
                          <a:latin typeface="Calibri" panose="020F0502020204030204" pitchFamily="34" charset="0"/>
                        </a:rPr>
                        <a:t>CalFire</a:t>
                      </a:r>
                    </a:p>
                    <a:p>
                      <a:pPr marL="285750" indent="-285750">
                        <a:buFont typeface="Arial" panose="020B0604020202020204" pitchFamily="34" charset="0"/>
                        <a:buChar char="•"/>
                      </a:pPr>
                      <a:r>
                        <a:rPr lang="en-US" dirty="0">
                          <a:effectLst/>
                          <a:latin typeface="Calibri" panose="020F0502020204030204" pitchFamily="34" charset="0"/>
                        </a:rPr>
                        <a:t>Caltrans</a:t>
                      </a:r>
                    </a:p>
                    <a:p>
                      <a:pPr marL="285750" indent="-285750">
                        <a:buFont typeface="Arial" panose="020B0604020202020204" pitchFamily="34" charset="0"/>
                        <a:buChar char="•"/>
                      </a:pPr>
                      <a:r>
                        <a:rPr lang="en-US" dirty="0">
                          <a:effectLst/>
                          <a:latin typeface="Calibri" panose="020F0502020204030204" pitchFamily="34" charset="0"/>
                        </a:rPr>
                        <a:t>Redwood Coast Regional Center</a:t>
                      </a:r>
                    </a:p>
                    <a:p>
                      <a:pPr marL="285750" indent="-285750">
                        <a:buFont typeface="Arial" panose="020B0604020202020204" pitchFamily="34" charset="0"/>
                        <a:buChar char="•"/>
                      </a:pPr>
                      <a:r>
                        <a:rPr lang="en-US" dirty="0">
                          <a:effectLst/>
                          <a:latin typeface="Calibri" panose="020F0502020204030204" pitchFamily="34" charset="0"/>
                        </a:rPr>
                        <a:t>California Highway Patrol</a:t>
                      </a:r>
                    </a:p>
                  </a:txBody>
                  <a:tcPr marL="47625" marR="47625" marT="0" marB="0">
                    <a:solidFill>
                      <a:schemeClr val="bg1">
                        <a:lumMod val="95000"/>
                      </a:schemeClr>
                    </a:solidFill>
                  </a:tcPr>
                </a:tc>
                <a:extLst>
                  <a:ext uri="{0D108BD9-81ED-4DB2-BD59-A6C34878D82A}">
                    <a16:rowId xmlns:a16="http://schemas.microsoft.com/office/drawing/2014/main" val="2331664056"/>
                  </a:ext>
                </a:extLst>
              </a:tr>
            </a:tbl>
          </a:graphicData>
        </a:graphic>
      </p:graphicFrame>
      <p:graphicFrame>
        <p:nvGraphicFramePr>
          <p:cNvPr id="6" name="Table 5">
            <a:extLst>
              <a:ext uri="{FF2B5EF4-FFF2-40B4-BE49-F238E27FC236}">
                <a16:creationId xmlns:a16="http://schemas.microsoft.com/office/drawing/2014/main" id="{D699C38A-84DD-057C-05E0-5122387315D8}"/>
              </a:ext>
            </a:extLst>
          </p:cNvPr>
          <p:cNvGraphicFramePr>
            <a:graphicFrameLocks noGrp="1"/>
          </p:cNvGraphicFramePr>
          <p:nvPr>
            <p:extLst>
              <p:ext uri="{D42A27DB-BD31-4B8C-83A1-F6EECF244321}">
                <p14:modId xmlns:p14="http://schemas.microsoft.com/office/powerpoint/2010/main" val="2096571323"/>
              </p:ext>
            </p:extLst>
          </p:nvPr>
        </p:nvGraphicFramePr>
        <p:xfrm>
          <a:off x="4164496" y="1357201"/>
          <a:ext cx="4485218" cy="5405120"/>
        </p:xfrm>
        <a:graphic>
          <a:graphicData uri="http://schemas.openxmlformats.org/drawingml/2006/table">
            <a:tbl>
              <a:tblPr firstRow="1" bandRow="1">
                <a:tableStyleId>{5C22544A-7EE6-4342-B048-85BDC9FD1C3A}</a:tableStyleId>
              </a:tblPr>
              <a:tblGrid>
                <a:gridCol w="4485218">
                  <a:extLst>
                    <a:ext uri="{9D8B030D-6E8A-4147-A177-3AD203B41FA5}">
                      <a16:colId xmlns:a16="http://schemas.microsoft.com/office/drawing/2014/main" val="2624415730"/>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FFFFFF"/>
                          </a:solidFill>
                          <a:effectLst/>
                          <a:latin typeface="Calibri" panose="020F0502020204030204" pitchFamily="34" charset="0"/>
                        </a:rPr>
                        <a:t>STAKEHOLDERS </a:t>
                      </a:r>
                      <a:endParaRPr lang="en-US" dirty="0">
                        <a:solidFill>
                          <a:srgbClr val="FFFFFF"/>
                        </a:solidFill>
                        <a:effectLst/>
                        <a:latin typeface="Calibri" panose="020F0502020204030204" pitchFamily="34" charset="0"/>
                      </a:endParaRPr>
                    </a:p>
                  </a:txBody>
                  <a:tcPr marL="47625" marR="47625" marT="0" marB="0">
                    <a:solidFill>
                      <a:srgbClr val="BA1F25"/>
                    </a:solidFill>
                  </a:tcPr>
                </a:tc>
                <a:extLst>
                  <a:ext uri="{0D108BD9-81ED-4DB2-BD59-A6C34878D82A}">
                    <a16:rowId xmlns:a16="http://schemas.microsoft.com/office/drawing/2014/main" val="3978501466"/>
                  </a:ext>
                </a:extLst>
              </a:tr>
              <a:tr h="370840">
                <a:tc>
                  <a:txBody>
                    <a:bodyPr/>
                    <a:lstStyle/>
                    <a:p>
                      <a:pPr marL="285750" indent="-285750">
                        <a:buFont typeface="Arial" panose="020B0604020202020204" pitchFamily="34" charset="0"/>
                        <a:buChar char="•"/>
                      </a:pPr>
                      <a:r>
                        <a:rPr lang="en-US" sz="1800" kern="1200" dirty="0">
                          <a:solidFill>
                            <a:schemeClr val="dk1"/>
                          </a:solidFill>
                          <a:effectLst/>
                          <a:latin typeface="Calibri" panose="020F0502020204030204" pitchFamily="34" charset="0"/>
                          <a:ea typeface="+mn-ea"/>
                          <a:cs typeface="+mn-cs"/>
                        </a:rPr>
                        <a:t>Big Valley Band of Pomo Indians (Lakeport )</a:t>
                      </a:r>
                    </a:p>
                    <a:p>
                      <a:pPr marL="285750" indent="-285750">
                        <a:buFont typeface="Arial" panose="020B0604020202020204" pitchFamily="34" charset="0"/>
                        <a:buChar char="•"/>
                      </a:pPr>
                      <a:r>
                        <a:rPr lang="en-US" sz="1800" kern="1200" dirty="0">
                          <a:solidFill>
                            <a:schemeClr val="dk1"/>
                          </a:solidFill>
                          <a:effectLst/>
                          <a:latin typeface="Calibri" panose="020F0502020204030204" pitchFamily="34" charset="0"/>
                          <a:ea typeface="+mn-ea"/>
                          <a:cs typeface="+mn-cs"/>
                        </a:rPr>
                        <a:t>Elem Indian Colony of Pomo Indians (Clearlake Oaks)</a:t>
                      </a:r>
                    </a:p>
                    <a:p>
                      <a:pPr marL="285750" indent="-285750">
                        <a:buFont typeface="Arial" panose="020B0604020202020204" pitchFamily="34" charset="0"/>
                        <a:buChar char="•"/>
                      </a:pPr>
                      <a:r>
                        <a:rPr lang="en-US" sz="1800" kern="1200" dirty="0">
                          <a:solidFill>
                            <a:schemeClr val="dk1"/>
                          </a:solidFill>
                          <a:effectLst/>
                          <a:latin typeface="Calibri" panose="020F0502020204030204" pitchFamily="34" charset="0"/>
                          <a:ea typeface="+mn-ea"/>
                          <a:cs typeface="+mn-cs"/>
                        </a:rPr>
                        <a:t>Habematolel Pomo of Upper Lake</a:t>
                      </a:r>
                    </a:p>
                    <a:p>
                      <a:pPr marL="285750" indent="-285750">
                        <a:buFont typeface="Arial" panose="020B0604020202020204" pitchFamily="34" charset="0"/>
                        <a:buChar char="•"/>
                      </a:pPr>
                      <a:r>
                        <a:rPr lang="en-US" sz="1800" kern="1200" dirty="0">
                          <a:solidFill>
                            <a:schemeClr val="dk1"/>
                          </a:solidFill>
                          <a:effectLst/>
                          <a:latin typeface="Calibri" panose="020F0502020204030204" pitchFamily="34" charset="0"/>
                          <a:ea typeface="+mn-ea"/>
                          <a:cs typeface="+mn-cs"/>
                        </a:rPr>
                        <a:t>Koi Nation of Northern California</a:t>
                      </a:r>
                    </a:p>
                    <a:p>
                      <a:pPr marL="285750" indent="-285750">
                        <a:buFont typeface="Arial" panose="020B0604020202020204" pitchFamily="34" charset="0"/>
                        <a:buChar char="•"/>
                      </a:pPr>
                      <a:r>
                        <a:rPr lang="en-US" sz="1800" kern="1200" dirty="0">
                          <a:solidFill>
                            <a:schemeClr val="dk1"/>
                          </a:solidFill>
                          <a:effectLst/>
                          <a:latin typeface="Calibri" panose="020F0502020204030204" pitchFamily="34" charset="0"/>
                          <a:ea typeface="+mn-ea"/>
                          <a:cs typeface="+mn-cs"/>
                        </a:rPr>
                        <a:t>Middletown Rancheria of Pomo Indians</a:t>
                      </a:r>
                    </a:p>
                    <a:p>
                      <a:pPr marL="285750" indent="-285750">
                        <a:buFont typeface="Arial" panose="020B0604020202020204" pitchFamily="34" charset="0"/>
                        <a:buChar char="•"/>
                      </a:pPr>
                      <a:r>
                        <a:rPr lang="en-US" sz="1800" kern="1200" dirty="0">
                          <a:solidFill>
                            <a:schemeClr val="dk1"/>
                          </a:solidFill>
                          <a:effectLst/>
                          <a:latin typeface="Calibri" panose="020F0502020204030204" pitchFamily="34" charset="0"/>
                          <a:ea typeface="+mn-ea"/>
                          <a:cs typeface="+mn-cs"/>
                        </a:rPr>
                        <a:t>Robinson Rancheria of Pomo Indians (Nice)</a:t>
                      </a:r>
                    </a:p>
                    <a:p>
                      <a:pPr marL="285750" indent="-285750">
                        <a:buFont typeface="Arial" panose="020B0604020202020204" pitchFamily="34" charset="0"/>
                        <a:buChar char="•"/>
                      </a:pPr>
                      <a:r>
                        <a:rPr lang="en-US" sz="1800" kern="1200" dirty="0">
                          <a:solidFill>
                            <a:schemeClr val="dk1"/>
                          </a:solidFill>
                          <a:effectLst/>
                          <a:latin typeface="Calibri" panose="020F0502020204030204" pitchFamily="34" charset="0"/>
                          <a:ea typeface="+mn-ea"/>
                          <a:cs typeface="+mn-cs"/>
                        </a:rPr>
                        <a:t>Scotts Valley Band of Pomo Indians (Lakeport)</a:t>
                      </a:r>
                    </a:p>
                  </a:txBody>
                  <a:tcPr marL="47625" marR="47625" marT="0" marB="0">
                    <a:solidFill>
                      <a:schemeClr val="bg1">
                        <a:lumMod val="95000"/>
                      </a:schemeClr>
                    </a:solidFill>
                  </a:tcPr>
                </a:tc>
                <a:extLst>
                  <a:ext uri="{0D108BD9-81ED-4DB2-BD59-A6C34878D82A}">
                    <a16:rowId xmlns:a16="http://schemas.microsoft.com/office/drawing/2014/main" val="4036268341"/>
                  </a:ext>
                </a:extLst>
              </a:tr>
              <a:tr h="370840">
                <a:tc>
                  <a:txBody>
                    <a:bodyPr/>
                    <a:lstStyle/>
                    <a:p>
                      <a:pPr marL="285750" indent="-285750">
                        <a:buFont typeface="Arial" panose="020B0604020202020204" pitchFamily="34" charset="0"/>
                        <a:buChar char="•"/>
                      </a:pPr>
                      <a:r>
                        <a:rPr lang="en-US" dirty="0">
                          <a:effectLst/>
                          <a:latin typeface="Calibri" panose="020F0502020204030204" pitchFamily="34" charset="0"/>
                        </a:rPr>
                        <a:t>Sheriff’s Office/OES</a:t>
                      </a:r>
                    </a:p>
                  </a:txBody>
                  <a:tcPr marL="47625" marR="47625" marT="0" marB="0">
                    <a:solidFill>
                      <a:schemeClr val="bg1">
                        <a:lumMod val="95000"/>
                      </a:schemeClr>
                    </a:solidFill>
                  </a:tcPr>
                </a:tc>
                <a:extLst>
                  <a:ext uri="{0D108BD9-81ED-4DB2-BD59-A6C34878D82A}">
                    <a16:rowId xmlns:a16="http://schemas.microsoft.com/office/drawing/2014/main" val="1384873050"/>
                  </a:ext>
                </a:extLst>
              </a:tr>
              <a:tr h="370840">
                <a:tc>
                  <a:txBody>
                    <a:bodyPr/>
                    <a:lstStyle/>
                    <a:p>
                      <a:pPr marL="285750" indent="-285750">
                        <a:buFont typeface="Arial" panose="020B0604020202020204" pitchFamily="34" charset="0"/>
                        <a:buChar char="•"/>
                      </a:pPr>
                      <a:r>
                        <a:rPr lang="en-US" dirty="0">
                          <a:effectLst/>
                          <a:latin typeface="Calibri" panose="020F0502020204030204" pitchFamily="34" charset="0"/>
                        </a:rPr>
                        <a:t>Local Fire Councils/Agencies</a:t>
                      </a:r>
                    </a:p>
                    <a:p>
                      <a:pPr marL="285750" indent="-285750">
                        <a:buFont typeface="Arial" panose="020B0604020202020204" pitchFamily="34" charset="0"/>
                        <a:buChar char="•"/>
                      </a:pPr>
                      <a:r>
                        <a:rPr lang="en-US" dirty="0">
                          <a:effectLst/>
                          <a:latin typeface="Calibri" panose="020F0502020204030204" pitchFamily="34" charset="0"/>
                        </a:rPr>
                        <a:t>Lake County Fire Protection District</a:t>
                      </a:r>
                    </a:p>
                  </a:txBody>
                  <a:tcPr marL="47625" marR="47625" marT="0" marB="0">
                    <a:solidFill>
                      <a:schemeClr val="bg1">
                        <a:lumMod val="95000"/>
                      </a:schemeClr>
                    </a:solidFill>
                  </a:tcPr>
                </a:tc>
                <a:extLst>
                  <a:ext uri="{0D108BD9-81ED-4DB2-BD59-A6C34878D82A}">
                    <a16:rowId xmlns:a16="http://schemas.microsoft.com/office/drawing/2014/main" val="1690638083"/>
                  </a:ext>
                </a:extLst>
              </a:tr>
              <a:tr h="370840">
                <a:tc>
                  <a:txBody>
                    <a:bodyPr/>
                    <a:lstStyle/>
                    <a:p>
                      <a:pPr marL="285750" indent="-285750">
                        <a:buFont typeface="Arial" panose="020B0604020202020204" pitchFamily="34" charset="0"/>
                        <a:buChar char="•"/>
                      </a:pPr>
                      <a:r>
                        <a:rPr lang="en-US" dirty="0">
                          <a:effectLst/>
                          <a:latin typeface="Calibri" panose="020F0502020204030204" pitchFamily="34" charset="0"/>
                        </a:rPr>
                        <a:t>EOC Ops - County Department of Social Services </a:t>
                      </a:r>
                    </a:p>
                    <a:p>
                      <a:pPr marL="285750" indent="-285750">
                        <a:buFont typeface="Arial" panose="020B0604020202020204" pitchFamily="34" charset="0"/>
                        <a:buChar char="•"/>
                      </a:pPr>
                      <a:r>
                        <a:rPr lang="en-US" dirty="0">
                          <a:effectLst/>
                          <a:latin typeface="Calibri" panose="020F0502020204030204" pitchFamily="34" charset="0"/>
                        </a:rPr>
                        <a:t>American Red Cross</a:t>
                      </a:r>
                    </a:p>
                  </a:txBody>
                  <a:tcPr marL="47625" marR="47625" marT="0" marB="0">
                    <a:solidFill>
                      <a:schemeClr val="bg1">
                        <a:lumMod val="95000"/>
                      </a:schemeClr>
                    </a:solidFill>
                  </a:tcPr>
                </a:tc>
                <a:extLst>
                  <a:ext uri="{0D108BD9-81ED-4DB2-BD59-A6C34878D82A}">
                    <a16:rowId xmlns:a16="http://schemas.microsoft.com/office/drawing/2014/main" val="2439089305"/>
                  </a:ext>
                </a:extLst>
              </a:tr>
              <a:tr h="370840">
                <a:tc>
                  <a:txBody>
                    <a:bodyPr/>
                    <a:lstStyle/>
                    <a:p>
                      <a:pPr marL="285750" indent="-285750">
                        <a:buFont typeface="Arial" panose="020B0604020202020204" pitchFamily="34" charset="0"/>
                        <a:buChar char="•"/>
                      </a:pPr>
                      <a:r>
                        <a:rPr lang="en-US" dirty="0">
                          <a:effectLst/>
                          <a:latin typeface="Calibri" panose="020F0502020204030204" pitchFamily="34" charset="0"/>
                        </a:rPr>
                        <a:t>Lake Transit Authority</a:t>
                      </a:r>
                    </a:p>
                    <a:p>
                      <a:pPr marL="285750" indent="-285750">
                        <a:buFont typeface="Arial" panose="020B0604020202020204" pitchFamily="34" charset="0"/>
                        <a:buChar char="•"/>
                      </a:pPr>
                      <a:r>
                        <a:rPr lang="en-US" dirty="0">
                          <a:effectLst/>
                          <a:latin typeface="Calibri" panose="020F0502020204030204" pitchFamily="34" charset="0"/>
                        </a:rPr>
                        <a:t>Private Sector Transportation Representatives</a:t>
                      </a:r>
                    </a:p>
                  </a:txBody>
                  <a:tcPr marL="47625" marR="47625" marT="0" marB="0">
                    <a:solidFill>
                      <a:schemeClr val="bg1">
                        <a:lumMod val="95000"/>
                      </a:schemeClr>
                    </a:solidFill>
                  </a:tcPr>
                </a:tc>
                <a:extLst>
                  <a:ext uri="{0D108BD9-81ED-4DB2-BD59-A6C34878D82A}">
                    <a16:rowId xmlns:a16="http://schemas.microsoft.com/office/drawing/2014/main" val="3348414060"/>
                  </a:ext>
                </a:extLst>
              </a:tr>
            </a:tbl>
          </a:graphicData>
        </a:graphic>
      </p:graphicFrame>
      <p:graphicFrame>
        <p:nvGraphicFramePr>
          <p:cNvPr id="3" name="Content Placeholder 3">
            <a:extLst>
              <a:ext uri="{FF2B5EF4-FFF2-40B4-BE49-F238E27FC236}">
                <a16:creationId xmlns:a16="http://schemas.microsoft.com/office/drawing/2014/main" id="{64869500-AB55-F22A-E59D-FAF7D037A678}"/>
              </a:ext>
            </a:extLst>
          </p:cNvPr>
          <p:cNvGraphicFramePr>
            <a:graphicFrameLocks/>
          </p:cNvGraphicFramePr>
          <p:nvPr>
            <p:extLst>
              <p:ext uri="{D42A27DB-BD31-4B8C-83A1-F6EECF244321}">
                <p14:modId xmlns:p14="http://schemas.microsoft.com/office/powerpoint/2010/main" val="2626611296"/>
              </p:ext>
            </p:extLst>
          </p:nvPr>
        </p:nvGraphicFramePr>
        <p:xfrm>
          <a:off x="8649714" y="1357201"/>
          <a:ext cx="3277243" cy="5405120"/>
        </p:xfrm>
        <a:graphic>
          <a:graphicData uri="http://schemas.openxmlformats.org/drawingml/2006/table">
            <a:tbl>
              <a:tblPr firstRow="1" bandRow="1">
                <a:tableStyleId>{5C22544A-7EE6-4342-B048-85BDC9FD1C3A}</a:tableStyleId>
              </a:tblPr>
              <a:tblGrid>
                <a:gridCol w="3277243">
                  <a:extLst>
                    <a:ext uri="{9D8B030D-6E8A-4147-A177-3AD203B41FA5}">
                      <a16:colId xmlns:a16="http://schemas.microsoft.com/office/drawing/2014/main" val="3722456907"/>
                    </a:ext>
                  </a:extLst>
                </a:gridCol>
              </a:tblGrid>
              <a:tr h="370840">
                <a:tc>
                  <a:txBody>
                    <a:bodyPr/>
                    <a:lstStyle/>
                    <a:p>
                      <a:r>
                        <a:rPr lang="en-US" b="1" dirty="0">
                          <a:solidFill>
                            <a:srgbClr val="FFFFFF"/>
                          </a:solidFill>
                          <a:effectLst/>
                          <a:latin typeface="Calibri" panose="020F0502020204030204" pitchFamily="34" charset="0"/>
                        </a:rPr>
                        <a:t>STAKEHOLDERS </a:t>
                      </a:r>
                      <a:endParaRPr lang="en-US" dirty="0">
                        <a:solidFill>
                          <a:srgbClr val="FFFFFF"/>
                        </a:solidFill>
                        <a:effectLst/>
                        <a:latin typeface="Calibri" panose="020F0502020204030204" pitchFamily="34" charset="0"/>
                      </a:endParaRPr>
                    </a:p>
                  </a:txBody>
                  <a:tcPr marL="47625" marR="47625" marT="0" marB="0">
                    <a:solidFill>
                      <a:srgbClr val="BA1F25"/>
                    </a:solidFill>
                  </a:tcPr>
                </a:tc>
                <a:extLst>
                  <a:ext uri="{0D108BD9-81ED-4DB2-BD59-A6C34878D82A}">
                    <a16:rowId xmlns:a16="http://schemas.microsoft.com/office/drawing/2014/main" val="2051506727"/>
                  </a:ext>
                </a:extLst>
              </a:tr>
              <a:tr h="0">
                <a:tc>
                  <a:txBody>
                    <a:bodyPr/>
                    <a:lstStyle/>
                    <a:p>
                      <a:pPr marL="285750" indent="-285750">
                        <a:buFont typeface="Arial" panose="020B0604020202020204" pitchFamily="34" charset="0"/>
                        <a:buChar char="•"/>
                      </a:pPr>
                      <a:r>
                        <a:rPr lang="en-US" dirty="0">
                          <a:effectLst/>
                          <a:latin typeface="Calibri" panose="020F0502020204030204" pitchFamily="34" charset="0"/>
                        </a:rPr>
                        <a:t>Easter Seals Northern California</a:t>
                      </a:r>
                    </a:p>
                    <a:p>
                      <a:pPr marL="285750" indent="-285750">
                        <a:buFont typeface="Arial" panose="020B0604020202020204" pitchFamily="34" charset="0"/>
                        <a:buChar char="•"/>
                      </a:pPr>
                      <a:r>
                        <a:rPr lang="en-US" dirty="0">
                          <a:effectLst/>
                          <a:latin typeface="Calibri" panose="020F0502020204030204" pitchFamily="34" charset="0"/>
                        </a:rPr>
                        <a:t>Bayberry. Inc.</a:t>
                      </a:r>
                    </a:p>
                    <a:p>
                      <a:pPr marL="285750" indent="-285750">
                        <a:buFont typeface="Arial" panose="020B0604020202020204" pitchFamily="34" charset="0"/>
                        <a:buChar char="•"/>
                      </a:pPr>
                      <a:r>
                        <a:rPr lang="en-US" dirty="0">
                          <a:effectLst/>
                          <a:latin typeface="Calibri" panose="020F0502020204030204" pitchFamily="34" charset="0"/>
                        </a:rPr>
                        <a:t>Lake County Mental Health Services</a:t>
                      </a:r>
                    </a:p>
                    <a:p>
                      <a:pPr marL="285750" indent="-285750">
                        <a:buFont typeface="Arial" panose="020B0604020202020204" pitchFamily="34" charset="0"/>
                        <a:buChar char="•"/>
                      </a:pPr>
                      <a:r>
                        <a:rPr lang="en-US" dirty="0">
                          <a:effectLst/>
                          <a:latin typeface="Calibri" panose="020F0502020204030204" pitchFamily="34" charset="0"/>
                        </a:rPr>
                        <a:t>Area Agency on Aging</a:t>
                      </a:r>
                    </a:p>
                    <a:p>
                      <a:pPr marL="285750" indent="-285750">
                        <a:buFont typeface="Arial" panose="020B0604020202020204" pitchFamily="34" charset="0"/>
                        <a:buChar char="•"/>
                      </a:pPr>
                      <a:r>
                        <a:rPr lang="en-US" dirty="0">
                          <a:effectLst/>
                          <a:latin typeface="Calibri" panose="020F0502020204030204" pitchFamily="34" charset="0"/>
                        </a:rPr>
                        <a:t>School Representatives</a:t>
                      </a:r>
                    </a:p>
                    <a:p>
                      <a:pPr marL="285750" indent="-285750">
                        <a:buFont typeface="Arial" panose="020B0604020202020204" pitchFamily="34" charset="0"/>
                        <a:buChar char="•"/>
                      </a:pPr>
                      <a:r>
                        <a:rPr lang="en-US" dirty="0">
                          <a:effectLst/>
                          <a:latin typeface="Calibri" panose="020F0502020204030204" pitchFamily="34" charset="0"/>
                        </a:rPr>
                        <a:t>Hospital Representatives</a:t>
                      </a:r>
                    </a:p>
                    <a:p>
                      <a:pPr marL="285750" indent="-285750">
                        <a:buFont typeface="Arial" panose="020B0604020202020204" pitchFamily="34" charset="0"/>
                        <a:buChar char="•"/>
                      </a:pPr>
                      <a:r>
                        <a:rPr lang="en-US" dirty="0">
                          <a:effectLst/>
                          <a:latin typeface="Calibri" panose="020F0502020204030204" pitchFamily="34" charset="0"/>
                        </a:rPr>
                        <a:t>Senior Centers</a:t>
                      </a:r>
                    </a:p>
                    <a:p>
                      <a:pPr marL="285750" indent="-285750">
                        <a:buFont typeface="Arial" panose="020B0604020202020204" pitchFamily="34" charset="0"/>
                        <a:buChar char="•"/>
                      </a:pPr>
                      <a:r>
                        <a:rPr lang="en-US" dirty="0">
                          <a:effectLst/>
                          <a:latin typeface="Calibri" panose="020F0502020204030204" pitchFamily="34" charset="0"/>
                        </a:rPr>
                        <a:t>Highlands Senior Service Center</a:t>
                      </a:r>
                    </a:p>
                    <a:p>
                      <a:pPr marL="285750" indent="-285750">
                        <a:buFont typeface="Arial" panose="020B0604020202020204" pitchFamily="34" charset="0"/>
                        <a:buChar char="•"/>
                      </a:pPr>
                      <a:r>
                        <a:rPr lang="en-US" dirty="0">
                          <a:effectLst/>
                          <a:latin typeface="Calibri" panose="020F0502020204030204" pitchFamily="34" charset="0"/>
                        </a:rPr>
                        <a:t>Lakeport Senior Center, Inc.</a:t>
                      </a:r>
                    </a:p>
                    <a:p>
                      <a:pPr marL="285750" indent="-285750">
                        <a:buFont typeface="Arial" panose="020B0604020202020204" pitchFamily="34" charset="0"/>
                        <a:buChar char="•"/>
                      </a:pPr>
                      <a:r>
                        <a:rPr lang="en-US" dirty="0">
                          <a:effectLst/>
                          <a:latin typeface="Calibri" panose="020F0502020204030204" pitchFamily="34" charset="0"/>
                        </a:rPr>
                        <a:t>Live Oak Seniors</a:t>
                      </a:r>
                    </a:p>
                    <a:p>
                      <a:pPr marL="285750" indent="-285750">
                        <a:buFont typeface="Arial" panose="020B0604020202020204" pitchFamily="34" charset="0"/>
                        <a:buChar char="•"/>
                      </a:pPr>
                      <a:r>
                        <a:rPr lang="en-US" dirty="0">
                          <a:effectLst/>
                          <a:latin typeface="Calibri" panose="020F0502020204030204" pitchFamily="34" charset="0"/>
                        </a:rPr>
                        <a:t>Middletown Senior Center</a:t>
                      </a:r>
                    </a:p>
                    <a:p>
                      <a:pPr marL="285750" indent="-285750">
                        <a:buFont typeface="Arial" panose="020B0604020202020204" pitchFamily="34" charset="0"/>
                        <a:buChar char="•"/>
                      </a:pPr>
                      <a:r>
                        <a:rPr lang="en-US" dirty="0">
                          <a:effectLst/>
                          <a:latin typeface="Calibri" panose="020F0502020204030204" pitchFamily="34" charset="0"/>
                        </a:rPr>
                        <a:t>Redwood Coast Regional Center </a:t>
                      </a:r>
                    </a:p>
                    <a:p>
                      <a:pPr marL="285750" indent="-285750">
                        <a:buFont typeface="Arial" panose="020B0604020202020204" pitchFamily="34" charset="0"/>
                        <a:buChar char="•"/>
                      </a:pPr>
                      <a:r>
                        <a:rPr lang="en-US" dirty="0">
                          <a:effectLst/>
                          <a:latin typeface="Calibri" panose="020F0502020204030204" pitchFamily="34" charset="0"/>
                        </a:rPr>
                        <a:t>COAD</a:t>
                      </a:r>
                    </a:p>
                  </a:txBody>
                  <a:tcPr marL="47625" marR="47625" marT="0" marB="0">
                    <a:solidFill>
                      <a:schemeClr val="bg1">
                        <a:lumMod val="95000"/>
                      </a:schemeClr>
                    </a:solidFill>
                  </a:tcPr>
                </a:tc>
                <a:extLst>
                  <a:ext uri="{0D108BD9-81ED-4DB2-BD59-A6C34878D82A}">
                    <a16:rowId xmlns:a16="http://schemas.microsoft.com/office/drawing/2014/main" val="4028869869"/>
                  </a:ext>
                </a:extLst>
              </a:tr>
              <a:tr h="370840">
                <a:tc>
                  <a:txBody>
                    <a:bodyPr/>
                    <a:lstStyle/>
                    <a:p>
                      <a:pPr marL="285750" indent="-285750">
                        <a:buFont typeface="Arial" panose="020B0604020202020204" pitchFamily="34" charset="0"/>
                        <a:buChar char="•"/>
                      </a:pPr>
                      <a:r>
                        <a:rPr lang="en-US" dirty="0">
                          <a:effectLst/>
                          <a:latin typeface="Calibri" panose="020F0502020204030204" pitchFamily="34" charset="0"/>
                        </a:rPr>
                        <a:t>Public Works</a:t>
                      </a:r>
                    </a:p>
                  </a:txBody>
                  <a:tcPr marL="47625" marR="47625" marT="0" marB="0">
                    <a:solidFill>
                      <a:schemeClr val="bg1">
                        <a:lumMod val="95000"/>
                      </a:schemeClr>
                    </a:solidFill>
                  </a:tcPr>
                </a:tc>
                <a:extLst>
                  <a:ext uri="{0D108BD9-81ED-4DB2-BD59-A6C34878D82A}">
                    <a16:rowId xmlns:a16="http://schemas.microsoft.com/office/drawing/2014/main" val="2331664056"/>
                  </a:ext>
                </a:extLst>
              </a:tr>
            </a:tbl>
          </a:graphicData>
        </a:graphic>
      </p:graphicFrame>
    </p:spTree>
    <p:extLst>
      <p:ext uri="{BB962C8B-B14F-4D97-AF65-F5344CB8AC3E}">
        <p14:creationId xmlns:p14="http://schemas.microsoft.com/office/powerpoint/2010/main" val="32868136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3E4FA72-1E0E-9016-80CE-391AEA27AEEE}"/>
              </a:ext>
            </a:extLst>
          </p:cNvPr>
          <p:cNvPicPr>
            <a:picLocks noGrp="1" noChangeAspect="1"/>
          </p:cNvPicPr>
          <p:nvPr>
            <p:ph type="pic" idx="1"/>
          </p:nvPr>
        </p:nvPicPr>
        <p:blipFill>
          <a:blip r:embed="rId2"/>
          <a:srcRect t="281" b="2"/>
          <a:stretch>
            <a:fillRect/>
          </a:stretch>
        </p:blipFill>
        <p:spPr>
          <a:xfrm>
            <a:off x="3858803" y="1903683"/>
            <a:ext cx="3396190" cy="4195857"/>
          </a:xfrm>
          <a:prstGeom prst="rect">
            <a:avLst/>
          </a:prstGeom>
        </p:spPr>
      </p:pic>
      <p:sp>
        <p:nvSpPr>
          <p:cNvPr id="3" name="Text Placeholder 2">
            <a:extLst>
              <a:ext uri="{FF2B5EF4-FFF2-40B4-BE49-F238E27FC236}">
                <a16:creationId xmlns:a16="http://schemas.microsoft.com/office/drawing/2014/main" id="{A597C7CE-14C6-5A32-07EF-949FE85DCD6F}"/>
              </a:ext>
            </a:extLst>
          </p:cNvPr>
          <p:cNvSpPr>
            <a:spLocks noGrp="1"/>
          </p:cNvSpPr>
          <p:nvPr>
            <p:ph type="body" sz="half" idx="2"/>
          </p:nvPr>
        </p:nvSpPr>
        <p:spPr>
          <a:xfrm>
            <a:off x="838200" y="1414570"/>
            <a:ext cx="4995933" cy="552236"/>
          </a:xfrm>
        </p:spPr>
        <p:txBody>
          <a:bodyPr>
            <a:normAutofit fontScale="92500"/>
          </a:bodyPr>
          <a:lstStyle/>
          <a:p>
            <a:r>
              <a:rPr lang="en-US" dirty="0"/>
              <a:t>Potential routes mapped for planning purposes. </a:t>
            </a:r>
          </a:p>
          <a:p>
            <a:endParaRPr lang="en-US" dirty="0"/>
          </a:p>
          <a:p>
            <a:endParaRPr lang="en-US" dirty="0"/>
          </a:p>
        </p:txBody>
      </p:sp>
      <p:sp>
        <p:nvSpPr>
          <p:cNvPr id="4" name="Title 3">
            <a:extLst>
              <a:ext uri="{FF2B5EF4-FFF2-40B4-BE49-F238E27FC236}">
                <a16:creationId xmlns:a16="http://schemas.microsoft.com/office/drawing/2014/main" id="{E1DD02F8-1914-2E97-203B-87BEFDF8C317}"/>
              </a:ext>
            </a:extLst>
          </p:cNvPr>
          <p:cNvSpPr>
            <a:spLocks noGrp="1"/>
          </p:cNvSpPr>
          <p:nvPr>
            <p:ph type="title"/>
          </p:nvPr>
        </p:nvSpPr>
        <p:spPr/>
        <p:txBody>
          <a:bodyPr/>
          <a:lstStyle/>
          <a:p>
            <a:r>
              <a:rPr lang="en-US" dirty="0"/>
              <a:t>Community Maps</a:t>
            </a:r>
          </a:p>
        </p:txBody>
      </p:sp>
      <p:pic>
        <p:nvPicPr>
          <p:cNvPr id="8" name="Picture Placeholder 7">
            <a:extLst>
              <a:ext uri="{FF2B5EF4-FFF2-40B4-BE49-F238E27FC236}">
                <a16:creationId xmlns:a16="http://schemas.microsoft.com/office/drawing/2014/main" id="{AE60B0F3-A003-FF9C-845A-41D3578E294D}"/>
              </a:ext>
            </a:extLst>
          </p:cNvPr>
          <p:cNvPicPr>
            <a:picLocks noChangeAspect="1"/>
          </p:cNvPicPr>
          <p:nvPr/>
        </p:nvPicPr>
        <p:blipFill>
          <a:blip r:embed="rId3"/>
          <a:srcRect l="8653" t="1358" r="8855" b="5977"/>
          <a:stretch>
            <a:fillRect/>
          </a:stretch>
        </p:blipFill>
        <p:spPr>
          <a:xfrm>
            <a:off x="838200" y="1966806"/>
            <a:ext cx="3020603" cy="4132734"/>
          </a:xfrm>
          <a:prstGeom prst="rect">
            <a:avLst/>
          </a:prstGeom>
        </p:spPr>
      </p:pic>
      <p:pic>
        <p:nvPicPr>
          <p:cNvPr id="6" name="Picture 5">
            <a:extLst>
              <a:ext uri="{FF2B5EF4-FFF2-40B4-BE49-F238E27FC236}">
                <a16:creationId xmlns:a16="http://schemas.microsoft.com/office/drawing/2014/main" id="{7F9B4569-6F87-F706-B2BF-035D596C22B8}"/>
              </a:ext>
            </a:extLst>
          </p:cNvPr>
          <p:cNvPicPr>
            <a:picLocks noChangeAspect="1"/>
          </p:cNvPicPr>
          <p:nvPr/>
        </p:nvPicPr>
        <p:blipFill>
          <a:blip r:embed="rId4"/>
          <a:stretch>
            <a:fillRect/>
          </a:stretch>
        </p:blipFill>
        <p:spPr>
          <a:xfrm>
            <a:off x="6789106" y="188357"/>
            <a:ext cx="4963218" cy="6173061"/>
          </a:xfrm>
          <a:prstGeom prst="rect">
            <a:avLst/>
          </a:prstGeom>
        </p:spPr>
      </p:pic>
    </p:spTree>
    <p:extLst>
      <p:ext uri="{BB962C8B-B14F-4D97-AF65-F5344CB8AC3E}">
        <p14:creationId xmlns:p14="http://schemas.microsoft.com/office/powerpoint/2010/main" val="28162262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06B88B8-4BED-AC41-86A8-1CBFF19702E8}"/>
              </a:ext>
            </a:extLst>
          </p:cNvPr>
          <p:cNvSpPr/>
          <p:nvPr/>
        </p:nvSpPr>
        <p:spPr>
          <a:xfrm>
            <a:off x="-6350" y="1856240"/>
            <a:ext cx="12192000" cy="3564164"/>
          </a:xfrm>
          <a:prstGeom prst="rect">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75DA65F-8858-EDD8-26CD-CB032D4E21A8}"/>
              </a:ext>
            </a:extLst>
          </p:cNvPr>
          <p:cNvSpPr>
            <a:spLocks noGrp="1"/>
          </p:cNvSpPr>
          <p:nvPr>
            <p:ph type="title"/>
          </p:nvPr>
        </p:nvSpPr>
        <p:spPr/>
        <p:txBody>
          <a:bodyPr/>
          <a:lstStyle/>
          <a:p>
            <a:r>
              <a:rPr lang="en-US" dirty="0">
                <a:solidFill>
                  <a:schemeClr val="bg1"/>
                </a:solidFill>
              </a:rPr>
              <a:t>Be Informed	</a:t>
            </a:r>
          </a:p>
        </p:txBody>
      </p:sp>
      <p:sp>
        <p:nvSpPr>
          <p:cNvPr id="3" name="Text Placeholder 2">
            <a:extLst>
              <a:ext uri="{FF2B5EF4-FFF2-40B4-BE49-F238E27FC236}">
                <a16:creationId xmlns:a16="http://schemas.microsoft.com/office/drawing/2014/main" id="{AEC6BA28-7F89-E8ED-CBE7-37915088A7E4}"/>
              </a:ext>
            </a:extLst>
          </p:cNvPr>
          <p:cNvSpPr>
            <a:spLocks noGrp="1"/>
          </p:cNvSpPr>
          <p:nvPr>
            <p:ph type="body" idx="1"/>
          </p:nvPr>
        </p:nvSpPr>
        <p:spPr/>
        <p:txBody>
          <a:bodyPr/>
          <a:lstStyle/>
          <a:p>
            <a:r>
              <a:rPr lang="en-US" dirty="0">
                <a:solidFill>
                  <a:schemeClr val="bg1"/>
                </a:solidFill>
              </a:rPr>
              <a:t>Emergency Notifications and Communications</a:t>
            </a:r>
          </a:p>
        </p:txBody>
      </p:sp>
    </p:spTree>
    <p:extLst>
      <p:ext uri="{BB962C8B-B14F-4D97-AF65-F5344CB8AC3E}">
        <p14:creationId xmlns:p14="http://schemas.microsoft.com/office/powerpoint/2010/main" val="16595289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4CB2A-870C-3B7A-5C7D-EE6A67B98488}"/>
              </a:ext>
            </a:extLst>
          </p:cNvPr>
          <p:cNvSpPr>
            <a:spLocks noGrp="1"/>
          </p:cNvSpPr>
          <p:nvPr>
            <p:ph type="title"/>
          </p:nvPr>
        </p:nvSpPr>
        <p:spPr/>
        <p:txBody>
          <a:bodyPr/>
          <a:lstStyle/>
          <a:p>
            <a:r>
              <a:rPr lang="en-US" dirty="0"/>
              <a:t>Emergency Communications</a:t>
            </a:r>
          </a:p>
        </p:txBody>
      </p:sp>
      <p:sp>
        <p:nvSpPr>
          <p:cNvPr id="4" name="Content Placeholder 3">
            <a:extLst>
              <a:ext uri="{FF2B5EF4-FFF2-40B4-BE49-F238E27FC236}">
                <a16:creationId xmlns:a16="http://schemas.microsoft.com/office/drawing/2014/main" id="{9154F42C-E82B-5600-BE6A-82F63AF3E47B}"/>
              </a:ext>
            </a:extLst>
          </p:cNvPr>
          <p:cNvSpPr>
            <a:spLocks noGrp="1"/>
          </p:cNvSpPr>
          <p:nvPr>
            <p:ph sz="half" idx="1"/>
          </p:nvPr>
        </p:nvSpPr>
        <p:spPr>
          <a:xfrm>
            <a:off x="281135" y="1690688"/>
            <a:ext cx="4658474" cy="4351338"/>
          </a:xfrm>
        </p:spPr>
        <p:txBody>
          <a:bodyPr>
            <a:normAutofit/>
          </a:bodyPr>
          <a:lstStyle/>
          <a:p>
            <a:r>
              <a:rPr lang="en-US" dirty="0"/>
              <a:t>LakeCo Alerts:  Lake County’s official emergency notification system, providing critical alerts via phone calls, text messages, emails, and public broadcast systems</a:t>
            </a:r>
          </a:p>
          <a:p>
            <a:pPr lvl="1"/>
            <a:r>
              <a:rPr lang="en-US" dirty="0"/>
              <a:t>Enables officials to issue geographically targeted warnings and countywide alerts during major emergencies</a:t>
            </a:r>
          </a:p>
          <a:p>
            <a:pPr lvl="1"/>
            <a:r>
              <a:rPr lang="en-US" dirty="0"/>
              <a:t>Integrated Public Alert and Warning System (IPAWS)</a:t>
            </a:r>
          </a:p>
          <a:p>
            <a:pPr lvl="1"/>
            <a:r>
              <a:rPr lang="en-US" dirty="0"/>
              <a:t>Emergency Alert System (EAS)</a:t>
            </a:r>
          </a:p>
          <a:p>
            <a:pPr lvl="1"/>
            <a:r>
              <a:rPr lang="en-US" dirty="0"/>
              <a:t>Wireless Emergency Alerts</a:t>
            </a:r>
          </a:p>
          <a:p>
            <a:endParaRPr lang="en-US" dirty="0"/>
          </a:p>
        </p:txBody>
      </p:sp>
      <p:pic>
        <p:nvPicPr>
          <p:cNvPr id="6" name="Content Placeholder 5" descr="A qr code with a star and a logo&#10;&#10;AI-generated content may be incorrect.">
            <a:extLst>
              <a:ext uri="{FF2B5EF4-FFF2-40B4-BE49-F238E27FC236}">
                <a16:creationId xmlns:a16="http://schemas.microsoft.com/office/drawing/2014/main" id="{ECED1AF8-6C42-5735-CC85-31AAD1F949F6}"/>
              </a:ext>
            </a:extLst>
          </p:cNvPr>
          <p:cNvPicPr>
            <a:picLocks noGrp="1" noChangeAspect="1"/>
          </p:cNvPicPr>
          <p:nvPr>
            <p:ph sz="half" idx="2"/>
          </p:nvPr>
        </p:nvPicPr>
        <p:blipFill>
          <a:blip r:embed="rId2"/>
          <a:stretch>
            <a:fillRect/>
          </a:stretch>
        </p:blipFill>
        <p:spPr>
          <a:xfrm>
            <a:off x="5132558" y="1690688"/>
            <a:ext cx="2700101" cy="3434744"/>
          </a:xfrm>
        </p:spPr>
      </p:pic>
      <p:sp>
        <p:nvSpPr>
          <p:cNvPr id="7" name="Content Placeholder 6">
            <a:extLst>
              <a:ext uri="{FF2B5EF4-FFF2-40B4-BE49-F238E27FC236}">
                <a16:creationId xmlns:a16="http://schemas.microsoft.com/office/drawing/2014/main" id="{BA8A8FB4-F852-953F-24B3-ECDD448A88DE}"/>
              </a:ext>
            </a:extLst>
          </p:cNvPr>
          <p:cNvSpPr>
            <a:spLocks noGrp="1"/>
          </p:cNvSpPr>
          <p:nvPr>
            <p:ph sz="half" idx="12"/>
          </p:nvPr>
        </p:nvSpPr>
        <p:spPr>
          <a:xfrm>
            <a:off x="8218557" y="1629436"/>
            <a:ext cx="4082285" cy="4523804"/>
          </a:xfrm>
        </p:spPr>
        <p:txBody>
          <a:bodyPr/>
          <a:lstStyle/>
          <a:p>
            <a:r>
              <a:rPr lang="en-US" dirty="0"/>
              <a:t>Law Enforcement </a:t>
            </a:r>
          </a:p>
          <a:p>
            <a:pPr lvl="1"/>
            <a:r>
              <a:rPr lang="en-US" dirty="0"/>
              <a:t>Door-to-door notification</a:t>
            </a:r>
          </a:p>
          <a:p>
            <a:pPr lvl="1"/>
            <a:r>
              <a:rPr lang="en-US" dirty="0"/>
              <a:t>Hi-Lo Siren</a:t>
            </a:r>
          </a:p>
          <a:p>
            <a:r>
              <a:rPr lang="en-US" dirty="0"/>
              <a:t>Changeable message signs</a:t>
            </a:r>
          </a:p>
          <a:p>
            <a:pPr lvl="1"/>
            <a:r>
              <a:rPr lang="en-US" dirty="0"/>
              <a:t>Caltrans</a:t>
            </a:r>
          </a:p>
          <a:p>
            <a:pPr lvl="1"/>
            <a:r>
              <a:rPr lang="en-US" dirty="0"/>
              <a:t>Local Business</a:t>
            </a:r>
          </a:p>
          <a:p>
            <a:pPr lvl="1"/>
            <a:r>
              <a:rPr lang="en-US" dirty="0"/>
              <a:t>Lake Transit Bus</a:t>
            </a:r>
          </a:p>
          <a:p>
            <a:endParaRPr lang="en-US" dirty="0"/>
          </a:p>
        </p:txBody>
      </p:sp>
    </p:spTree>
    <p:extLst>
      <p:ext uri="{BB962C8B-B14F-4D97-AF65-F5344CB8AC3E}">
        <p14:creationId xmlns:p14="http://schemas.microsoft.com/office/powerpoint/2010/main" val="39589888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D4E37018-F2D2-1CE7-BF60-00040820E0FA}"/>
              </a:ext>
            </a:extLst>
          </p:cNvPr>
          <p:cNvSpPr/>
          <p:nvPr/>
        </p:nvSpPr>
        <p:spPr>
          <a:xfrm>
            <a:off x="6357232" y="0"/>
            <a:ext cx="5575688"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Object 4"/>
          <p:cNvSpPr/>
          <p:nvPr/>
        </p:nvSpPr>
        <p:spPr>
          <a:xfrm>
            <a:off x="543562" y="1617273"/>
            <a:ext cx="5265981" cy="0"/>
          </a:xfrm>
          <a:prstGeom prst="line">
            <a:avLst/>
          </a:prstGeom>
          <a:noFill/>
          <a:ln w="12700">
            <a:solidFill>
              <a:srgbClr val="000000">
                <a:alpha val="20000"/>
              </a:srgbClr>
            </a:solidFill>
            <a:prstDash val="solid"/>
            <a:miter lim="800000"/>
          </a:ln>
        </p:spPr>
        <p:txBody>
          <a:bodyPr/>
          <a:lstStyle/>
          <a:p>
            <a:endParaRPr lang="en-US" dirty="0">
              <a:latin typeface="Avenir Black" panose="02000503020000020003"/>
            </a:endParaRPr>
          </a:p>
        </p:txBody>
      </p:sp>
      <p:sp>
        <p:nvSpPr>
          <p:cNvPr id="11" name="Object 10"/>
          <p:cNvSpPr/>
          <p:nvPr/>
        </p:nvSpPr>
        <p:spPr>
          <a:xfrm>
            <a:off x="11827092" y="6519315"/>
            <a:ext cx="171407" cy="191940"/>
          </a:xfrm>
          <a:prstGeom prst="rect">
            <a:avLst/>
          </a:prstGeom>
          <a:noFill/>
        </p:spPr>
        <p:txBody>
          <a:bodyPr/>
          <a:lstStyle/>
          <a:p>
            <a:endParaRPr lang="en-US" dirty="0">
              <a:latin typeface="Avenir Black" panose="02000503020000020003"/>
            </a:endParaRPr>
          </a:p>
        </p:txBody>
      </p:sp>
      <p:sp>
        <p:nvSpPr>
          <p:cNvPr id="13" name="Title 12">
            <a:extLst>
              <a:ext uri="{FF2B5EF4-FFF2-40B4-BE49-F238E27FC236}">
                <a16:creationId xmlns:a16="http://schemas.microsoft.com/office/drawing/2014/main" id="{902448CA-3FCA-BF55-D2F1-5561C9869B2F}"/>
              </a:ext>
            </a:extLst>
          </p:cNvPr>
          <p:cNvSpPr>
            <a:spLocks noGrp="1"/>
          </p:cNvSpPr>
          <p:nvPr>
            <p:ph type="title"/>
          </p:nvPr>
        </p:nvSpPr>
        <p:spPr/>
        <p:txBody>
          <a:bodyPr/>
          <a:lstStyle/>
          <a:p>
            <a:r>
              <a:rPr lang="en-US" dirty="0">
                <a:latin typeface="Avenir Black" panose="02000503020000020003"/>
              </a:rPr>
              <a:t>Thank you</a:t>
            </a:r>
          </a:p>
        </p:txBody>
      </p:sp>
      <p:sp>
        <p:nvSpPr>
          <p:cNvPr id="14" name="Content Placeholder 13">
            <a:extLst>
              <a:ext uri="{FF2B5EF4-FFF2-40B4-BE49-F238E27FC236}">
                <a16:creationId xmlns:a16="http://schemas.microsoft.com/office/drawing/2014/main" id="{0BC5AAE9-0A27-3CBB-F799-B7FDD25EBC25}"/>
              </a:ext>
            </a:extLst>
          </p:cNvPr>
          <p:cNvSpPr>
            <a:spLocks noGrp="1"/>
          </p:cNvSpPr>
          <p:nvPr>
            <p:ph idx="1"/>
          </p:nvPr>
        </p:nvSpPr>
        <p:spPr>
          <a:xfrm>
            <a:off x="838200" y="1825625"/>
            <a:ext cx="4767072" cy="4351338"/>
          </a:xfrm>
        </p:spPr>
        <p:txBody>
          <a:bodyPr vert="horz" lIns="91440" tIns="45720" rIns="91440" bIns="45720" rtlCol="0" anchor="t">
            <a:normAutofit/>
          </a:bodyPr>
          <a:lstStyle/>
          <a:p>
            <a:pPr marL="0" indent="0">
              <a:buNone/>
            </a:pPr>
            <a:r>
              <a:rPr lang="en-US" dirty="0">
                <a:latin typeface="Avenir Black" panose="02000503020000020003"/>
              </a:rPr>
              <a:t>Faith Newton, CEM, MBCP</a:t>
            </a:r>
          </a:p>
          <a:p>
            <a:pPr marL="0" indent="0">
              <a:buNone/>
            </a:pPr>
            <a:r>
              <a:rPr lang="en-US" dirty="0">
                <a:latin typeface="Avenir Medium" panose="02000503020000020003" pitchFamily="2" charset="0"/>
              </a:rPr>
              <a:t>Chief Client Engagement Officer</a:t>
            </a:r>
          </a:p>
          <a:p>
            <a:pPr marL="0" indent="0">
              <a:buNone/>
            </a:pPr>
            <a:r>
              <a:rPr lang="en-US" dirty="0">
                <a:latin typeface="Avenir Medium" panose="02000503020000020003" pitchFamily="2" charset="0"/>
              </a:rPr>
              <a:t>The Resiliency Initiative (TRI)</a:t>
            </a:r>
          </a:p>
          <a:p>
            <a:pPr marL="0" indent="0">
              <a:buNone/>
            </a:pPr>
            <a:r>
              <a:rPr lang="en-US" dirty="0">
                <a:latin typeface="Avenir Medium" panose="02000503020000020003" pitchFamily="2" charset="0"/>
                <a:hlinkClick r:id="rId3"/>
              </a:rPr>
              <a:t>Faith@theresiliencyinitiative.com</a:t>
            </a:r>
            <a:r>
              <a:rPr lang="en-US" dirty="0">
                <a:latin typeface="Avenir Medium" panose="02000503020000020003" pitchFamily="2" charset="0"/>
              </a:rPr>
              <a:t> </a:t>
            </a:r>
          </a:p>
          <a:p>
            <a:endParaRPr lang="en-US" dirty="0">
              <a:latin typeface="Avenir Black" panose="02000503020000020003"/>
            </a:endParaRPr>
          </a:p>
        </p:txBody>
      </p:sp>
      <p:pic>
        <p:nvPicPr>
          <p:cNvPr id="7" name="Picture 6" descr="A qr code with a person in the middle&#10;&#10;Description automatically generated">
            <a:extLst>
              <a:ext uri="{FF2B5EF4-FFF2-40B4-BE49-F238E27FC236}">
                <a16:creationId xmlns:a16="http://schemas.microsoft.com/office/drawing/2014/main" id="{EE01F84E-A6A2-E37A-2120-1C0012643978}"/>
              </a:ext>
            </a:extLst>
          </p:cNvPr>
          <p:cNvPicPr>
            <a:picLocks noChangeAspect="1"/>
          </p:cNvPicPr>
          <p:nvPr/>
        </p:nvPicPr>
        <p:blipFill>
          <a:blip r:embed="rId4"/>
          <a:stretch>
            <a:fillRect/>
          </a:stretch>
        </p:blipFill>
        <p:spPr>
          <a:xfrm>
            <a:off x="7966748" y="1545221"/>
            <a:ext cx="2907066" cy="3767557"/>
          </a:xfrm>
          <a:prstGeom prst="rect">
            <a:avLst/>
          </a:prstGeom>
        </p:spPr>
      </p:pic>
    </p:spTree>
    <p:extLst>
      <p:ext uri="{BB962C8B-B14F-4D97-AF65-F5344CB8AC3E}">
        <p14:creationId xmlns:p14="http://schemas.microsoft.com/office/powerpoint/2010/main" val="17333099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F652C7E-50AF-D696-A320-67E01524E99E}"/>
              </a:ext>
            </a:extLst>
          </p:cNvPr>
          <p:cNvSpPr>
            <a:spLocks noGrp="1"/>
          </p:cNvSpPr>
          <p:nvPr>
            <p:ph type="title"/>
          </p:nvPr>
        </p:nvSpPr>
        <p:spPr>
          <a:xfrm>
            <a:off x="718769" y="299589"/>
            <a:ext cx="4560584" cy="1128068"/>
          </a:xfrm>
        </p:spPr>
        <p:txBody>
          <a:bodyPr anchor="ctr">
            <a:normAutofit/>
          </a:bodyPr>
          <a:lstStyle/>
          <a:p>
            <a:r>
              <a:rPr lang="en-US" sz="4000" dirty="0"/>
              <a:t>Hazard Profile </a:t>
            </a:r>
          </a:p>
        </p:txBody>
      </p:sp>
      <p:sp>
        <p:nvSpPr>
          <p:cNvPr id="5" name="Content Placeholder 4">
            <a:extLst>
              <a:ext uri="{FF2B5EF4-FFF2-40B4-BE49-F238E27FC236}">
                <a16:creationId xmlns:a16="http://schemas.microsoft.com/office/drawing/2014/main" id="{14506AB3-0966-D0C0-84C8-4D8AC46606C0}"/>
              </a:ext>
            </a:extLst>
          </p:cNvPr>
          <p:cNvSpPr>
            <a:spLocks noGrp="1"/>
          </p:cNvSpPr>
          <p:nvPr>
            <p:ph idx="1"/>
          </p:nvPr>
        </p:nvSpPr>
        <p:spPr>
          <a:xfrm>
            <a:off x="719928" y="1515496"/>
            <a:ext cx="4559425" cy="3979585"/>
          </a:xfrm>
        </p:spPr>
        <p:txBody>
          <a:bodyPr anchor="ctr">
            <a:normAutofit fontScale="92500" lnSpcReduction="20000"/>
          </a:bodyPr>
          <a:lstStyle/>
          <a:p>
            <a:pPr>
              <a:spcBef>
                <a:spcPts val="0"/>
              </a:spcBef>
              <a:spcAft>
                <a:spcPts val="800"/>
              </a:spcAft>
            </a:pPr>
            <a:r>
              <a:rPr lang="en-US" sz="1600" b="1" dirty="0"/>
              <a:t>Likelihood of Future Occurrences: </a:t>
            </a:r>
          </a:p>
          <a:p>
            <a:pPr lvl="1">
              <a:spcBef>
                <a:spcPts val="0"/>
              </a:spcBef>
              <a:spcAft>
                <a:spcPts val="800"/>
              </a:spcAft>
            </a:pPr>
            <a:r>
              <a:rPr lang="en-US" sz="1600" b="1" kern="100" dirty="0">
                <a:effectLst/>
                <a:latin typeface="Aptos" panose="020B0004020202020204" pitchFamily="34" charset="0"/>
                <a:ea typeface="Aptos" panose="020B0004020202020204" pitchFamily="34" charset="0"/>
                <a:cs typeface="Times New Roman" panose="02020603050405020304" pitchFamily="18" charset="0"/>
              </a:rPr>
              <a:t>Highly Likely: </a:t>
            </a:r>
            <a:r>
              <a:rPr lang="en-US" sz="1600" kern="100" dirty="0">
                <a:effectLst/>
                <a:latin typeface="Aptos" panose="020B0004020202020204" pitchFamily="34" charset="0"/>
                <a:ea typeface="Aptos" panose="020B0004020202020204" pitchFamily="34" charset="0"/>
                <a:cs typeface="Times New Roman" panose="02020603050405020304" pitchFamily="18" charset="0"/>
              </a:rPr>
              <a:t>90-100% chance of occurrence in the next year or happens every year. </a:t>
            </a:r>
          </a:p>
          <a:p>
            <a:pPr marL="228600" marR="0">
              <a:spcBef>
                <a:spcPts val="0"/>
              </a:spcBef>
              <a:spcAft>
                <a:spcPts val="800"/>
              </a:spcAft>
            </a:pPr>
            <a:r>
              <a:rPr lang="en-US" sz="1600" b="1" dirty="0"/>
              <a:t>Magnitude/Severity: </a:t>
            </a:r>
          </a:p>
          <a:p>
            <a:pPr lvl="1">
              <a:spcBef>
                <a:spcPts val="0"/>
              </a:spcBef>
              <a:spcAft>
                <a:spcPts val="800"/>
              </a:spcAft>
            </a:pPr>
            <a:r>
              <a:rPr lang="en-US" sz="1600" b="1" kern="100" dirty="0">
                <a:effectLst/>
                <a:latin typeface="Aptos" panose="020B0004020202020204" pitchFamily="34" charset="0"/>
                <a:ea typeface="Aptos" panose="020B0004020202020204" pitchFamily="34" charset="0"/>
                <a:cs typeface="Times New Roman" panose="02020603050405020304" pitchFamily="18" charset="0"/>
              </a:rPr>
              <a:t>Critical:</a:t>
            </a:r>
            <a:r>
              <a:rPr lang="en-US" sz="1600" kern="100" dirty="0">
                <a:effectLst/>
                <a:latin typeface="Aptos" panose="020B0004020202020204" pitchFamily="34" charset="0"/>
                <a:ea typeface="Aptos" panose="020B0004020202020204" pitchFamily="34" charset="0"/>
                <a:cs typeface="Times New Roman" panose="02020603050405020304" pitchFamily="18" charset="0"/>
              </a:rPr>
              <a:t> 25-50 percent of property severely damaged; shutdown of facilities for at least two weeks; and/or injuries and/or illnesses result in permanent disability. </a:t>
            </a:r>
          </a:p>
          <a:p>
            <a:pPr marL="228600" marR="0">
              <a:spcBef>
                <a:spcPts val="0"/>
              </a:spcBef>
              <a:spcAft>
                <a:spcPts val="800"/>
              </a:spcAft>
            </a:pPr>
            <a:r>
              <a:rPr lang="en-US" sz="1600" b="1" dirty="0"/>
              <a:t>Significance: </a:t>
            </a:r>
          </a:p>
          <a:p>
            <a:pPr lvl="1">
              <a:spcBef>
                <a:spcPts val="0"/>
              </a:spcBef>
              <a:spcAft>
                <a:spcPts val="800"/>
              </a:spcAft>
            </a:pPr>
            <a:r>
              <a:rPr lang="en-US" sz="1600" b="1" kern="100" dirty="0">
                <a:effectLst/>
                <a:latin typeface="Aptos" panose="020B0004020202020204" pitchFamily="34" charset="0"/>
                <a:ea typeface="Aptos" panose="020B0004020202020204" pitchFamily="34" charset="0"/>
                <a:cs typeface="Times New Roman" panose="02020603050405020304" pitchFamily="18" charset="0"/>
              </a:rPr>
              <a:t>High: </a:t>
            </a:r>
            <a:r>
              <a:rPr lang="en-US" sz="1600" kern="100" dirty="0">
                <a:effectLst/>
                <a:latin typeface="Aptos" panose="020B0004020202020204" pitchFamily="34" charset="0"/>
                <a:ea typeface="Aptos" panose="020B0004020202020204" pitchFamily="34" charset="0"/>
                <a:cs typeface="Times New Roman" panose="02020603050405020304" pitchFamily="18" charset="0"/>
              </a:rPr>
              <a:t>widespread potential impact </a:t>
            </a:r>
          </a:p>
          <a:p>
            <a:pPr marL="228600" marR="0">
              <a:spcBef>
                <a:spcPts val="0"/>
              </a:spcBef>
              <a:spcAft>
                <a:spcPts val="800"/>
              </a:spcAft>
            </a:pPr>
            <a:r>
              <a:rPr lang="en-US" sz="1600" b="1" dirty="0"/>
              <a:t>Climate Change Influence: </a:t>
            </a:r>
          </a:p>
          <a:p>
            <a:pPr lvl="1">
              <a:spcBef>
                <a:spcPts val="0"/>
              </a:spcBef>
              <a:spcAft>
                <a:spcPts val="800"/>
              </a:spcAft>
            </a:pPr>
            <a:r>
              <a:rPr lang="en-US" sz="1600" b="1" kern="100" dirty="0">
                <a:effectLst/>
                <a:latin typeface="Aptos" panose="020B0004020202020204" pitchFamily="34" charset="0"/>
                <a:ea typeface="Aptos" panose="020B0004020202020204" pitchFamily="34" charset="0"/>
                <a:cs typeface="Times New Roman" panose="02020603050405020304" pitchFamily="18" charset="0"/>
              </a:rPr>
              <a:t>High:</a:t>
            </a:r>
            <a:r>
              <a:rPr lang="en-US" sz="1600" kern="100" dirty="0">
                <a:effectLst/>
                <a:latin typeface="Aptos" panose="020B0004020202020204" pitchFamily="34" charset="0"/>
                <a:ea typeface="Aptos" panose="020B0004020202020204" pitchFamily="34" charset="0"/>
                <a:cs typeface="Times New Roman" panose="02020603050405020304" pitchFamily="18" charset="0"/>
              </a:rPr>
              <a:t> Climate change is very likely to increase the probability of this hazard. </a:t>
            </a:r>
          </a:p>
          <a:p>
            <a:pPr marL="228600" marR="0">
              <a:spcBef>
                <a:spcPts val="0"/>
              </a:spcBef>
              <a:spcAft>
                <a:spcPts val="800"/>
              </a:spcAft>
            </a:pPr>
            <a:r>
              <a:rPr lang="en-US" sz="1600" b="1" dirty="0"/>
              <a:t>Vulnerability: </a:t>
            </a:r>
            <a:r>
              <a:rPr lang="en-US" sz="1600" b="1" kern="100" dirty="0">
                <a:effectLst/>
                <a:latin typeface="Aptos" panose="020B0004020202020204" pitchFamily="34" charset="0"/>
                <a:ea typeface="Aptos" panose="020B0004020202020204" pitchFamily="34" charset="0"/>
                <a:cs typeface="Times New Roman" panose="02020603050405020304" pitchFamily="18" charset="0"/>
              </a:rPr>
              <a:t>Extremely </a:t>
            </a:r>
          </a:p>
          <a:p>
            <a:pPr lvl="1">
              <a:spcBef>
                <a:spcPts val="0"/>
              </a:spcBef>
              <a:spcAft>
                <a:spcPts val="800"/>
              </a:spcAft>
            </a:pPr>
            <a:r>
              <a:rPr lang="en-US" sz="1600" b="1" kern="100" dirty="0">
                <a:effectLst/>
                <a:latin typeface="Aptos" panose="020B0004020202020204" pitchFamily="34" charset="0"/>
                <a:ea typeface="Aptos" panose="020B0004020202020204" pitchFamily="34" charset="0"/>
                <a:cs typeface="Times New Roman" panose="02020603050405020304" pitchFamily="18" charset="0"/>
              </a:rPr>
              <a:t>High: </a:t>
            </a:r>
            <a:r>
              <a:rPr lang="en-US" sz="1600" kern="100" dirty="0">
                <a:effectLst/>
                <a:latin typeface="Aptos" panose="020B0004020202020204" pitchFamily="34" charset="0"/>
                <a:ea typeface="Aptos" panose="020B0004020202020204" pitchFamily="34" charset="0"/>
                <a:cs typeface="Times New Roman" panose="02020603050405020304" pitchFamily="18" charset="0"/>
              </a:rPr>
              <a:t>Very widespread with catastrophic impact. </a:t>
            </a:r>
          </a:p>
        </p:txBody>
      </p:sp>
      <p:pic>
        <p:nvPicPr>
          <p:cNvPr id="2" name="Picture 1">
            <a:extLst>
              <a:ext uri="{FF2B5EF4-FFF2-40B4-BE49-F238E27FC236}">
                <a16:creationId xmlns:a16="http://schemas.microsoft.com/office/drawing/2014/main" id="{C0DBB3D5-7204-4F4F-254E-9226E9B71124}"/>
              </a:ext>
            </a:extLst>
          </p:cNvPr>
          <p:cNvPicPr/>
          <p:nvPr/>
        </p:nvPicPr>
        <p:blipFill>
          <a:blip r:embed="rId3"/>
          <a:stretch>
            <a:fillRect/>
          </a:stretch>
        </p:blipFill>
        <p:spPr>
          <a:xfrm>
            <a:off x="6096000" y="0"/>
            <a:ext cx="5106660" cy="6858000"/>
          </a:xfrm>
          <a:prstGeom prst="rect">
            <a:avLst/>
          </a:prstGeom>
        </p:spPr>
      </p:pic>
    </p:spTree>
    <p:extLst>
      <p:ext uri="{BB962C8B-B14F-4D97-AF65-F5344CB8AC3E}">
        <p14:creationId xmlns:p14="http://schemas.microsoft.com/office/powerpoint/2010/main" val="9465128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9357B7D-C941-19B2-BDD3-41C365DE08F4}"/>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C0114CE-F72C-8439-59B7-34CB6FCC71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09E7ACB-D3C3-E4E3-41E8-33B832CFDB59}"/>
              </a:ext>
            </a:extLst>
          </p:cNvPr>
          <p:cNvSpPr>
            <a:spLocks noGrp="1"/>
          </p:cNvSpPr>
          <p:nvPr>
            <p:ph type="ctrTitle"/>
          </p:nvPr>
        </p:nvSpPr>
        <p:spPr>
          <a:xfrm>
            <a:off x="1152653" y="1270852"/>
            <a:ext cx="4036334" cy="2387600"/>
          </a:xfrm>
        </p:spPr>
        <p:txBody>
          <a:bodyPr anchor="t">
            <a:normAutofit fontScale="90000"/>
          </a:bodyPr>
          <a:lstStyle/>
          <a:p>
            <a:r>
              <a:rPr lang="en-US" sz="5400" dirty="0"/>
              <a:t>Wildfire Evacuation Analysis and Preparedness Memo </a:t>
            </a:r>
          </a:p>
        </p:txBody>
      </p:sp>
      <p:grpSp>
        <p:nvGrpSpPr>
          <p:cNvPr id="12" name="Group 11">
            <a:extLst>
              <a:ext uri="{FF2B5EF4-FFF2-40B4-BE49-F238E27FC236}">
                <a16:creationId xmlns:a16="http://schemas.microsoft.com/office/drawing/2014/main" id="{C103088A-140C-26E4-471B-D6214E98F24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984992"/>
            <a:ext cx="731521" cy="673460"/>
            <a:chOff x="3940602" y="308034"/>
            <a:chExt cx="2116791" cy="3428999"/>
          </a:xfrm>
          <a:solidFill>
            <a:schemeClr val="accent4"/>
          </a:solidFill>
        </p:grpSpPr>
        <p:sp>
          <p:nvSpPr>
            <p:cNvPr id="13" name="Rectangle 12">
              <a:extLst>
                <a:ext uri="{FF2B5EF4-FFF2-40B4-BE49-F238E27FC236}">
                  <a16:creationId xmlns:a16="http://schemas.microsoft.com/office/drawing/2014/main" id="{F8927208-C9BE-65DC-C68E-9DEEA7505A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B39B0EDC-B09F-2539-EF81-DB82DE6963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485A6316-77E5-C325-780D-C038E545E2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7" name="Rectangle 16">
            <a:extLst>
              <a:ext uri="{FF2B5EF4-FFF2-40B4-BE49-F238E27FC236}">
                <a16:creationId xmlns:a16="http://schemas.microsoft.com/office/drawing/2014/main" id="{12E8283C-197E-8942-F7BD-A015401B74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8F29212B-4733-5260-51A2-13AAA96D73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391886"/>
            <a:ext cx="6009366"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D229F7B2-549D-3FFC-9010-0511347C1AA1}"/>
              </a:ext>
            </a:extLst>
          </p:cNvPr>
          <p:cNvPicPr>
            <a:picLocks noChangeAspect="1"/>
          </p:cNvPicPr>
          <p:nvPr/>
        </p:nvPicPr>
        <p:blipFill>
          <a:blip r:embed="rId2"/>
          <a:stretch>
            <a:fillRect/>
          </a:stretch>
        </p:blipFill>
        <p:spPr>
          <a:xfrm>
            <a:off x="5627368" y="313183"/>
            <a:ext cx="4650650" cy="6017078"/>
          </a:xfrm>
          <a:prstGeom prst="rect">
            <a:avLst/>
          </a:prstGeom>
        </p:spPr>
      </p:pic>
    </p:spTree>
    <p:extLst>
      <p:ext uri="{BB962C8B-B14F-4D97-AF65-F5344CB8AC3E}">
        <p14:creationId xmlns:p14="http://schemas.microsoft.com/office/powerpoint/2010/main" val="18280762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90D81B71-31DA-7B99-E8BA-FDC23F31A934}"/>
              </a:ext>
            </a:extLst>
          </p:cNvPr>
          <p:cNvSpPr>
            <a:spLocks noGrp="1"/>
          </p:cNvSpPr>
          <p:nvPr>
            <p:ph type="title"/>
          </p:nvPr>
        </p:nvSpPr>
        <p:spPr/>
        <p:txBody>
          <a:bodyPr/>
          <a:lstStyle/>
          <a:p>
            <a:r>
              <a:rPr lang="en-US" dirty="0"/>
              <a:t>Lake County Demographics</a:t>
            </a:r>
          </a:p>
        </p:txBody>
      </p:sp>
      <p:graphicFrame>
        <p:nvGraphicFramePr>
          <p:cNvPr id="11" name="Diagram 10">
            <a:extLst>
              <a:ext uri="{FF2B5EF4-FFF2-40B4-BE49-F238E27FC236}">
                <a16:creationId xmlns:a16="http://schemas.microsoft.com/office/drawing/2014/main" id="{AAC03CD9-084E-CF5F-F960-5C56EED875E2}"/>
              </a:ext>
            </a:extLst>
          </p:cNvPr>
          <p:cNvGraphicFramePr/>
          <p:nvPr/>
        </p:nvGraphicFramePr>
        <p:xfrm>
          <a:off x="1564912" y="1385045"/>
          <a:ext cx="4163124" cy="48298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2" name="Diagram 11">
            <a:extLst>
              <a:ext uri="{FF2B5EF4-FFF2-40B4-BE49-F238E27FC236}">
                <a16:creationId xmlns:a16="http://schemas.microsoft.com/office/drawing/2014/main" id="{7350DCAC-61AA-CCF4-6460-CB980BBE9FB3}"/>
              </a:ext>
            </a:extLst>
          </p:cNvPr>
          <p:cNvGraphicFramePr/>
          <p:nvPr/>
        </p:nvGraphicFramePr>
        <p:xfrm>
          <a:off x="6463966" y="1385045"/>
          <a:ext cx="4237982" cy="482982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1631293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9CD60-744E-4BA5-5FB2-A58D3AD59E2A}"/>
              </a:ext>
            </a:extLst>
          </p:cNvPr>
          <p:cNvSpPr>
            <a:spLocks noGrp="1"/>
          </p:cNvSpPr>
          <p:nvPr>
            <p:ph type="title"/>
          </p:nvPr>
        </p:nvSpPr>
        <p:spPr>
          <a:xfrm>
            <a:off x="838200" y="365125"/>
            <a:ext cx="4868917" cy="1325563"/>
          </a:xfrm>
        </p:spPr>
        <p:txBody>
          <a:bodyPr anchor="ctr">
            <a:normAutofit/>
          </a:bodyPr>
          <a:lstStyle/>
          <a:p>
            <a:r>
              <a:rPr lang="en-US" dirty="0"/>
              <a:t>Vulnerable Populations</a:t>
            </a:r>
          </a:p>
        </p:txBody>
      </p:sp>
      <p:graphicFrame>
        <p:nvGraphicFramePr>
          <p:cNvPr id="13" name="Content Placeholder 12">
            <a:extLst>
              <a:ext uri="{FF2B5EF4-FFF2-40B4-BE49-F238E27FC236}">
                <a16:creationId xmlns:a16="http://schemas.microsoft.com/office/drawing/2014/main" id="{E8433EA1-2201-F418-C513-5E338622326D}"/>
              </a:ext>
            </a:extLst>
          </p:cNvPr>
          <p:cNvGraphicFramePr>
            <a:graphicFrameLocks noGrp="1"/>
          </p:cNvGraphicFramePr>
          <p:nvPr>
            <p:ph idx="1"/>
            <p:extLst>
              <p:ext uri="{D42A27DB-BD31-4B8C-83A1-F6EECF244321}">
                <p14:modId xmlns:p14="http://schemas.microsoft.com/office/powerpoint/2010/main" val="151929299"/>
              </p:ext>
            </p:extLst>
          </p:nvPr>
        </p:nvGraphicFramePr>
        <p:xfrm>
          <a:off x="731753" y="1939572"/>
          <a:ext cx="5396022" cy="4170362"/>
        </p:xfrm>
        <a:graphic>
          <a:graphicData uri="http://schemas.openxmlformats.org/drawingml/2006/chart">
            <c:chart xmlns:c="http://schemas.openxmlformats.org/drawingml/2006/chart" xmlns:r="http://schemas.openxmlformats.org/officeDocument/2006/relationships" r:id="rId3"/>
          </a:graphicData>
        </a:graphic>
      </p:graphicFrame>
      <p:grpSp>
        <p:nvGrpSpPr>
          <p:cNvPr id="5" name="Group 4">
            <a:extLst>
              <a:ext uri="{FF2B5EF4-FFF2-40B4-BE49-F238E27FC236}">
                <a16:creationId xmlns:a16="http://schemas.microsoft.com/office/drawing/2014/main" id="{5592BE4C-A471-446F-7C29-00F21C0248B4}"/>
              </a:ext>
            </a:extLst>
          </p:cNvPr>
          <p:cNvGrpSpPr/>
          <p:nvPr/>
        </p:nvGrpSpPr>
        <p:grpSpPr>
          <a:xfrm>
            <a:off x="6648736" y="312737"/>
            <a:ext cx="4518026" cy="6232525"/>
            <a:chOff x="0" y="0"/>
            <a:chExt cx="4518092" cy="6232659"/>
          </a:xfrm>
        </p:grpSpPr>
        <p:grpSp>
          <p:nvGrpSpPr>
            <p:cNvPr id="6" name="Group 5">
              <a:extLst>
                <a:ext uri="{FF2B5EF4-FFF2-40B4-BE49-F238E27FC236}">
                  <a16:creationId xmlns:a16="http://schemas.microsoft.com/office/drawing/2014/main" id="{3F76CDF2-A1DC-26E3-CFAB-AC8F084CF70B}"/>
                </a:ext>
              </a:extLst>
            </p:cNvPr>
            <p:cNvGrpSpPr>
              <a:grpSpLocks noChangeAspect="1"/>
            </p:cNvGrpSpPr>
            <p:nvPr/>
          </p:nvGrpSpPr>
          <p:grpSpPr>
            <a:xfrm>
              <a:off x="2261937" y="3260558"/>
              <a:ext cx="2256155" cy="2965450"/>
              <a:chOff x="0" y="0"/>
              <a:chExt cx="2506345" cy="3291205"/>
            </a:xfrm>
          </p:grpSpPr>
          <p:pic>
            <p:nvPicPr>
              <p:cNvPr id="14" name="Picture 13" descr="A map of the state of california&#10;&#10;Description automatically generated">
                <a:extLst>
                  <a:ext uri="{FF2B5EF4-FFF2-40B4-BE49-F238E27FC236}">
                    <a16:creationId xmlns:a16="http://schemas.microsoft.com/office/drawing/2014/main" id="{C9D379AC-FB82-953F-652F-E42C9851CB74}"/>
                  </a:ext>
                </a:extLst>
              </p:cNvPr>
              <p:cNvPicPr>
                <a:picLocks noChangeAspect="1"/>
              </p:cNvPicPr>
              <p:nvPr/>
            </p:nvPicPr>
            <p:blipFill rotWithShape="1">
              <a:blip r:embed="rId4">
                <a:extLst>
                  <a:ext uri="{28A0092B-C50C-407E-A947-70E740481C1C}">
                    <a14:useLocalDpi xmlns:a14="http://schemas.microsoft.com/office/drawing/2010/main" val="0"/>
                  </a:ext>
                </a:extLst>
              </a:blip>
              <a:srcRect l="29867" r="21481" b="16562"/>
              <a:stretch/>
            </p:blipFill>
            <p:spPr bwMode="auto">
              <a:xfrm>
                <a:off x="0" y="0"/>
                <a:ext cx="2506345" cy="3291205"/>
              </a:xfrm>
              <a:prstGeom prst="rect">
                <a:avLst/>
              </a:prstGeom>
              <a:ln>
                <a:solidFill>
                  <a:schemeClr val="tx1"/>
                </a:solidFill>
              </a:ln>
              <a:extLst>
                <a:ext uri="{53640926-AAD7-44D8-BBD7-CCE9431645EC}">
                  <a14:shadowObscured xmlns:a14="http://schemas.microsoft.com/office/drawing/2010/main"/>
                </a:ext>
              </a:extLst>
            </p:spPr>
          </p:pic>
          <p:pic>
            <p:nvPicPr>
              <p:cNvPr id="15" name="Picture 14" descr="A map of the united states&#10;&#10;Description automatically generated">
                <a:extLst>
                  <a:ext uri="{FF2B5EF4-FFF2-40B4-BE49-F238E27FC236}">
                    <a16:creationId xmlns:a16="http://schemas.microsoft.com/office/drawing/2014/main" id="{B0B288A6-45C6-E3CE-233A-EA929D4C4DDC}"/>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4035" b="63860" l="42529" r="70690">
                            <a14:foregroundMark x1="55756" y1="56518" x2="61638" y2="63860"/>
                            <a14:foregroundMark x1="61638" y1="63860" x2="68822" y2="55789"/>
                            <a14:foregroundMark x1="68822" y1="55789" x2="66954" y2="47368"/>
                            <a14:foregroundMark x1="65948" y1="52105" x2="66667" y2="50877"/>
                            <a14:foregroundMark x1="53592" y1="46140" x2="61494" y2="55614"/>
                            <a14:foregroundMark x1="61494" y1="55614" x2="57615" y2="44737"/>
                            <a14:foregroundMark x1="57615" y1="44737" x2="53879" y2="45965"/>
                            <a14:foregroundMark x1="48420" y1="47193" x2="46211" y2="36565"/>
                            <a14:foregroundMark x1="46532" y1="27867" x2="46839" y2="23684"/>
                            <a14:foregroundMark x1="46446" y1="29040" x2="46480" y2="28576"/>
                            <a14:foregroundMark x1="46839" y1="23684" x2="53305" y2="14912"/>
                            <a14:foregroundMark x1="53305" y1="14912" x2="54598" y2="25965"/>
                            <a14:foregroundMark x1="60538" y1="33216" x2="62644" y2="35789"/>
                            <a14:foregroundMark x1="54598" y1="25965" x2="55811" y2="27445"/>
                            <a14:foregroundMark x1="49425" y1="24211" x2="52586" y2="42982"/>
                            <a14:foregroundMark x1="52586" y1="42982" x2="52443" y2="28947"/>
                            <a14:foregroundMark x1="52443" y1="28947" x2="50287" y2="27368"/>
                            <a14:foregroundMark x1="55172" y1="34211" x2="54598" y2="35614"/>
                            <a14:foregroundMark x1="52730" y1="34912" x2="51006" y2="33333"/>
                            <a14:foregroundMark x1="57931" y1="35123" x2="64368" y2="42982"/>
                            <a14:foregroundMark x1="55205" y1="31795" x2="57787" y2="34947"/>
                            <a14:foregroundMark x1="54885" y1="31404" x2="55105" y2="31672"/>
                            <a14:foregroundMark x1="53736" y1="36491" x2="61063" y2="42456"/>
                            <a14:foregroundMark x1="49425" y1="38246" x2="51437" y2="47544"/>
                            <a14:foregroundMark x1="59052" y1="48772" x2="67385" y2="56316"/>
                            <a14:foregroundMark x1="67385" y1="56316" x2="67385" y2="56316"/>
                            <a14:foregroundMark x1="56322" y1="54211" x2="59626" y2="59825"/>
                            <a14:foregroundMark x1="63362" y1="56316" x2="63649" y2="58596"/>
                            <a14:foregroundMark x1="54598" y1="14912" x2="54598" y2="22105"/>
                            <a14:foregroundMark x1="56322" y1="14035" x2="56178" y2="25263"/>
                            <a14:foregroundMark x1="56178" y1="25263" x2="56178" y2="25263"/>
                            <a14:foregroundMark x1="47126" y1="18070" x2="56609" y2="20702"/>
                            <a14:foregroundMark x1="57759" y1="54912" x2="58477" y2="56842"/>
                            <a14:foregroundMark x1="61063" y1="45789" x2="61638" y2="48070"/>
                            <a14:foregroundMark x1="64799" y1="46842" x2="64511" y2="47895"/>
                            <a14:foregroundMark x1="67960" y1="46667" x2="67241" y2="46667"/>
                            <a14:foregroundMark x1="61925" y1="46842" x2="61925" y2="48070"/>
                            <a14:foregroundMark x1="62356" y1="47193" x2="66092" y2="47193"/>
                            <a14:foregroundMark x1="60632" y1="47895" x2="61638" y2="49649"/>
                            <a14:backgroundMark x1="45546" y1="54737" x2="47557" y2="55789"/>
                            <a14:backgroundMark x1="49856" y1="56140" x2="50862" y2="55965"/>
                            <a14:backgroundMark x1="41954" y1="16316" x2="42385" y2="27368"/>
                            <a14:backgroundMark x1="42385" y1="27368" x2="44253" y2="30351"/>
                            <a14:backgroundMark x1="45115" y1="28596" x2="44109" y2="32982"/>
                            <a14:backgroundMark x1="44971" y1="34386" x2="44828" y2="34035"/>
                            <a14:backgroundMark x1="45690" y1="32982" x2="44253" y2="34561"/>
                            <a14:backgroundMark x1="59483" y1="22456" x2="67529" y2="33509"/>
                            <a14:backgroundMark x1="67529" y1="33509" x2="71552" y2="34035"/>
                            <a14:backgroundMark x1="58908" y1="22807" x2="63218" y2="28947"/>
                            <a14:backgroundMark x1="56897" y1="28772" x2="59195" y2="29474"/>
                            <a14:backgroundMark x1="58477" y1="30175" x2="60489" y2="32281"/>
                            <a14:backgroundMark x1="59483" y1="31754" x2="60776" y2="31754"/>
                            <a14:backgroundMark x1="57040" y1="27368" x2="57328" y2="28772"/>
                            <a14:backgroundMark x1="55891" y1="27368" x2="56609" y2="28246"/>
                            <a14:backgroundMark x1="59770" y1="31754" x2="60345" y2="32281"/>
                            <a14:backgroundMark x1="60201" y1="31579" x2="60057" y2="31754"/>
                            <a14:backgroundMark x1="60201" y1="31404" x2="60057" y2="33158"/>
                            <a14:backgroundMark x1="60201" y1="32632" x2="60345" y2="32807"/>
                            <a14:backgroundMark x1="60201" y1="32456" x2="60489" y2="32982"/>
                            <a14:backgroundMark x1="52586" y1="54386" x2="53161" y2="65614"/>
                            <a14:backgroundMark x1="53161" y1="65614" x2="41810" y2="60351"/>
                            <a14:backgroundMark x1="41810" y1="60351" x2="52011" y2="55088"/>
                          </a14:backgroundRemoval>
                        </a14:imgEffect>
                      </a14:imgLayer>
                    </a14:imgProps>
                  </a:ext>
                  <a:ext uri="{28A0092B-C50C-407E-A947-70E740481C1C}">
                    <a14:useLocalDpi xmlns:a14="http://schemas.microsoft.com/office/drawing/2010/main" val="0"/>
                  </a:ext>
                </a:extLst>
              </a:blip>
              <a:srcRect l="39183" t="11027" r="25737" b="34401"/>
              <a:stretch/>
            </p:blipFill>
            <p:spPr bwMode="auto">
              <a:xfrm>
                <a:off x="144780" y="152400"/>
                <a:ext cx="1981835" cy="2588260"/>
              </a:xfrm>
              <a:prstGeom prst="rect">
                <a:avLst/>
              </a:prstGeom>
              <a:ln>
                <a:noFill/>
              </a:ln>
              <a:extLst>
                <a:ext uri="{53640926-AAD7-44D8-BBD7-CCE9431645EC}">
                  <a14:shadowObscured xmlns:a14="http://schemas.microsoft.com/office/drawing/2010/main"/>
                </a:ext>
              </a:extLst>
            </p:spPr>
          </p:pic>
        </p:grpSp>
        <p:pic>
          <p:nvPicPr>
            <p:cNvPr id="7" name="Picture 6" descr="A map of the state of california&#10;&#10;Description automatically generated">
              <a:extLst>
                <a:ext uri="{FF2B5EF4-FFF2-40B4-BE49-F238E27FC236}">
                  <a16:creationId xmlns:a16="http://schemas.microsoft.com/office/drawing/2014/main" id="{0C286F44-9836-D100-ECFE-9CD1171200A5}"/>
                </a:ext>
              </a:extLst>
            </p:cNvPr>
            <p:cNvPicPr>
              <a:picLocks noChangeAspect="1"/>
            </p:cNvPicPr>
            <p:nvPr/>
          </p:nvPicPr>
          <p:blipFill rotWithShape="1">
            <a:blip r:embed="rId4">
              <a:extLst>
                <a:ext uri="{28A0092B-C50C-407E-A947-70E740481C1C}">
                  <a14:useLocalDpi xmlns:a14="http://schemas.microsoft.com/office/drawing/2010/main" val="0"/>
                </a:ext>
              </a:extLst>
            </a:blip>
            <a:srcRect l="30222" t="-1" r="22444" b="17389"/>
            <a:stretch/>
          </p:blipFill>
          <p:spPr bwMode="auto">
            <a:xfrm>
              <a:off x="12032" y="3266574"/>
              <a:ext cx="2222500" cy="2966085"/>
            </a:xfrm>
            <a:prstGeom prst="rect">
              <a:avLst/>
            </a:prstGeom>
            <a:ln>
              <a:solidFill>
                <a:schemeClr val="tx1"/>
              </a:solidFill>
            </a:ln>
            <a:extLst>
              <a:ext uri="{53640926-AAD7-44D8-BBD7-CCE9431645EC}">
                <a14:shadowObscured xmlns:a14="http://schemas.microsoft.com/office/drawing/2010/main"/>
              </a:ext>
            </a:extLst>
          </p:spPr>
        </p:pic>
        <p:grpSp>
          <p:nvGrpSpPr>
            <p:cNvPr id="8" name="Group 7">
              <a:extLst>
                <a:ext uri="{FF2B5EF4-FFF2-40B4-BE49-F238E27FC236}">
                  <a16:creationId xmlns:a16="http://schemas.microsoft.com/office/drawing/2014/main" id="{A1BB5077-DDB9-8B22-760D-FBE4BD62EC4C}"/>
                </a:ext>
              </a:extLst>
            </p:cNvPr>
            <p:cNvGrpSpPr/>
            <p:nvPr/>
          </p:nvGrpSpPr>
          <p:grpSpPr>
            <a:xfrm>
              <a:off x="0" y="0"/>
              <a:ext cx="4517791" cy="3254375"/>
              <a:chOff x="0" y="0"/>
              <a:chExt cx="4517791" cy="3254375"/>
            </a:xfrm>
          </p:grpSpPr>
          <p:pic>
            <p:nvPicPr>
              <p:cNvPr id="12" name="Picture 11" descr="A map of the state of california&#10;&#10;Description automatically generated">
                <a:extLst>
                  <a:ext uri="{FF2B5EF4-FFF2-40B4-BE49-F238E27FC236}">
                    <a16:creationId xmlns:a16="http://schemas.microsoft.com/office/drawing/2014/main" id="{7F691A4B-C6AC-D886-B7C7-5371B2598D41}"/>
                  </a:ext>
                </a:extLst>
              </p:cNvPr>
              <p:cNvPicPr>
                <a:picLocks noChangeAspect="1"/>
              </p:cNvPicPr>
              <p:nvPr/>
            </p:nvPicPr>
            <p:blipFill rotWithShape="1">
              <a:blip r:embed="rId7">
                <a:extLst>
                  <a:ext uri="{28A0092B-C50C-407E-A947-70E740481C1C}">
                    <a14:useLocalDpi xmlns:a14="http://schemas.microsoft.com/office/drawing/2010/main" val="0"/>
                  </a:ext>
                </a:extLst>
              </a:blip>
              <a:srcRect l="30489" t="5344" r="1676" b="3566"/>
              <a:stretch/>
            </p:blipFill>
            <p:spPr bwMode="auto">
              <a:xfrm>
                <a:off x="1684421" y="0"/>
                <a:ext cx="2833370" cy="3254375"/>
              </a:xfrm>
              <a:prstGeom prst="rect">
                <a:avLst/>
              </a:prstGeom>
              <a:ln>
                <a:solidFill>
                  <a:schemeClr val="tx1"/>
                </a:solidFill>
              </a:ln>
              <a:extLst>
                <a:ext uri="{53640926-AAD7-44D8-BBD7-CCE9431645EC}">
                  <a14:shadowObscured xmlns:a14="http://schemas.microsoft.com/office/drawing/2010/main"/>
                </a:ext>
              </a:extLst>
            </p:spPr>
          </p:pic>
          <p:pic>
            <p:nvPicPr>
              <p:cNvPr id="3" name="Picture 2" descr="A screenshot of a survey&#10;&#10;Description automatically generated">
                <a:extLst>
                  <a:ext uri="{FF2B5EF4-FFF2-40B4-BE49-F238E27FC236}">
                    <a16:creationId xmlns:a16="http://schemas.microsoft.com/office/drawing/2014/main" id="{1449C210-D8F8-D6D5-1A63-D5D5BDA05292}"/>
                  </a:ext>
                </a:extLst>
              </p:cNvPr>
              <p:cNvPicPr>
                <a:picLocks noChangeAspect="1"/>
              </p:cNvPicPr>
              <p:nvPr/>
            </p:nvPicPr>
            <p:blipFill rotWithShape="1">
              <a:blip r:embed="rId8">
                <a:extLst>
                  <a:ext uri="{28A0092B-C50C-407E-A947-70E740481C1C}">
                    <a14:useLocalDpi xmlns:a14="http://schemas.microsoft.com/office/drawing/2010/main" val="0"/>
                  </a:ext>
                </a:extLst>
              </a:blip>
              <a:srcRect l="8730" t="3174" r="3968"/>
              <a:stretch/>
            </p:blipFill>
            <p:spPr bwMode="auto">
              <a:xfrm>
                <a:off x="0" y="0"/>
                <a:ext cx="1714500" cy="3253740"/>
              </a:xfrm>
              <a:prstGeom prst="rect">
                <a:avLst/>
              </a:prstGeom>
              <a:ln>
                <a:solidFill>
                  <a:schemeClr val="tx1"/>
                </a:solidFill>
              </a:ln>
              <a:extLst>
                <a:ext uri="{53640926-AAD7-44D8-BBD7-CCE9431645EC}">
                  <a14:shadowObscured xmlns:a14="http://schemas.microsoft.com/office/drawing/2010/main"/>
                </a:ext>
              </a:extLst>
            </p:spPr>
          </p:pic>
        </p:grpSp>
        <p:sp>
          <p:nvSpPr>
            <p:cNvPr id="9" name="Text Box 2">
              <a:extLst>
                <a:ext uri="{FF2B5EF4-FFF2-40B4-BE49-F238E27FC236}">
                  <a16:creationId xmlns:a16="http://schemas.microsoft.com/office/drawing/2014/main" id="{3B6BBA6C-7E4C-A5EF-EA00-C173962D3506}"/>
                </a:ext>
              </a:extLst>
            </p:cNvPr>
            <p:cNvSpPr txBox="1">
              <a:spLocks noChangeArrowheads="1"/>
            </p:cNvSpPr>
            <p:nvPr/>
          </p:nvSpPr>
          <p:spPr bwMode="auto">
            <a:xfrm>
              <a:off x="1875924" y="2784308"/>
              <a:ext cx="276225" cy="276225"/>
            </a:xfrm>
            <a:prstGeom prst="rect">
              <a:avLst/>
            </a:prstGeom>
            <a:solidFill>
              <a:srgbClr val="FFFFFF"/>
            </a:solidFill>
            <a:ln w="9525">
              <a:solidFill>
                <a:srgbClr val="000000"/>
              </a:solidFill>
              <a:miter lim="800000"/>
              <a:headEnd/>
              <a:tailEnd/>
            </a:ln>
          </p:spPr>
          <p:txBody>
            <a:bodyPr rot="0" vert="horz" wrap="square" lIns="91440" tIns="45720" rIns="91440" bIns="45720" anchor="ctr" anchorCtr="0">
              <a:noAutofit/>
            </a:bodyPr>
            <a:lstStyle/>
            <a:p>
              <a:pPr marL="0" marR="0"/>
              <a:r>
                <a:rPr lang="en-US" sz="1200" dirty="0">
                  <a:effectLst/>
                  <a:latin typeface="Calibri" panose="020F0502020204030204" pitchFamily="34" charset="0"/>
                  <a:ea typeface="Calibri" panose="020F0502020204030204" pitchFamily="34" charset="0"/>
                </a:rPr>
                <a:t>1</a:t>
              </a:r>
            </a:p>
          </p:txBody>
        </p:sp>
        <p:sp>
          <p:nvSpPr>
            <p:cNvPr id="10" name="Text Box 2">
              <a:extLst>
                <a:ext uri="{FF2B5EF4-FFF2-40B4-BE49-F238E27FC236}">
                  <a16:creationId xmlns:a16="http://schemas.microsoft.com/office/drawing/2014/main" id="{03864CD9-102A-2A1C-2E97-1F7D34CA634D}"/>
                </a:ext>
              </a:extLst>
            </p:cNvPr>
            <p:cNvSpPr txBox="1">
              <a:spLocks noChangeArrowheads="1"/>
            </p:cNvSpPr>
            <p:nvPr/>
          </p:nvSpPr>
          <p:spPr bwMode="auto">
            <a:xfrm>
              <a:off x="65171" y="3319714"/>
              <a:ext cx="276225" cy="276225"/>
            </a:xfrm>
            <a:prstGeom prst="rect">
              <a:avLst/>
            </a:prstGeom>
            <a:solidFill>
              <a:srgbClr val="FFFFFF"/>
            </a:solidFill>
            <a:ln w="9525">
              <a:solidFill>
                <a:srgbClr val="000000"/>
              </a:solidFill>
              <a:miter lim="800000"/>
              <a:headEnd/>
              <a:tailEnd/>
            </a:ln>
          </p:spPr>
          <p:txBody>
            <a:bodyPr rot="0" vert="horz" wrap="square" lIns="91440" tIns="45720" rIns="91440" bIns="45720" anchor="ctr" anchorCtr="0">
              <a:noAutofit/>
            </a:bodyPr>
            <a:lstStyle/>
            <a:p>
              <a:pPr marL="0" marR="0"/>
              <a:r>
                <a:rPr lang="en-US" sz="1200" dirty="0">
                  <a:effectLst/>
                  <a:latin typeface="Calibri" panose="020F0502020204030204" pitchFamily="34" charset="0"/>
                  <a:ea typeface="Calibri" panose="020F0502020204030204" pitchFamily="34" charset="0"/>
                </a:rPr>
                <a:t>2</a:t>
              </a:r>
            </a:p>
          </p:txBody>
        </p:sp>
        <p:sp>
          <p:nvSpPr>
            <p:cNvPr id="11" name="Text Box 2">
              <a:extLst>
                <a:ext uri="{FF2B5EF4-FFF2-40B4-BE49-F238E27FC236}">
                  <a16:creationId xmlns:a16="http://schemas.microsoft.com/office/drawing/2014/main" id="{1021F22B-D633-4409-A65A-24F934686927}"/>
                </a:ext>
              </a:extLst>
            </p:cNvPr>
            <p:cNvSpPr txBox="1">
              <a:spLocks noChangeArrowheads="1"/>
            </p:cNvSpPr>
            <p:nvPr/>
          </p:nvSpPr>
          <p:spPr bwMode="auto">
            <a:xfrm>
              <a:off x="4192003" y="3319714"/>
              <a:ext cx="276225" cy="276225"/>
            </a:xfrm>
            <a:prstGeom prst="rect">
              <a:avLst/>
            </a:prstGeom>
            <a:solidFill>
              <a:srgbClr val="FFFFFF"/>
            </a:solidFill>
            <a:ln w="9525">
              <a:solidFill>
                <a:srgbClr val="000000"/>
              </a:solidFill>
              <a:miter lim="800000"/>
              <a:headEnd/>
              <a:tailEnd/>
            </a:ln>
          </p:spPr>
          <p:txBody>
            <a:bodyPr rot="0" vert="horz" wrap="square" lIns="91440" tIns="45720" rIns="91440" bIns="45720" anchor="ctr" anchorCtr="0">
              <a:noAutofit/>
            </a:bodyPr>
            <a:lstStyle/>
            <a:p>
              <a:pPr marL="0" marR="0"/>
              <a:r>
                <a:rPr lang="en-US" sz="1200" dirty="0">
                  <a:effectLst/>
                  <a:latin typeface="Calibri" panose="020F0502020204030204" pitchFamily="34" charset="0"/>
                  <a:ea typeface="Calibri" panose="020F0502020204030204" pitchFamily="34" charset="0"/>
                </a:rPr>
                <a:t>3</a:t>
              </a:r>
            </a:p>
          </p:txBody>
        </p:sp>
      </p:grpSp>
    </p:spTree>
    <p:extLst>
      <p:ext uri="{BB962C8B-B14F-4D97-AF65-F5344CB8AC3E}">
        <p14:creationId xmlns:p14="http://schemas.microsoft.com/office/powerpoint/2010/main" val="10653427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AA2F4D-2F15-4DD7-BA13-FD64B06B083A}"/>
              </a:ext>
            </a:extLst>
          </p:cNvPr>
          <p:cNvSpPr>
            <a:spLocks noGrp="1"/>
          </p:cNvSpPr>
          <p:nvPr>
            <p:ph type="title"/>
          </p:nvPr>
        </p:nvSpPr>
        <p:spPr>
          <a:xfrm>
            <a:off x="480391" y="315429"/>
            <a:ext cx="2908852" cy="1325563"/>
          </a:xfrm>
        </p:spPr>
        <p:txBody>
          <a:bodyPr>
            <a:normAutofit fontScale="90000"/>
          </a:bodyPr>
          <a:lstStyle/>
          <a:p>
            <a:r>
              <a:rPr lang="en-US" dirty="0"/>
              <a:t>Public Input Survey</a:t>
            </a:r>
          </a:p>
        </p:txBody>
      </p:sp>
      <p:sp>
        <p:nvSpPr>
          <p:cNvPr id="4" name="Content Placeholder 3">
            <a:extLst>
              <a:ext uri="{FF2B5EF4-FFF2-40B4-BE49-F238E27FC236}">
                <a16:creationId xmlns:a16="http://schemas.microsoft.com/office/drawing/2014/main" id="{5BF3D5A7-145A-32E8-BE08-8D172F5C6C01}"/>
              </a:ext>
            </a:extLst>
          </p:cNvPr>
          <p:cNvSpPr>
            <a:spLocks noGrp="1"/>
          </p:cNvSpPr>
          <p:nvPr>
            <p:ph idx="1"/>
          </p:nvPr>
        </p:nvSpPr>
        <p:spPr>
          <a:xfrm>
            <a:off x="838200" y="1825625"/>
            <a:ext cx="2769704" cy="4351338"/>
          </a:xfrm>
        </p:spPr>
        <p:txBody>
          <a:bodyPr/>
          <a:lstStyle/>
          <a:p>
            <a:r>
              <a:rPr lang="en-US" dirty="0"/>
              <a:t>August 29, 2024 – November 8, 2024</a:t>
            </a:r>
          </a:p>
          <a:p>
            <a:endParaRPr lang="en-US" dirty="0"/>
          </a:p>
          <a:p>
            <a:r>
              <a:rPr lang="en-US" dirty="0"/>
              <a:t>243 Respondents </a:t>
            </a:r>
          </a:p>
          <a:p>
            <a:endParaRPr lang="en-US" dirty="0"/>
          </a:p>
          <a:p>
            <a:r>
              <a:rPr lang="en-US" dirty="0"/>
              <a:t>Available in English and Spanish</a:t>
            </a:r>
          </a:p>
          <a:p>
            <a:endParaRPr lang="en-US" dirty="0"/>
          </a:p>
        </p:txBody>
      </p:sp>
      <p:pic>
        <p:nvPicPr>
          <p:cNvPr id="3" name="Picture 2">
            <a:extLst>
              <a:ext uri="{FF2B5EF4-FFF2-40B4-BE49-F238E27FC236}">
                <a16:creationId xmlns:a16="http://schemas.microsoft.com/office/drawing/2014/main" id="{E08AD5FF-E0CA-3E01-8850-D756E648ED48}"/>
              </a:ext>
            </a:extLst>
          </p:cNvPr>
          <p:cNvPicPr>
            <a:picLocks noChangeAspect="1"/>
          </p:cNvPicPr>
          <p:nvPr/>
        </p:nvPicPr>
        <p:blipFill>
          <a:blip r:embed="rId2"/>
          <a:stretch>
            <a:fillRect/>
          </a:stretch>
        </p:blipFill>
        <p:spPr>
          <a:xfrm>
            <a:off x="3874410" y="236254"/>
            <a:ext cx="7837199" cy="6385491"/>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1932850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7942995-B07F-4636-9A06-C6A104B26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B10EFA2-C6F0-0D4E-9647-A06BFB611A8B}"/>
              </a:ext>
            </a:extLst>
          </p:cNvPr>
          <p:cNvSpPr>
            <a:spLocks noGrp="1"/>
          </p:cNvSpPr>
          <p:nvPr>
            <p:ph type="ctrTitle"/>
          </p:nvPr>
        </p:nvSpPr>
        <p:spPr>
          <a:xfrm>
            <a:off x="1152653" y="1270852"/>
            <a:ext cx="4036334" cy="2387600"/>
          </a:xfrm>
        </p:spPr>
        <p:txBody>
          <a:bodyPr anchor="t">
            <a:normAutofit fontScale="90000"/>
          </a:bodyPr>
          <a:lstStyle/>
          <a:p>
            <a:r>
              <a:rPr lang="en-US" sz="5400" dirty="0"/>
              <a:t>Survey Results </a:t>
            </a:r>
            <a:br>
              <a:rPr lang="en-US" sz="5400" dirty="0"/>
            </a:br>
            <a:br>
              <a:rPr lang="en-US" sz="5400" dirty="0"/>
            </a:br>
            <a:r>
              <a:rPr lang="en-US" sz="5400" dirty="0"/>
              <a:t>Annex 1</a:t>
            </a:r>
          </a:p>
        </p:txBody>
      </p:sp>
      <p:grpSp>
        <p:nvGrpSpPr>
          <p:cNvPr id="12" name="Group 11">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984992"/>
            <a:ext cx="731521" cy="673460"/>
            <a:chOff x="3940602" y="308034"/>
            <a:chExt cx="2116791" cy="3428999"/>
          </a:xfrm>
          <a:solidFill>
            <a:schemeClr val="accent4"/>
          </a:solidFill>
        </p:grpSpPr>
        <p:sp>
          <p:nvSpPr>
            <p:cNvPr id="13" name="Rectangle 12">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7" name="Rectangle 16">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391886"/>
            <a:ext cx="6009366"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Content Placeholder 4">
            <a:extLst>
              <a:ext uri="{FF2B5EF4-FFF2-40B4-BE49-F238E27FC236}">
                <a16:creationId xmlns:a16="http://schemas.microsoft.com/office/drawing/2014/main" id="{D9543AD6-BCAD-6D07-7E60-D8FA23999641}"/>
              </a:ext>
            </a:extLst>
          </p:cNvPr>
          <p:cNvPicPr>
            <a:picLocks noChangeAspect="1"/>
          </p:cNvPicPr>
          <p:nvPr/>
        </p:nvPicPr>
        <p:blipFill>
          <a:blip r:embed="rId2"/>
          <a:stretch>
            <a:fillRect/>
          </a:stretch>
        </p:blipFill>
        <p:spPr>
          <a:xfrm>
            <a:off x="5654085" y="426326"/>
            <a:ext cx="4489191" cy="5790791"/>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4819879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RI-Presentation-Template  -  version 1.0: 9/7/22 10:29 AM  -  Read-Only" id="{DB65E577-8D9C-0847-84E7-3A0596FC93BB}" vid="{054E16B7-EF06-664E-993F-F6FC9390EA13}"/>
    </a:ext>
  </a:extLst>
</a:theme>
</file>

<file path=ppt/theme/theme2.xml><?xml version="1.0" encoding="utf-8"?>
<a:theme xmlns:a="http://schemas.openxmlformats.org/drawingml/2006/main" name="1_Office Theme">
  <a:themeElements>
    <a:clrScheme name="Custom 2">
      <a:dk1>
        <a:sysClr val="windowText" lastClr="000000"/>
      </a:dk1>
      <a:lt1>
        <a:sysClr val="window" lastClr="FFFFFF"/>
      </a:lt1>
      <a:dk2>
        <a:srgbClr val="44546A"/>
      </a:dk2>
      <a:lt2>
        <a:srgbClr val="E7E6E6"/>
      </a:lt2>
      <a:accent1>
        <a:srgbClr val="C00000"/>
      </a:accent1>
      <a:accent2>
        <a:srgbClr val="AEABAB"/>
      </a:accent2>
      <a:accent3>
        <a:srgbClr val="A5A5A5"/>
      </a:accent3>
      <a:accent4>
        <a:srgbClr val="A50021"/>
      </a:accent4>
      <a:accent5>
        <a:srgbClr val="A5A5A5"/>
      </a:accent5>
      <a:accent6>
        <a:srgbClr val="FF0000"/>
      </a:accent6>
      <a:hlink>
        <a:srgbClr val="48A1FA"/>
      </a:hlink>
      <a:folHlink>
        <a:srgbClr val="4A273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4657ea9d-9bf4-4245-8419-52f291705be4">
      <Terms xmlns="http://schemas.microsoft.com/office/infopath/2007/PartnerControls"/>
    </lcf76f155ced4ddcb4097134ff3c332f>
    <TaxCatchAll xmlns="937c7696-c0a9-4e96-8762-fb2f0b40244f"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B7871816972CC4FA3A93C40D134165A" ma:contentTypeVersion="18" ma:contentTypeDescription="Create a new document." ma:contentTypeScope="" ma:versionID="2941441f56ef4be1d531d70962cdd3de">
  <xsd:schema xmlns:xsd="http://www.w3.org/2001/XMLSchema" xmlns:xs="http://www.w3.org/2001/XMLSchema" xmlns:p="http://schemas.microsoft.com/office/2006/metadata/properties" xmlns:ns2="4657ea9d-9bf4-4245-8419-52f291705be4" xmlns:ns3="937c7696-c0a9-4e96-8762-fb2f0b40244f" targetNamespace="http://schemas.microsoft.com/office/2006/metadata/properties" ma:root="true" ma:fieldsID="fe594d90a7d5819998f8ad5641c29a8b" ns2:_="" ns3:_="">
    <xsd:import namespace="4657ea9d-9bf4-4245-8419-52f291705be4"/>
    <xsd:import namespace="937c7696-c0a9-4e96-8762-fb2f0b40244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2:MediaServiceLocation" minOccurs="0"/>
                <xsd:element ref="ns2:MediaServiceOCR" minOccurs="0"/>
                <xsd:element ref="ns3:SharedWithUsers" minOccurs="0"/>
                <xsd:element ref="ns3:SharedWithDetails" minOccurs="0"/>
                <xsd:element ref="ns2:MediaLengthInSecond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657ea9d-9bf4-4245-8419-52f291705be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04c07982-db24-4451-8377-453bf4546f6b"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LengthInSeconds" ma:index="22" nillable="true" ma:displayName="MediaLengthInSeconds" ma:hidden="true" ma:internalName="MediaLengthInSeconds" ma:readOnly="true">
      <xsd:simpleType>
        <xsd:restriction base="dms:Unknow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37c7696-c0a9-4e96-8762-fb2f0b40244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64d99907-e653-4e78-8b2c-bafe9b720d5c}" ma:internalName="TaxCatchAll" ma:showField="CatchAllData" ma:web="937c7696-c0a9-4e96-8762-fb2f0b40244f">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7A3AC4E-CCD9-4297-90B7-5517A2555583}">
  <ds:schemaRefs>
    <ds:schemaRef ds:uri="http://schemas.microsoft.com/office/2006/metadata/properties"/>
    <ds:schemaRef ds:uri="http://purl.org/dc/terms/"/>
    <ds:schemaRef ds:uri="4657ea9d-9bf4-4245-8419-52f291705be4"/>
    <ds:schemaRef ds:uri="http://purl.org/dc/dcmitype/"/>
    <ds:schemaRef ds:uri="http://schemas.microsoft.com/office/infopath/2007/PartnerControls"/>
    <ds:schemaRef ds:uri="http://schemas.openxmlformats.org/package/2006/metadata/core-properties"/>
    <ds:schemaRef ds:uri="http://schemas.microsoft.com/office/2006/documentManagement/types"/>
    <ds:schemaRef ds:uri="http://www.w3.org/XML/1998/namespace"/>
    <ds:schemaRef ds:uri="937c7696-c0a9-4e96-8762-fb2f0b40244f"/>
    <ds:schemaRef ds:uri="http://purl.org/dc/elements/1.1/"/>
  </ds:schemaRefs>
</ds:datastoreItem>
</file>

<file path=customXml/itemProps2.xml><?xml version="1.0" encoding="utf-8"?>
<ds:datastoreItem xmlns:ds="http://schemas.openxmlformats.org/officeDocument/2006/customXml" ds:itemID="{BA8E6F5E-FFD9-4A46-B47A-F271CA7C40FB}">
  <ds:schemaRefs>
    <ds:schemaRef ds:uri="http://schemas.microsoft.com/sharepoint/v3/contenttype/forms"/>
  </ds:schemaRefs>
</ds:datastoreItem>
</file>

<file path=customXml/itemProps3.xml><?xml version="1.0" encoding="utf-8"?>
<ds:datastoreItem xmlns:ds="http://schemas.openxmlformats.org/officeDocument/2006/customXml" ds:itemID="{C39BB235-0A6C-4B64-87BD-48899B0D0B7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657ea9d-9bf4-4245-8419-52f291705be4"/>
    <ds:schemaRef ds:uri="937c7696-c0a9-4e96-8762-fb2f0b40244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471</TotalTime>
  <Words>1789</Words>
  <Application>Microsoft Office PowerPoint</Application>
  <PresentationFormat>Widescreen</PresentationFormat>
  <Paragraphs>364</Paragraphs>
  <Slides>33</Slides>
  <Notes>6</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33</vt:i4>
      </vt:variant>
    </vt:vector>
  </HeadingPairs>
  <TitlesOfParts>
    <vt:vector size="45" baseType="lpstr">
      <vt:lpstr>Aptos</vt:lpstr>
      <vt:lpstr>Arial</vt:lpstr>
      <vt:lpstr>Avenir</vt:lpstr>
      <vt:lpstr>Avenir Black</vt:lpstr>
      <vt:lpstr>Avenir Medium</vt:lpstr>
      <vt:lpstr>Avenir Next</vt:lpstr>
      <vt:lpstr>Calibri</vt:lpstr>
      <vt:lpstr>Courier New</vt:lpstr>
      <vt:lpstr>Symbol</vt:lpstr>
      <vt:lpstr>System Font Regular</vt:lpstr>
      <vt:lpstr>Office Theme</vt:lpstr>
      <vt:lpstr>1_Office Theme</vt:lpstr>
      <vt:lpstr>Lake County Wildfire Preparedness and Evacuation Plan  Project Recap</vt:lpstr>
      <vt:lpstr>Project Purpose and Objectives</vt:lpstr>
      <vt:lpstr>Technical Advisory Group</vt:lpstr>
      <vt:lpstr>Hazard Profile </vt:lpstr>
      <vt:lpstr>Wildfire Evacuation Analysis and Preparedness Memo </vt:lpstr>
      <vt:lpstr>Lake County Demographics</vt:lpstr>
      <vt:lpstr>Vulnerable Populations</vt:lpstr>
      <vt:lpstr>Public Input Survey</vt:lpstr>
      <vt:lpstr>Survey Results   Annex 1</vt:lpstr>
      <vt:lpstr>Recommendations  </vt:lpstr>
      <vt:lpstr>Recommendations</vt:lpstr>
      <vt:lpstr>Lake County Evacuation Plan</vt:lpstr>
      <vt:lpstr>Plan Structure</vt:lpstr>
      <vt:lpstr>Key Definitions</vt:lpstr>
      <vt:lpstr>Key Definitions</vt:lpstr>
      <vt:lpstr>Response Operations: Unified Command</vt:lpstr>
      <vt:lpstr>Evacuation Strategies</vt:lpstr>
      <vt:lpstr>Evacuation Considerations</vt:lpstr>
      <vt:lpstr>Evacuation Coordination</vt:lpstr>
      <vt:lpstr>Appendices</vt:lpstr>
      <vt:lpstr>Appendices</vt:lpstr>
      <vt:lpstr>Evacuation Preparedness</vt:lpstr>
      <vt:lpstr>Know Your Zone</vt:lpstr>
      <vt:lpstr>Evacuation Zones</vt:lpstr>
      <vt:lpstr>Active Fire Information</vt:lpstr>
      <vt:lpstr>Transportation and Closures</vt:lpstr>
      <vt:lpstr>Make a Plan </vt:lpstr>
      <vt:lpstr>Evacuation Routes</vt:lpstr>
      <vt:lpstr>Evacuation Routes </vt:lpstr>
      <vt:lpstr>Community Maps</vt:lpstr>
      <vt:lpstr>Be Informed </vt:lpstr>
      <vt:lpstr>Emergency Communications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Brianna Lentz</dc:creator>
  <cp:lastModifiedBy>Faith Newton</cp:lastModifiedBy>
  <cp:revision>5</cp:revision>
  <dcterms:created xsi:type="dcterms:W3CDTF">2024-02-28T20:53:00Z</dcterms:created>
  <dcterms:modified xsi:type="dcterms:W3CDTF">2025-09-24T15:22:17Z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0x0101000B7871816972CC4FA3A93C40D134165A</vt:lpwstr>
  </property>
  <property fmtid="{D5CDD505-2E9C-101B-9397-08002B2CF9AE}" pid="3" name="MediaServiceImageTags">
    <vt:lpwstr/>
  </property>
</Properties>
</file>