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62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9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4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1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3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0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9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2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8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36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6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8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FY 2025–26 Budget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Substance Use Disorder (Fund 141, BU 4015)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Budget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1800" dirty="0"/>
              <a:t>Total Projected Revenue: $</a:t>
            </a:r>
            <a:r>
              <a:rPr lang="en-US" sz="1800" dirty="0"/>
              <a:t>25,999,620</a:t>
            </a:r>
            <a:endParaRPr sz="1800" dirty="0"/>
          </a:p>
          <a:p>
            <a:r>
              <a:rPr sz="1800" dirty="0"/>
              <a:t>Total Projected Expenditures: $</a:t>
            </a:r>
            <a:r>
              <a:rPr lang="en-US" sz="1800" dirty="0"/>
              <a:t>19,163,470</a:t>
            </a:r>
          </a:p>
          <a:p>
            <a:r>
              <a:rPr lang="en-US" sz="1800" dirty="0"/>
              <a:t>Fund Balance Carry Over: $543,956</a:t>
            </a:r>
          </a:p>
          <a:p>
            <a:r>
              <a:rPr lang="en-US" sz="1800" dirty="0"/>
              <a:t>Reserve Adjustments: $7,380,106</a:t>
            </a:r>
            <a:endParaRPr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Opioid Settlement Funds &amp; Service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b="1" dirty="0"/>
              <a:t>Lake County anticipates </a:t>
            </a:r>
            <a:r>
              <a:rPr lang="en-US" b="1" dirty="0"/>
              <a:t>Continued </a:t>
            </a:r>
            <a:r>
              <a:rPr b="1" dirty="0"/>
              <a:t>Opioid Settlement funds in FY 2025–26</a:t>
            </a:r>
          </a:p>
          <a:p>
            <a:pPr marL="0" indent="0" algn="ctr">
              <a:buNone/>
            </a:pPr>
            <a:r>
              <a:rPr b="1" dirty="0"/>
              <a:t>Planned Use of Funds:</a:t>
            </a:r>
            <a:endParaRPr lang="en-US" b="1" dirty="0"/>
          </a:p>
          <a:p>
            <a:r>
              <a:rPr dirty="0"/>
              <a:t>Expansion of low-barrier MAT services</a:t>
            </a:r>
            <a:endParaRPr lang="en-US" dirty="0"/>
          </a:p>
          <a:p>
            <a:r>
              <a:rPr dirty="0"/>
              <a:t>Increase in street outreach and peer navigation</a:t>
            </a:r>
            <a:endParaRPr lang="en-US" dirty="0"/>
          </a:p>
          <a:p>
            <a:r>
              <a:rPr dirty="0"/>
              <a:t>Community education and stigma reduction</a:t>
            </a:r>
            <a:endParaRPr lang="en-US" dirty="0"/>
          </a:p>
          <a:p>
            <a:r>
              <a:rPr dirty="0"/>
              <a:t>Naloxone distribution and overdose prevention</a:t>
            </a:r>
            <a:endParaRPr lang="en-US" dirty="0"/>
          </a:p>
          <a:p>
            <a:r>
              <a:rPr dirty="0"/>
              <a:t>Infrastructure support for SUD continuum of care</a:t>
            </a:r>
            <a:endParaRPr lang="en-US" dirty="0"/>
          </a:p>
          <a:p>
            <a:r>
              <a:rPr dirty="0"/>
              <a:t>These investments aim to address rising opioid-related harms and strengthen long-term recovery resources.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CEC60-7689-E169-6CD4-F529C4BD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Friday Night Live (FNL) – Youth Prevention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5364F-B7FC-CBED-CD2B-AFCB92AA4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686" y="261257"/>
            <a:ext cx="4412627" cy="579055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Lake County Behavioral Health partners with the Tulare County Office of Education to implement Friday Night Live, a youth-led prevention program.</a:t>
            </a:r>
          </a:p>
          <a:p>
            <a:r>
              <a:rPr lang="en-US" dirty="0"/>
              <a:t>FNL promotes leadership development, healthy choices, and community engagement among middle and high school students.</a:t>
            </a:r>
          </a:p>
          <a:p>
            <a:r>
              <a:rPr lang="en-US" dirty="0"/>
              <a:t>Program Goals:</a:t>
            </a:r>
          </a:p>
          <a:p>
            <a:r>
              <a:rPr lang="en-US" dirty="0"/>
              <a:t>Prevent youth alcohol, tobacco, and other drug (ATOD) use.</a:t>
            </a:r>
          </a:p>
          <a:p>
            <a:r>
              <a:rPr lang="en-US" dirty="0"/>
              <a:t>Foster resilience, leadership skills, and civic responsibility.</a:t>
            </a:r>
          </a:p>
          <a:p>
            <a:r>
              <a:rPr lang="en-US" dirty="0"/>
              <a:t>Encourage positive peer influence and alternatives to substance use.</a:t>
            </a:r>
          </a:p>
          <a:p>
            <a:pPr marL="0" indent="0" algn="ctr">
              <a:buNone/>
            </a:pPr>
            <a:r>
              <a:rPr lang="en-US" b="1" dirty="0"/>
              <a:t>FY 2025–26 Focus:</a:t>
            </a:r>
          </a:p>
          <a:p>
            <a:r>
              <a:rPr lang="en-US" dirty="0"/>
              <a:t>Expand implementation in Lake County schools.</a:t>
            </a:r>
          </a:p>
          <a:p>
            <a:r>
              <a:rPr lang="en-US" dirty="0"/>
              <a:t>Increase youth participation and project-based learning opportunities.</a:t>
            </a:r>
          </a:p>
          <a:p>
            <a:r>
              <a:rPr lang="en-US" dirty="0"/>
              <a:t>Support school/community partnerships with training and technical assistance through Tulare’s regional hub.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636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C10D-86E0-34EF-3EAC-4DA3DE46B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Program Highlights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1D3A6-35BF-8559-7813-3C79657DB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686" y="206830"/>
            <a:ext cx="4565027" cy="6193646"/>
          </a:xfrm>
        </p:spPr>
        <p:txBody>
          <a:bodyPr>
            <a:normAutofit fontScale="62500" lnSpcReduction="20000"/>
          </a:bodyPr>
          <a:lstStyle/>
          <a:p>
            <a:r>
              <a:rPr lang="en-US" sz="3100" dirty="0"/>
              <a:t>Launch of transitional housing partnership to support reentry and recovery</a:t>
            </a:r>
          </a:p>
          <a:p>
            <a:r>
              <a:rPr lang="en-US" sz="3100" dirty="0"/>
              <a:t>Increased mobile crisis response coverage with enhanced staff support</a:t>
            </a:r>
          </a:p>
          <a:p>
            <a:r>
              <a:rPr lang="en-US" sz="3100" dirty="0"/>
              <a:t> Workforce investments including peer certification support and clinical supervision</a:t>
            </a:r>
          </a:p>
          <a:p>
            <a:r>
              <a:rPr lang="en-US" sz="3100" dirty="0"/>
              <a:t>Integration of SmartCare EHR for improved data tracking and service coordination</a:t>
            </a:r>
          </a:p>
          <a:p>
            <a:r>
              <a:rPr lang="en-US" sz="3100" dirty="0"/>
              <a:t>Expansion of culturally responsive services, especially for tribal and rural communities</a:t>
            </a:r>
          </a:p>
          <a:p>
            <a:endParaRPr lang="en-US" sz="3100" dirty="0"/>
          </a:p>
          <a:p>
            <a:pPr marL="0" indent="0" algn="ctr">
              <a:buNone/>
            </a:pPr>
            <a:r>
              <a:rPr lang="en-US" sz="3100" dirty="0"/>
              <a:t>These initiatives reflect our ongoing commitment to equity, accessibility, and community-driven care.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690896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9</TotalTime>
  <Words>296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 Light</vt:lpstr>
      <vt:lpstr>Rockwell</vt:lpstr>
      <vt:lpstr>Wingdings</vt:lpstr>
      <vt:lpstr>Atlas</vt:lpstr>
      <vt:lpstr>FY 2025–26 Budget Overview</vt:lpstr>
      <vt:lpstr>Budget Summary</vt:lpstr>
      <vt:lpstr>Opioid Settlement Funds &amp; Service Expansion</vt:lpstr>
      <vt:lpstr>Friday Night Live (FNL) – Youth Prevention Program</vt:lpstr>
      <vt:lpstr>Additional Program Highlights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Amber Luch</dc:creator>
  <cp:keywords/>
  <dc:description>generated using python-pptx</dc:description>
  <cp:lastModifiedBy>Amber Luch</cp:lastModifiedBy>
  <cp:revision>2</cp:revision>
  <dcterms:created xsi:type="dcterms:W3CDTF">2013-01-27T09:14:16Z</dcterms:created>
  <dcterms:modified xsi:type="dcterms:W3CDTF">2025-06-24T15:58:00Z</dcterms:modified>
  <cp:category/>
</cp:coreProperties>
</file>