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305" r:id="rId5"/>
    <p:sldId id="328" r:id="rId6"/>
    <p:sldId id="306" r:id="rId7"/>
    <p:sldId id="329" r:id="rId8"/>
    <p:sldId id="319" r:id="rId9"/>
    <p:sldId id="330" r:id="rId10"/>
    <p:sldId id="324" r:id="rId11"/>
    <p:sldId id="316" r:id="rId12"/>
    <p:sldId id="30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7D9"/>
    <a:srgbClr val="93D3D9"/>
    <a:srgbClr val="AAD6FF"/>
    <a:srgbClr val="B2C8CD"/>
    <a:srgbClr val="CCD8D6"/>
    <a:srgbClr val="4F5945"/>
    <a:srgbClr val="73292A"/>
    <a:srgbClr val="7F867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879"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2" d="100"/>
          <a:sy n="82" d="100"/>
        </p:scale>
        <p:origin x="2784" y="17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2A5AE42-7DC1-8140-9B13-146984FDEF22}" type="datetimeFigureOut">
              <a:rPr lang="en-US" smtClean="0"/>
              <a:t>4/25/2025</a:t>
            </a:fld>
            <a:endParaRPr lang="en-US" dirty="0"/>
          </a:p>
        </p:txBody>
      </p:sp>
      <p:sp>
        <p:nvSpPr>
          <p:cNvPr id="4" name="Footer Placeholder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7369B77-94AB-0344-9EBF-9DB9EE8D3ABC}" type="slidenum">
              <a:rPr lang="en-US" smtClean="0"/>
              <a:t>‹#›</a:t>
            </a:fld>
            <a:endParaRPr lang="en-US" dirty="0"/>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F75F72-8950-AF4F-9381-1D26FB547EA1}" type="datetimeFigureOut">
              <a:rPr lang="en-US" smtClean="0"/>
              <a:t>4/25/2025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75476F-A808-1F46-A368-07984F6DA22E}" type="slidenum">
              <a:rPr lang="en-US" smtClean="0"/>
              <a:t>‹#›</a:t>
            </a:fld>
            <a:endParaRPr lang="en-US" dirty="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5" name="Picture 4" descr="A picture containing text, plant&#10;&#10;Description automatically generated">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Picture 10" descr="A picture containing text&#10;&#10;Description automatically generated">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ceramic ware, porcelain&#10;&#10;Description automatically generated">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Pictur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2749296" y="2660904"/>
            <a:ext cx="6693408" cy="1088136"/>
          </a:xfrm>
        </p:spPr>
        <p:txBody>
          <a:bodyPr anchor="b">
            <a:noAutofit/>
          </a:bodyPr>
          <a:lstStyle>
            <a:lvl1pPr algn="ctr">
              <a:defRPr sz="4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4596384" y="2267712"/>
            <a:ext cx="2999232" cy="4389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A picture containing fabric&#10;&#10;Description automatically generated">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picture containing flower, plant&#10;&#10;Description automatically generated">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2990088"/>
            <a:ext cx="10515600" cy="347472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13">
            <a:extLst>
              <a:ext uri="{FF2B5EF4-FFF2-40B4-BE49-F238E27FC236}">
                <a16:creationId xmlns:a16="http://schemas.microsoft.com/office/drawing/2014/main" id="{C6C79F3B-6B68-BA3C-6CBE-C26E339E450E}"/>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9D503431-982D-5D35-88BF-09474F76D65D}"/>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79104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068407D-A1C4-B842-0C34-B2DE8AD312D3}"/>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DA1AE7FB-DFC0-DCDA-47AD-6ED81A6427FA}"/>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7A4DFCBA-879E-D6C9-9F81-B4F9225423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2" name="Title 1">
            <a:extLst>
              <a:ext uri="{FF2B5EF4-FFF2-40B4-BE49-F238E27FC236}">
                <a16:creationId xmlns:a16="http://schemas.microsoft.com/office/drawing/2014/main" id="{B8562BF3-1BFC-6948-02E0-8A1C121C387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E158D7F8-0920-52BA-580D-07249122876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9E6611EB-89A4-4C55-4032-4D0C418398DB}"/>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Content Placeholder 11">
            <a:extLst>
              <a:ext uri="{FF2B5EF4-FFF2-40B4-BE49-F238E27FC236}">
                <a16:creationId xmlns:a16="http://schemas.microsoft.com/office/drawing/2014/main" id="{C6963F99-41C3-5ED4-AAD8-B904145CC7EA}"/>
              </a:ext>
            </a:extLst>
          </p:cNvPr>
          <p:cNvSpPr>
            <a:spLocks noGrp="1"/>
          </p:cNvSpPr>
          <p:nvPr>
            <p:ph sz="quarter" idx="12"/>
          </p:nvPr>
        </p:nvSpPr>
        <p:spPr>
          <a:xfrm>
            <a:off x="975360" y="2615184"/>
            <a:ext cx="10241280" cy="33192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034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0" y="0"/>
            <a:ext cx="4873752"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6" name="Picture 35" descr="A close-up of a tree&#10;&#10;Description automatically generated with medium confidence">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2282032" y="1589693"/>
            <a:ext cx="970220" cy="22361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6291072" y="978408"/>
            <a:ext cx="4974336"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29" name="Text Placeholder 2">
            <a:extLst>
              <a:ext uri="{FF2B5EF4-FFF2-40B4-BE49-F238E27FC236}">
                <a16:creationId xmlns:a16="http://schemas.microsoft.com/office/drawing/2014/main" id="{DEF26CDF-94D4-BA22-7D14-8D3289040C90}"/>
              </a:ext>
            </a:extLst>
          </p:cNvPr>
          <p:cNvSpPr>
            <a:spLocks noGrp="1"/>
          </p:cNvSpPr>
          <p:nvPr>
            <p:ph type="body" idx="1"/>
          </p:nvPr>
        </p:nvSpPr>
        <p:spPr>
          <a:xfrm>
            <a:off x="6291072" y="2322576"/>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Content Placeholder 3">
            <a:extLst>
              <a:ext uri="{FF2B5EF4-FFF2-40B4-BE49-F238E27FC236}">
                <a16:creationId xmlns:a16="http://schemas.microsoft.com/office/drawing/2014/main" id="{0017BF0C-B2B7-932F-A9AE-5BFAE4AB5C4D}"/>
              </a:ext>
            </a:extLst>
          </p:cNvPr>
          <p:cNvSpPr>
            <a:spLocks noGrp="1"/>
          </p:cNvSpPr>
          <p:nvPr>
            <p:ph sz="half" idx="2"/>
          </p:nvPr>
        </p:nvSpPr>
        <p:spPr>
          <a:xfrm>
            <a:off x="6289612" y="2770632"/>
            <a:ext cx="5065776" cy="1554480"/>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1" name="Text Placeholder 4">
            <a:extLst>
              <a:ext uri="{FF2B5EF4-FFF2-40B4-BE49-F238E27FC236}">
                <a16:creationId xmlns:a16="http://schemas.microsoft.com/office/drawing/2014/main" id="{DEAB8B47-DF86-7C9F-F027-2D4D22B2EA50}"/>
              </a:ext>
            </a:extLst>
          </p:cNvPr>
          <p:cNvSpPr>
            <a:spLocks noGrp="1"/>
          </p:cNvSpPr>
          <p:nvPr>
            <p:ph type="body" sz="quarter" idx="3"/>
          </p:nvPr>
        </p:nvSpPr>
        <p:spPr>
          <a:xfrm>
            <a:off x="6289612" y="4361688"/>
            <a:ext cx="5065776" cy="448056"/>
          </a:xfrm>
        </p:spPr>
        <p:txBody>
          <a:bodyPr anchor="b">
            <a:normAutofit/>
          </a:bodyPr>
          <a:lstStyle>
            <a:lvl1pPr marL="0" indent="0">
              <a:buFont typeface="Arial" panose="020B0604020202020204" pitchFamily="34" charse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6289612" y="4791456"/>
            <a:ext cx="5065776" cy="1408176"/>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8" name="Picture 37" descr="A group of flowers&#10;&#10;Description automatically generated with low confidenc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1019083" y="2260473"/>
            <a:ext cx="1245309" cy="2314810"/>
          </a:xfrm>
          <a:prstGeom prst="rect">
            <a:avLst/>
          </a:prstGeom>
        </p:spPr>
      </p:pic>
      <p:sp>
        <p:nvSpPr>
          <p:cNvPr id="34" name="Text Placeholder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466344"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1_Comparison">
    <p:bg>
      <p:bgPr>
        <a:solidFill>
          <a:schemeClr val="tx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descr="A picture containing mollusk, insect&#10;&#10;Description automatically generated">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1124712"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124712" y="2629116"/>
            <a:ext cx="3200400" cy="3320861"/>
          </a:xfrm>
        </p:spPr>
        <p:txBody>
          <a:bodyPr>
            <a:normAutofit/>
          </a:bodyPr>
          <a:lstStyle>
            <a:lvl1pPr marL="228600" indent="-228600">
              <a:buClr>
                <a:srgbClr val="73292A"/>
              </a:buClr>
              <a:buFont typeface="Arial" panose="020B0604020202020204" pitchFamily="34" charset="0"/>
              <a:buChar char="•"/>
              <a:defRPr sz="1600"/>
            </a:lvl1pPr>
            <a:lvl2pPr marL="685800" indent="-228600">
              <a:buClr>
                <a:srgbClr val="73292A"/>
              </a:buClr>
              <a:buFont typeface="Arial" panose="020B0604020202020204" pitchFamily="34" charset="0"/>
              <a:buChar char="•"/>
              <a:defRPr sz="1400"/>
            </a:lvl2pPr>
            <a:lvl3pPr marL="1143000" indent="-228600">
              <a:buClr>
                <a:srgbClr val="73292A"/>
              </a:buClr>
              <a:buFont typeface="Arial" panose="020B0604020202020204" pitchFamily="34" charset="0"/>
              <a:buChar char="•"/>
              <a:defRPr sz="1200"/>
            </a:lvl3pPr>
            <a:lvl4pPr marL="1600200" indent="-228600">
              <a:buClr>
                <a:srgbClr val="73292A"/>
              </a:buClr>
              <a:buFont typeface="Arial" panose="020B0604020202020204" pitchFamily="34" charset="0"/>
              <a:buChar char="•"/>
              <a:defRPr sz="1100"/>
            </a:lvl4pPr>
            <a:lvl5pPr marL="2057400" indent="-228600">
              <a:buClr>
                <a:srgbClr val="73292A"/>
              </a:buClr>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498848"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498848"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15" name="Text Placeholder 4">
            <a:extLst>
              <a:ext uri="{FF2B5EF4-FFF2-40B4-BE49-F238E27FC236}">
                <a16:creationId xmlns:a16="http://schemas.microsoft.com/office/drawing/2014/main" id="{F270D939-D128-D431-82CE-9C15D5A7AA9A}"/>
              </a:ext>
            </a:extLst>
          </p:cNvPr>
          <p:cNvSpPr>
            <a:spLocks noGrp="1"/>
          </p:cNvSpPr>
          <p:nvPr>
            <p:ph type="body" sz="quarter" idx="13"/>
          </p:nvPr>
        </p:nvSpPr>
        <p:spPr>
          <a:xfrm>
            <a:off x="7909560" y="2161563"/>
            <a:ext cx="3200400" cy="427797"/>
          </a:xfrm>
        </p:spPr>
        <p:txBody>
          <a:bodyPr anchor="b">
            <a:normAutofit/>
          </a:bodyPr>
          <a:lstStyle>
            <a:lvl1pPr marL="0" indent="0">
              <a:buNone/>
              <a:defRPr sz="20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5">
            <a:extLst>
              <a:ext uri="{FF2B5EF4-FFF2-40B4-BE49-F238E27FC236}">
                <a16:creationId xmlns:a16="http://schemas.microsoft.com/office/drawing/2014/main" id="{4AAE69C6-BB37-BC70-8424-BC928D19C91A}"/>
              </a:ext>
            </a:extLst>
          </p:cNvPr>
          <p:cNvSpPr>
            <a:spLocks noGrp="1"/>
          </p:cNvSpPr>
          <p:nvPr>
            <p:ph sz="quarter" idx="14"/>
          </p:nvPr>
        </p:nvSpPr>
        <p:spPr>
          <a:xfrm>
            <a:off x="7909560" y="2629116"/>
            <a:ext cx="3200400" cy="3320861"/>
          </a:xfrm>
        </p:spPr>
        <p:txBody>
          <a:bodyPr>
            <a:normAutofit/>
          </a:bodyPr>
          <a:lstStyle>
            <a:lvl1pPr>
              <a:buClr>
                <a:srgbClr val="73292A"/>
              </a:buClr>
              <a:defRPr sz="1600"/>
            </a:lvl1pPr>
            <a:lvl2pPr>
              <a:buClr>
                <a:srgbClr val="73292A"/>
              </a:buClr>
              <a:defRPr sz="1400"/>
            </a:lvl2pPr>
            <a:lvl3pPr>
              <a:buClr>
                <a:srgbClr val="73292A"/>
              </a:buClr>
              <a:defRPr sz="1200"/>
            </a:lvl3pPr>
            <a:lvl4pPr>
              <a:buClr>
                <a:srgbClr val="73292A"/>
              </a:buClr>
              <a:defRPr sz="1100"/>
            </a:lvl4pPr>
            <a:lvl5pPr>
              <a:buClr>
                <a:srgbClr val="73292A"/>
              </a:buCl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990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6" name="Picture 5" descr="A picture containing fabric&#10;&#10;Description automatically generated">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lower, plant&#10;&#10;Description automatically generated">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Picture 9" descr="A close-up of a flower&#10;&#10;Description automatically generated with low confide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Picture 11" descr="A close-up of a flower&#10;&#10;Description automatically generated with low confide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a:lstStyle>
            <a:lvl1pPr algn="ctr">
              <a:defRPr/>
            </a:lvl1pPr>
          </a:lstStyle>
          <a:p>
            <a:r>
              <a:rPr lang="en-US"/>
              <a:t>Click to edit Master title style</a:t>
            </a:r>
          </a:p>
        </p:txBody>
      </p:sp>
      <p:sp>
        <p:nvSpPr>
          <p:cNvPr id="19" name="Content Placeholder 2">
            <a:extLst>
              <a:ext uri="{FF2B5EF4-FFF2-40B4-BE49-F238E27FC236}">
                <a16:creationId xmlns:a16="http://schemas.microsoft.com/office/drawing/2014/main" id="{545D3FB1-678F-0A9A-CCB6-435CE57DA0F6}"/>
              </a:ext>
            </a:extLst>
          </p:cNvPr>
          <p:cNvSpPr>
            <a:spLocks noGrp="1"/>
          </p:cNvSpPr>
          <p:nvPr>
            <p:ph idx="1"/>
          </p:nvPr>
        </p:nvSpPr>
        <p:spPr>
          <a:xfrm>
            <a:off x="8211312" y="2011680"/>
            <a:ext cx="2999232" cy="2843784"/>
          </a:xfrm>
        </p:spPr>
        <p:txBody>
          <a:bodyPr anchor="ctr">
            <a:normAutofit/>
          </a:bodyPr>
          <a:lstStyle>
            <a:lvl1pPr marL="0" indent="0" algn="l">
              <a:lnSpc>
                <a:spcPct val="150000"/>
              </a:lnSpc>
              <a:buNone/>
              <a:defRPr sz="2400">
                <a:latin typeface="Gill Sans Nova Light" panose="020F0302020204030204" pitchFamily="34" charset="0"/>
                <a:cs typeface="Gill Sans Nova Light" panose="020F0302020204030204" pitchFamily="34" charset="0"/>
              </a:defRPr>
            </a:lvl1pPr>
            <a:lvl2pPr algn="l">
              <a:lnSpc>
                <a:spcPct val="150000"/>
              </a:lnSpc>
              <a:defRPr sz="20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82466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l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6069ADF-8CD9-4E77-BB8D-70D8824C5AE3}"/>
              </a:ext>
            </a:extLst>
          </p:cNvPr>
          <p:cNvSpPr>
            <a:spLocks noGrp="1"/>
          </p:cNvSpPr>
          <p:nvPr>
            <p:ph sz="half" idx="1"/>
          </p:nvPr>
        </p:nvSpPr>
        <p:spPr>
          <a:xfrm>
            <a:off x="838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5F077D-E901-4AA9-B062-1C37FF407BFD}"/>
              </a:ext>
            </a:extLst>
          </p:cNvPr>
          <p:cNvSpPr>
            <a:spLocks noGrp="1"/>
          </p:cNvSpPr>
          <p:nvPr>
            <p:ph sz="half" idx="2"/>
          </p:nvPr>
        </p:nvSpPr>
        <p:spPr>
          <a:xfrm>
            <a:off x="6172200" y="2628461"/>
            <a:ext cx="5181600" cy="35485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119B248-9F11-0A11-E6AF-776D371E14A3}"/>
              </a:ext>
            </a:extLst>
          </p:cNvPr>
          <p:cNvSpPr>
            <a:spLocks noGrp="1"/>
          </p:cNvSpPr>
          <p:nvPr>
            <p:ph type="ftr" sz="quarter" idx="10"/>
          </p:nvPr>
        </p:nvSpPr>
        <p:spPr/>
        <p:txBody>
          <a:bodyPr/>
          <a:lstStyle/>
          <a:p>
            <a:r>
              <a:rPr lang="en-US"/>
              <a:t>Presentation title</a:t>
            </a:r>
            <a:endParaRPr lang="en-US" dirty="0"/>
          </a:p>
        </p:txBody>
      </p:sp>
      <p:sp>
        <p:nvSpPr>
          <p:cNvPr id="8" name="Slide Number Placeholder 7">
            <a:extLst>
              <a:ext uri="{FF2B5EF4-FFF2-40B4-BE49-F238E27FC236}">
                <a16:creationId xmlns:a16="http://schemas.microsoft.com/office/drawing/2014/main" id="{85EFD48A-F270-E4EE-7C35-F4304F3DDF3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7DEB86-4C56-EB31-FEEE-EC8AA99FB456}"/>
              </a:ext>
            </a:extLst>
          </p:cNvPr>
          <p:cNvSpPr/>
          <p:nvPr userDrawn="1"/>
        </p:nvSpPr>
        <p:spPr>
          <a:xfrm>
            <a:off x="4680" y="0"/>
            <a:ext cx="12191999" cy="23092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3C19EDA-96E7-C255-DFF9-F36A187EBACD}"/>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icture containing mollusk, insect&#10;&#10;Description automatically generated">
            <a:extLst>
              <a:ext uri="{FF2B5EF4-FFF2-40B4-BE49-F238E27FC236}">
                <a16:creationId xmlns:a16="http://schemas.microsoft.com/office/drawing/2014/main" id="{FAD938FE-3B63-4832-B610-64346C069F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8" name="Title 1">
            <a:extLst>
              <a:ext uri="{FF2B5EF4-FFF2-40B4-BE49-F238E27FC236}">
                <a16:creationId xmlns:a16="http://schemas.microsoft.com/office/drawing/2014/main" id="{5B38128B-385C-B928-A4A8-BD98929D3DD4}"/>
              </a:ext>
            </a:extLst>
          </p:cNvPr>
          <p:cNvSpPr>
            <a:spLocks noGrp="1"/>
          </p:cNvSpPr>
          <p:nvPr>
            <p:ph type="title"/>
          </p:nvPr>
        </p:nvSpPr>
        <p:spPr>
          <a:xfrm>
            <a:off x="381000" y="381000"/>
            <a:ext cx="11430000" cy="1325563"/>
          </a:xfrm>
        </p:spPr>
        <p:txBody>
          <a:bodyPr/>
          <a:lstStyle>
            <a:lvl1pPr algn="ct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4" name="Picture 3" descr="A picture containing fabric&#10;&#10;Description automatically generated">
            <a:extLst>
              <a:ext uri="{FF2B5EF4-FFF2-40B4-BE49-F238E27FC236}">
                <a16:creationId xmlns:a16="http://schemas.microsoft.com/office/drawing/2014/main" id="{ABAD6905-AD97-1EAF-A4A3-D0BB13B12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group of flowers&#10;&#10;Description automatically generated with low confidence">
            <a:extLst>
              <a:ext uri="{FF2B5EF4-FFF2-40B4-BE49-F238E27FC236}">
                <a16:creationId xmlns:a16="http://schemas.microsoft.com/office/drawing/2014/main" id="{138EDBF7-FA56-2BF9-ECFA-6C39FEE8F8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59852" flipH="1">
            <a:off x="1760954" y="2048834"/>
            <a:ext cx="1230524" cy="2287327"/>
          </a:xfrm>
          <a:prstGeom prst="rect">
            <a:avLst/>
          </a:prstGeom>
        </p:spPr>
      </p:pic>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83880" y="978408"/>
            <a:ext cx="3749040" cy="1325880"/>
          </a:xfrm>
        </p:spPr>
        <p:txBody>
          <a:body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3A51CCCC-1589-401D-AE98-FC28716301EF}"/>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t>‹#›</a:t>
            </a:fld>
            <a:endParaRPr lang="en-US" dirty="0"/>
          </a:p>
        </p:txBody>
      </p:sp>
      <p:sp>
        <p:nvSpPr>
          <p:cNvPr id="32" name="Content Placeholder 5">
            <a:extLst>
              <a:ext uri="{FF2B5EF4-FFF2-40B4-BE49-F238E27FC236}">
                <a16:creationId xmlns:a16="http://schemas.microsoft.com/office/drawing/2014/main" id="{9BEB2D80-6263-5794-6A1A-CFF345F7A92E}"/>
              </a:ext>
            </a:extLst>
          </p:cNvPr>
          <p:cNvSpPr>
            <a:spLocks noGrp="1"/>
          </p:cNvSpPr>
          <p:nvPr>
            <p:ph sz="quarter" idx="4"/>
          </p:nvPr>
        </p:nvSpPr>
        <p:spPr>
          <a:xfrm>
            <a:off x="8183880" y="2194560"/>
            <a:ext cx="3749040" cy="4306824"/>
          </a:xfrm>
        </p:spPr>
        <p:txBody>
          <a:bodyPr>
            <a:normAutofit/>
          </a:bodyPr>
          <a:lstStyle>
            <a:lvl1pPr marL="0" indent="0">
              <a:lnSpc>
                <a:spcPct val="150000"/>
              </a:lnSpc>
              <a:buClr>
                <a:srgbClr val="73292A"/>
              </a:buClr>
              <a:buNone/>
              <a:defRPr sz="2400"/>
            </a:lvl1pPr>
            <a:lvl2pPr marL="228600">
              <a:buClr>
                <a:srgbClr val="73292A"/>
              </a:buClr>
              <a:defRPr sz="2000"/>
            </a:lvl2pPr>
            <a:lvl3pPr marL="685800">
              <a:buClr>
                <a:srgbClr val="73292A"/>
              </a:buClr>
              <a:defRPr sz="1800"/>
            </a:lvl3pPr>
            <a:lvl4pPr marL="1143000">
              <a:buClr>
                <a:srgbClr val="73292A"/>
              </a:buClr>
              <a:defRPr sz="1600"/>
            </a:lvl4pPr>
            <a:lvl5pPr marL="1600200">
              <a:buClr>
                <a:srgbClr val="73292A"/>
              </a:buCl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descr="A picture containing flower, plant&#10;&#10;Description automatically generated">
            <a:extLst>
              <a:ext uri="{FF2B5EF4-FFF2-40B4-BE49-F238E27FC236}">
                <a16:creationId xmlns:a16="http://schemas.microsoft.com/office/drawing/2014/main" id="{0FE36A83-31CF-DF76-5708-55ED9FB707E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sp>
        <p:nvSpPr>
          <p:cNvPr id="11" name="Text Placeholder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1225296" y="1426464"/>
            <a:ext cx="3922776" cy="4242816"/>
          </a:xfrm>
        </p:spPr>
        <p:txBody>
          <a:bodyPr anchor="ctr">
            <a:normAutofit/>
          </a:bodyPr>
          <a:lstStyle>
            <a:lvl1pPr marL="0" indent="0" algn="ctr">
              <a:spcBef>
                <a:spcPts val="0"/>
              </a:spcBef>
              <a:buNone/>
              <a:defRPr sz="30000">
                <a:solidFill>
                  <a:schemeClr val="bg1"/>
                </a:solidFill>
                <a:latin typeface="+mj-lt"/>
              </a:defRPr>
            </a:lvl1pPr>
          </a:lstStyle>
          <a:p>
            <a:pPr lvl="0"/>
            <a:r>
              <a:rPr lang="en-US" dirty="0"/>
              <a:t>X</a:t>
            </a:r>
          </a:p>
        </p:txBody>
      </p:sp>
    </p:spTree>
    <p:extLst>
      <p:ext uri="{BB962C8B-B14F-4D97-AF65-F5344CB8AC3E}">
        <p14:creationId xmlns:p14="http://schemas.microsoft.com/office/powerpoint/2010/main" val="953980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tx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picture containing mollusk, insect&#10;&#10;Description automatically generated">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Pictur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2223516" y="2651760"/>
            <a:ext cx="7744968" cy="2697480"/>
          </a:xfrm>
        </p:spPr>
        <p:txBody>
          <a:bodyPr>
            <a:normAutofit/>
          </a:bodyPr>
          <a:lstStyle>
            <a:lvl1pPr marL="0" indent="0" algn="ctr">
              <a:lnSpc>
                <a:spcPct val="100000"/>
              </a:lnSpc>
              <a:buNone/>
              <a:defRPr sz="2000">
                <a:latin typeface="Gill Sans Nova Light" panose="020F0302020204030204" pitchFamily="34" charset="0"/>
                <a:cs typeface="Gill Sans Nova Light" panose="020F0302020204030204" pitchFamily="34" charset="0"/>
              </a:defRPr>
            </a:lvl1pPr>
            <a:lvl2pPr algn="ctr">
              <a:lnSpc>
                <a:spcPct val="100000"/>
              </a:lnSpc>
              <a:defRPr sz="1800">
                <a:latin typeface="Gill Sans Nova Light" panose="020F0302020204030204" pitchFamily="34" charset="0"/>
                <a:cs typeface="Gill Sans Nova Light" panose="020F0302020204030204" pitchFamily="34" charset="0"/>
              </a:defRPr>
            </a:lvl2pPr>
            <a:lvl3pPr algn="ctr">
              <a:defRPr sz="1600">
                <a:latin typeface="Gill Sans Nova Light" panose="020F0302020204030204" pitchFamily="34" charset="0"/>
                <a:cs typeface="Gill Sans Nova Light" panose="020F0302020204030204" pitchFamily="34" charset="0"/>
              </a:defRPr>
            </a:lvl3pPr>
            <a:lvl4pPr algn="ctr">
              <a:defRPr sz="1400">
                <a:latin typeface="Gill Sans Nova Light" panose="020F0302020204030204" pitchFamily="34" charset="0"/>
                <a:cs typeface="Gill Sans Nova Light" panose="020F0302020204030204" pitchFamily="34" charset="0"/>
              </a:defRPr>
            </a:lvl4pPr>
            <a:lvl5pPr algn="ctr">
              <a:defRPr sz="1400">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p:txBody>
      </p:sp>
      <p:sp>
        <p:nvSpPr>
          <p:cNvPr id="14" name="Footer Placeholder 13">
            <a:extLst>
              <a:ext uri="{FF2B5EF4-FFF2-40B4-BE49-F238E27FC236}">
                <a16:creationId xmlns:a16="http://schemas.microsoft.com/office/drawing/2014/main" id="{2F05D25C-B703-1868-603E-D468EF44D794}"/>
              </a:ext>
            </a:extLst>
          </p:cNvPr>
          <p:cNvSpPr>
            <a:spLocks noGrp="1"/>
          </p:cNvSpPr>
          <p:nvPr>
            <p:ph type="ftr" sz="quarter" idx="10"/>
          </p:nvPr>
        </p:nvSpPr>
        <p:spPr/>
        <p:txBody>
          <a:bodyPr/>
          <a:lstStyle/>
          <a:p>
            <a:r>
              <a:rPr lang="en-US"/>
              <a:t>Presentation title</a:t>
            </a:r>
            <a:endParaRPr lang="en-US" dirty="0"/>
          </a:p>
        </p:txBody>
      </p:sp>
      <p:sp>
        <p:nvSpPr>
          <p:cNvPr id="15" name="Slide Number Placeholder 14">
            <a:extLst>
              <a:ext uri="{FF2B5EF4-FFF2-40B4-BE49-F238E27FC236}">
                <a16:creationId xmlns:a16="http://schemas.microsoft.com/office/drawing/2014/main" id="{D8FDB2CC-A975-BC07-042A-228D387E5165}"/>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12026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377183"/>
            <a:ext cx="12192000" cy="23265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A close up of a plant&#10;&#10;Description automatically generated with low confide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Picture 8" descr="A picture containing bedclothes, fabric&#10;&#10;Description automatically generated">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287485"/>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633264"/>
            <a:ext cx="11740896" cy="17897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ill Sans Light" panose="020B0302020104020203" pitchFamily="34" charset="-79"/>
              <a:cs typeface="Gill Sans Light" panose="020B0302020104020203" pitchFamily="34" charset="-79"/>
            </a:endParaRPr>
          </a:p>
        </p:txBody>
      </p:sp>
      <p:pic>
        <p:nvPicPr>
          <p:cNvPr id="15" name="Picture 14" descr="A picture containing ceramic ware, porcelain&#10;&#10;Description automatically generated">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62979" y="3252854"/>
            <a:ext cx="1206427" cy="621355"/>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3977640"/>
            <a:ext cx="9884664" cy="731520"/>
          </a:xfrm>
        </p:spPr>
        <p:txBody>
          <a:bodyPr anchor="b">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userDrawn="1">
            <p:ph type="body" idx="1"/>
          </p:nvPr>
        </p:nvSpPr>
        <p:spPr>
          <a:xfrm>
            <a:off x="1153668" y="4700016"/>
            <a:ext cx="9884664" cy="457200"/>
          </a:xfrm>
        </p:spPr>
        <p:txBody>
          <a:bodyPr anchor="ct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02635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838200" y="1825625"/>
            <a:ext cx="10515600" cy="4370832"/>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78227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gree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838200" y="380999"/>
            <a:ext cx="10515600" cy="1325880"/>
          </a:xfrm>
        </p:spPr>
        <p:txBody>
          <a:bodyPr/>
          <a:lstStyle>
            <a:lvl1pPr algn="ctr">
              <a:defRPr>
                <a:latin typeface="Baskerville" panose="02020502070401020303" pitchFamily="18" charset="0"/>
                <a:ea typeface="Baskerville" panose="02020502070401020303" pitchFamily="18"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09600" y="1600200"/>
            <a:ext cx="10972800" cy="4572000"/>
          </a:xfrm>
        </p:spPr>
        <p:txBody>
          <a:bodyPr/>
          <a:lstStyle>
            <a:lvl1pPr>
              <a:defRPr>
                <a:latin typeface="Gill Sans Nova Light" panose="020F0302020204030204" pitchFamily="34" charset="0"/>
                <a:cs typeface="Gill Sans Nova Light" panose="020F0302020204030204" pitchFamily="34" charset="0"/>
              </a:defRPr>
            </a:lvl1pPr>
            <a:lvl2pPr>
              <a:defRPr>
                <a:latin typeface="Gill Sans Nova Light" panose="020F0302020204030204" pitchFamily="34" charset="0"/>
                <a:cs typeface="Gill Sans Nova Light" panose="020F0302020204030204" pitchFamily="34" charset="0"/>
              </a:defRPr>
            </a:lvl2pPr>
            <a:lvl3pPr>
              <a:defRPr>
                <a:latin typeface="Gill Sans Nova Light" panose="020F0302020204030204" pitchFamily="34" charset="0"/>
                <a:cs typeface="Gill Sans Nova Light" panose="020F0302020204030204" pitchFamily="34" charset="0"/>
              </a:defRPr>
            </a:lvl3pPr>
            <a:lvl4pPr>
              <a:defRPr>
                <a:latin typeface="Gill Sans Nova Light" panose="020F0302020204030204" pitchFamily="34" charset="0"/>
                <a:cs typeface="Gill Sans Nova Light" panose="020F0302020204030204" pitchFamily="34" charset="0"/>
              </a:defRPr>
            </a:lvl4pPr>
            <a:lvl5pPr>
              <a:defRPr>
                <a:latin typeface="Gill Sans Nova Light" panose="020F0302020204030204" pitchFamily="34" charset="0"/>
                <a:cs typeface="Gill Sans Nova Light" panose="020F03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4170EA9-DC14-D6B7-054C-51C9E1FE932C}"/>
              </a:ext>
            </a:extLst>
          </p:cNvPr>
          <p:cNvSpPr>
            <a:spLocks noGrp="1"/>
          </p:cNvSpPr>
          <p:nvPr>
            <p:ph type="ftr" sz="quarter" idx="10"/>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65A817-7911-6CCE-C2C4-2C8568F7F358}"/>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925109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picture containing fabric&#10;&#10;Description automatically generated">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A picture containing flower, plant&#10;&#10;Description automatically generated">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Picture 18" descr="A picture containing mollusk, insect&#10;&#10;Description automatically generated">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anchor="t">
            <a:normAutofit/>
          </a:bodyPr>
          <a:lstStyle>
            <a:lvl1pPr algn="ct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1743454" y="3964517"/>
            <a:ext cx="8705089" cy="457200"/>
          </a:xfrm>
        </p:spPr>
        <p:txBody>
          <a:bodyPr anchor="ctr"/>
          <a:lstStyle>
            <a:lvl1pPr marL="0" indent="0" algn="ctr">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27" name="Text Placeholder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a:noAutofit/>
          </a:bodyPr>
          <a:lstStyle>
            <a:lvl1pPr marL="0" indent="0">
              <a:buNone/>
              <a:defRPr sz="14000" b="1">
                <a:solidFill>
                  <a:schemeClr val="tx2"/>
                </a:solidFill>
                <a:latin typeface="+mj-lt"/>
              </a:defRPr>
            </a:lvl1pPr>
          </a:lstStyle>
          <a:p>
            <a:pPr lvl="0"/>
            <a:r>
              <a:rPr lang="en-US" dirty="0"/>
              <a:t>”</a:t>
            </a:r>
          </a:p>
        </p:txBody>
      </p:sp>
      <p:sp>
        <p:nvSpPr>
          <p:cNvPr id="28" name="Text Placeholder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a:noAutofit/>
          </a:bodyPr>
          <a:lstStyle>
            <a:lvl1pPr marL="0" indent="0">
              <a:buNone/>
              <a:defRPr sz="14000" b="1">
                <a:solidFill>
                  <a:schemeClr val="tx2"/>
                </a:solidFill>
                <a:latin typeface="+mj-lt"/>
              </a:defRPr>
            </a:lvl1pPr>
          </a:lstStyle>
          <a:p>
            <a:pPr lvl="0"/>
            <a:r>
              <a:rPr lang="en-US" dirty="0"/>
              <a:t>“</a:t>
            </a:r>
          </a:p>
        </p:txBody>
      </p:sp>
    </p:spTree>
    <p:extLst>
      <p:ext uri="{BB962C8B-B14F-4D97-AF65-F5344CB8AC3E}">
        <p14:creationId xmlns:p14="http://schemas.microsoft.com/office/powerpoint/2010/main" val="31787032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375868"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326173"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328309"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3828270"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763663" y="3926721"/>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765799" y="4286611"/>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280672"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216065"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218201"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8733074" y="1797050"/>
            <a:ext cx="2057400" cy="20589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666331" y="3946525"/>
            <a:ext cx="2194560" cy="355600"/>
          </a:xfrm>
        </p:spPr>
        <p:txBody>
          <a:bodyPr lIns="0" tIns="0" rIns="0" bIns="0" anchor="ctr">
            <a:noAutofit/>
          </a:bodyPr>
          <a:lstStyle>
            <a:lvl1pPr marL="0" indent="0" algn="ctr">
              <a:lnSpc>
                <a:spcPct val="100000"/>
              </a:lnSpc>
              <a:spcBef>
                <a:spcPts val="0"/>
              </a:spcBef>
              <a:buNone/>
              <a:defRPr sz="200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668467" y="4306415"/>
            <a:ext cx="2194560" cy="274320"/>
          </a:xfrm>
        </p:spPr>
        <p:txBody>
          <a:bodyPr lIns="0" tIns="0" rIns="0" bIns="0" anchor="ctr">
            <a:noAutofit/>
          </a:bodyPr>
          <a:lstStyle>
            <a:lvl1pPr marL="0" indent="0" algn="ctr">
              <a:lnSpc>
                <a:spcPct val="100000"/>
              </a:lnSpc>
              <a:spcBef>
                <a:spcPts val="0"/>
              </a:spcBef>
              <a:buNone/>
              <a:defRPr sz="160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519687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tx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descr="A picture containing mollusk, insect&#10;&#10;Description automatically generated">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le 1">
            <a:extLst>
              <a:ext uri="{FF2B5EF4-FFF2-40B4-BE49-F238E27FC236}">
                <a16:creationId xmlns:a16="http://schemas.microsoft.com/office/drawing/2014/main" id="{115CA519-6BA6-FAC8-3545-2E7E3CBDE2A9}"/>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22" name="Picture Placeholder 17">
            <a:extLst>
              <a:ext uri="{FF2B5EF4-FFF2-40B4-BE49-F238E27FC236}">
                <a16:creationId xmlns:a16="http://schemas.microsoft.com/office/drawing/2014/main" id="{6A1AC1B6-9CB9-19D8-8BDC-EDC0B6C19DBE}"/>
              </a:ext>
            </a:extLst>
          </p:cNvPr>
          <p:cNvSpPr>
            <a:spLocks noGrp="1" noChangeAspect="1"/>
          </p:cNvSpPr>
          <p:nvPr>
            <p:ph type="pic" sz="quarter" idx="12"/>
          </p:nvPr>
        </p:nvSpPr>
        <p:spPr>
          <a:xfrm>
            <a:off x="168136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0" name="Text Placeholder 19">
            <a:extLst>
              <a:ext uri="{FF2B5EF4-FFF2-40B4-BE49-F238E27FC236}">
                <a16:creationId xmlns:a16="http://schemas.microsoft.com/office/drawing/2014/main" id="{DAB2A93C-DB99-8217-D74F-D08E610FA758}"/>
              </a:ext>
            </a:extLst>
          </p:cNvPr>
          <p:cNvSpPr>
            <a:spLocks noGrp="1"/>
          </p:cNvSpPr>
          <p:nvPr>
            <p:ph type="body" sz="quarter" idx="13"/>
          </p:nvPr>
        </p:nvSpPr>
        <p:spPr>
          <a:xfrm>
            <a:off x="1106424"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1" name="Text Placeholder 19">
            <a:extLst>
              <a:ext uri="{FF2B5EF4-FFF2-40B4-BE49-F238E27FC236}">
                <a16:creationId xmlns:a16="http://schemas.microsoft.com/office/drawing/2014/main" id="{61950EAA-EB4E-8768-AFC9-A0356AECFE12}"/>
              </a:ext>
            </a:extLst>
          </p:cNvPr>
          <p:cNvSpPr>
            <a:spLocks noGrp="1"/>
          </p:cNvSpPr>
          <p:nvPr>
            <p:ph type="body" sz="quarter" idx="14"/>
          </p:nvPr>
        </p:nvSpPr>
        <p:spPr>
          <a:xfrm>
            <a:off x="1106424"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6" name="Picture Placeholder 17">
            <a:extLst>
              <a:ext uri="{FF2B5EF4-FFF2-40B4-BE49-F238E27FC236}">
                <a16:creationId xmlns:a16="http://schemas.microsoft.com/office/drawing/2014/main" id="{B23EF08B-7D0C-7D96-413D-71C22E3F74D0}"/>
              </a:ext>
            </a:extLst>
          </p:cNvPr>
          <p:cNvSpPr>
            <a:spLocks noGrp="1" noChangeAspect="1"/>
          </p:cNvSpPr>
          <p:nvPr>
            <p:ph type="pic" sz="quarter" idx="26"/>
          </p:nvPr>
        </p:nvSpPr>
        <p:spPr>
          <a:xfrm>
            <a:off x="168136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5" name="Text Placeholder 19">
            <a:extLst>
              <a:ext uri="{FF2B5EF4-FFF2-40B4-BE49-F238E27FC236}">
                <a16:creationId xmlns:a16="http://schemas.microsoft.com/office/drawing/2014/main" id="{A6866782-6675-4F37-E5D2-68CB0191C1A7}"/>
              </a:ext>
            </a:extLst>
          </p:cNvPr>
          <p:cNvSpPr>
            <a:spLocks noGrp="1"/>
          </p:cNvSpPr>
          <p:nvPr>
            <p:ph type="body" sz="quarter" idx="25"/>
          </p:nvPr>
        </p:nvSpPr>
        <p:spPr>
          <a:xfrm>
            <a:off x="1106424"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4" name="Text Placeholder 19">
            <a:extLst>
              <a:ext uri="{FF2B5EF4-FFF2-40B4-BE49-F238E27FC236}">
                <a16:creationId xmlns:a16="http://schemas.microsoft.com/office/drawing/2014/main" id="{9F53AB27-DDFA-AA5D-8253-546C9BBA9CE7}"/>
              </a:ext>
            </a:extLst>
          </p:cNvPr>
          <p:cNvSpPr>
            <a:spLocks noGrp="1"/>
          </p:cNvSpPr>
          <p:nvPr>
            <p:ph type="body" sz="quarter" idx="24"/>
          </p:nvPr>
        </p:nvSpPr>
        <p:spPr>
          <a:xfrm>
            <a:off x="1106424"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1" name="Picture Placeholder 17">
            <a:extLst>
              <a:ext uri="{FF2B5EF4-FFF2-40B4-BE49-F238E27FC236}">
                <a16:creationId xmlns:a16="http://schemas.microsoft.com/office/drawing/2014/main" id="{E3B18CDB-3FF1-EC8E-EA8A-31E9BF81747A}"/>
              </a:ext>
            </a:extLst>
          </p:cNvPr>
          <p:cNvSpPr>
            <a:spLocks noGrp="1" noChangeAspect="1"/>
          </p:cNvSpPr>
          <p:nvPr>
            <p:ph type="pic" sz="quarter" idx="17"/>
          </p:nvPr>
        </p:nvSpPr>
        <p:spPr>
          <a:xfrm>
            <a:off x="422675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3" name="Text Placeholder 19">
            <a:extLst>
              <a:ext uri="{FF2B5EF4-FFF2-40B4-BE49-F238E27FC236}">
                <a16:creationId xmlns:a16="http://schemas.microsoft.com/office/drawing/2014/main" id="{EAB1EC17-F1C7-0781-4F52-DEE9122BBC9D}"/>
              </a:ext>
            </a:extLst>
          </p:cNvPr>
          <p:cNvSpPr>
            <a:spLocks noGrp="1"/>
          </p:cNvSpPr>
          <p:nvPr>
            <p:ph type="body" sz="quarter" idx="19"/>
          </p:nvPr>
        </p:nvSpPr>
        <p:spPr>
          <a:xfrm>
            <a:off x="3639312"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2" name="Text Placeholder 19">
            <a:extLst>
              <a:ext uri="{FF2B5EF4-FFF2-40B4-BE49-F238E27FC236}">
                <a16:creationId xmlns:a16="http://schemas.microsoft.com/office/drawing/2014/main" id="{9E2E4E06-43E3-5309-A921-59117EDFEA1A}"/>
              </a:ext>
            </a:extLst>
          </p:cNvPr>
          <p:cNvSpPr>
            <a:spLocks noGrp="1"/>
          </p:cNvSpPr>
          <p:nvPr>
            <p:ph type="body" sz="quarter" idx="18"/>
          </p:nvPr>
        </p:nvSpPr>
        <p:spPr>
          <a:xfrm>
            <a:off x="3639312"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6" name="Picture Placeholder 17">
            <a:extLst>
              <a:ext uri="{FF2B5EF4-FFF2-40B4-BE49-F238E27FC236}">
                <a16:creationId xmlns:a16="http://schemas.microsoft.com/office/drawing/2014/main" id="{DD9CE7E9-3BC2-0321-457B-61D363708B38}"/>
              </a:ext>
            </a:extLst>
          </p:cNvPr>
          <p:cNvSpPr>
            <a:spLocks noGrp="1" noChangeAspect="1"/>
          </p:cNvSpPr>
          <p:nvPr>
            <p:ph type="pic" sz="quarter" idx="29"/>
          </p:nvPr>
        </p:nvSpPr>
        <p:spPr>
          <a:xfrm>
            <a:off x="422675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3" name="Text Placeholder 19">
            <a:extLst>
              <a:ext uri="{FF2B5EF4-FFF2-40B4-BE49-F238E27FC236}">
                <a16:creationId xmlns:a16="http://schemas.microsoft.com/office/drawing/2014/main" id="{70DD1941-A469-A457-B987-E0E2C300A8AE}"/>
              </a:ext>
            </a:extLst>
          </p:cNvPr>
          <p:cNvSpPr>
            <a:spLocks noGrp="1"/>
          </p:cNvSpPr>
          <p:nvPr>
            <p:ph type="body" sz="quarter" idx="31"/>
          </p:nvPr>
        </p:nvSpPr>
        <p:spPr>
          <a:xfrm>
            <a:off x="3639312"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18" name="Text Placeholder 19">
            <a:extLst>
              <a:ext uri="{FF2B5EF4-FFF2-40B4-BE49-F238E27FC236}">
                <a16:creationId xmlns:a16="http://schemas.microsoft.com/office/drawing/2014/main" id="{D6B84B7D-A7EC-6FE1-9925-F78AF0DE230F}"/>
              </a:ext>
            </a:extLst>
          </p:cNvPr>
          <p:cNvSpPr>
            <a:spLocks noGrp="1"/>
          </p:cNvSpPr>
          <p:nvPr>
            <p:ph type="body" sz="quarter" idx="30"/>
          </p:nvPr>
        </p:nvSpPr>
        <p:spPr>
          <a:xfrm>
            <a:off x="3639312"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0" name="Picture Placeholder 17">
            <a:extLst>
              <a:ext uri="{FF2B5EF4-FFF2-40B4-BE49-F238E27FC236}">
                <a16:creationId xmlns:a16="http://schemas.microsoft.com/office/drawing/2014/main" id="{2EB018F6-8206-135F-BF16-29E6E63FD099}"/>
              </a:ext>
            </a:extLst>
          </p:cNvPr>
          <p:cNvSpPr>
            <a:spLocks noGrp="1" noChangeAspect="1"/>
          </p:cNvSpPr>
          <p:nvPr>
            <p:ph type="pic" sz="quarter" idx="16"/>
          </p:nvPr>
        </p:nvSpPr>
        <p:spPr>
          <a:xfrm>
            <a:off x="6772144"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5" name="Text Placeholder 19">
            <a:extLst>
              <a:ext uri="{FF2B5EF4-FFF2-40B4-BE49-F238E27FC236}">
                <a16:creationId xmlns:a16="http://schemas.microsoft.com/office/drawing/2014/main" id="{13D50A41-E904-8A4E-6F0A-F980F8D64711}"/>
              </a:ext>
            </a:extLst>
          </p:cNvPr>
          <p:cNvSpPr>
            <a:spLocks noGrp="1"/>
          </p:cNvSpPr>
          <p:nvPr>
            <p:ph type="body" sz="quarter" idx="21"/>
          </p:nvPr>
        </p:nvSpPr>
        <p:spPr>
          <a:xfrm>
            <a:off x="6172200"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4" name="Text Placeholder 19">
            <a:extLst>
              <a:ext uri="{FF2B5EF4-FFF2-40B4-BE49-F238E27FC236}">
                <a16:creationId xmlns:a16="http://schemas.microsoft.com/office/drawing/2014/main" id="{D6CE30A5-8B65-384B-A8B9-6F711A521946}"/>
              </a:ext>
            </a:extLst>
          </p:cNvPr>
          <p:cNvSpPr>
            <a:spLocks noGrp="1"/>
          </p:cNvSpPr>
          <p:nvPr>
            <p:ph type="body" sz="quarter" idx="20"/>
          </p:nvPr>
        </p:nvSpPr>
        <p:spPr>
          <a:xfrm>
            <a:off x="6172200"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14" name="Picture Placeholder 17">
            <a:extLst>
              <a:ext uri="{FF2B5EF4-FFF2-40B4-BE49-F238E27FC236}">
                <a16:creationId xmlns:a16="http://schemas.microsoft.com/office/drawing/2014/main" id="{AA1AC2FE-336D-4E7F-2C86-6A8C29BA8F90}"/>
              </a:ext>
            </a:extLst>
          </p:cNvPr>
          <p:cNvSpPr>
            <a:spLocks noGrp="1" noChangeAspect="1"/>
          </p:cNvSpPr>
          <p:nvPr>
            <p:ph type="pic" sz="quarter" idx="28"/>
          </p:nvPr>
        </p:nvSpPr>
        <p:spPr>
          <a:xfrm>
            <a:off x="6772144"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27" name="Text Placeholder 19">
            <a:extLst>
              <a:ext uri="{FF2B5EF4-FFF2-40B4-BE49-F238E27FC236}">
                <a16:creationId xmlns:a16="http://schemas.microsoft.com/office/drawing/2014/main" id="{FA370BF1-09EC-DBE1-5118-8A92A0F90BC4}"/>
              </a:ext>
            </a:extLst>
          </p:cNvPr>
          <p:cNvSpPr>
            <a:spLocks noGrp="1"/>
          </p:cNvSpPr>
          <p:nvPr>
            <p:ph type="body" sz="quarter" idx="33"/>
          </p:nvPr>
        </p:nvSpPr>
        <p:spPr>
          <a:xfrm>
            <a:off x="6172200"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25" name="Text Placeholder 19">
            <a:extLst>
              <a:ext uri="{FF2B5EF4-FFF2-40B4-BE49-F238E27FC236}">
                <a16:creationId xmlns:a16="http://schemas.microsoft.com/office/drawing/2014/main" id="{5089D72C-E865-F5D3-CB1E-050AEF684453}"/>
              </a:ext>
            </a:extLst>
          </p:cNvPr>
          <p:cNvSpPr>
            <a:spLocks noGrp="1"/>
          </p:cNvSpPr>
          <p:nvPr>
            <p:ph type="body" sz="quarter" idx="32"/>
          </p:nvPr>
        </p:nvSpPr>
        <p:spPr>
          <a:xfrm>
            <a:off x="6172200"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29" name="Picture Placeholder 17">
            <a:extLst>
              <a:ext uri="{FF2B5EF4-FFF2-40B4-BE49-F238E27FC236}">
                <a16:creationId xmlns:a16="http://schemas.microsoft.com/office/drawing/2014/main" id="{D1C71745-769D-8F16-2B61-EF5D4012F1E3}"/>
              </a:ext>
            </a:extLst>
          </p:cNvPr>
          <p:cNvSpPr>
            <a:spLocks noGrp="1" noChangeAspect="1"/>
          </p:cNvSpPr>
          <p:nvPr>
            <p:ph type="pic" sz="quarter" idx="15"/>
          </p:nvPr>
        </p:nvSpPr>
        <p:spPr>
          <a:xfrm>
            <a:off x="9317533" y="1658061"/>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37" name="Text Placeholder 19">
            <a:extLst>
              <a:ext uri="{FF2B5EF4-FFF2-40B4-BE49-F238E27FC236}">
                <a16:creationId xmlns:a16="http://schemas.microsoft.com/office/drawing/2014/main" id="{D6D40AAC-2768-6F48-97AE-FD958D89FD8E}"/>
              </a:ext>
            </a:extLst>
          </p:cNvPr>
          <p:cNvSpPr>
            <a:spLocks noGrp="1"/>
          </p:cNvSpPr>
          <p:nvPr>
            <p:ph type="body" sz="quarter" idx="23"/>
          </p:nvPr>
        </p:nvSpPr>
        <p:spPr>
          <a:xfrm>
            <a:off x="8705088" y="2926080"/>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36" name="Text Placeholder 19">
            <a:extLst>
              <a:ext uri="{FF2B5EF4-FFF2-40B4-BE49-F238E27FC236}">
                <a16:creationId xmlns:a16="http://schemas.microsoft.com/office/drawing/2014/main" id="{85652007-C32E-173C-2A5F-B1C08D6140DD}"/>
              </a:ext>
            </a:extLst>
          </p:cNvPr>
          <p:cNvSpPr>
            <a:spLocks noGrp="1"/>
          </p:cNvSpPr>
          <p:nvPr>
            <p:ph type="body" sz="quarter" idx="22"/>
          </p:nvPr>
        </p:nvSpPr>
        <p:spPr>
          <a:xfrm>
            <a:off x="8705088" y="3145536"/>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47" name="Picture Placeholder 17">
            <a:extLst>
              <a:ext uri="{FF2B5EF4-FFF2-40B4-BE49-F238E27FC236}">
                <a16:creationId xmlns:a16="http://schemas.microsoft.com/office/drawing/2014/main" id="{4F7ECA98-24CD-8CC5-A3EC-BFF5E9B11748}"/>
              </a:ext>
            </a:extLst>
          </p:cNvPr>
          <p:cNvSpPr>
            <a:spLocks noGrp="1" noChangeAspect="1"/>
          </p:cNvSpPr>
          <p:nvPr>
            <p:ph type="pic" sz="quarter" idx="27"/>
          </p:nvPr>
        </p:nvSpPr>
        <p:spPr>
          <a:xfrm>
            <a:off x="9317533" y="3818492"/>
            <a:ext cx="1160392" cy="1161288"/>
          </a:xfrm>
        </p:spPr>
        <p:txBody>
          <a:bodyPr anchor="ctr">
            <a:normAutofit/>
          </a:bodyPr>
          <a:lstStyle>
            <a:lvl1pPr marL="0" indent="0" algn="ctr">
              <a:buNone/>
              <a:defRPr sz="1800"/>
            </a:lvl1pPr>
          </a:lstStyle>
          <a:p>
            <a:r>
              <a:rPr lang="en-US"/>
              <a:t>Click icon to add picture</a:t>
            </a:r>
            <a:endParaRPr lang="en-US" dirty="0"/>
          </a:p>
        </p:txBody>
      </p:sp>
      <p:sp>
        <p:nvSpPr>
          <p:cNvPr id="42" name="Text Placeholder 19">
            <a:extLst>
              <a:ext uri="{FF2B5EF4-FFF2-40B4-BE49-F238E27FC236}">
                <a16:creationId xmlns:a16="http://schemas.microsoft.com/office/drawing/2014/main" id="{46CBECF2-D93E-3DF9-064C-CB4A3262B691}"/>
              </a:ext>
            </a:extLst>
          </p:cNvPr>
          <p:cNvSpPr>
            <a:spLocks noGrp="1"/>
          </p:cNvSpPr>
          <p:nvPr>
            <p:ph type="body" sz="quarter" idx="35"/>
          </p:nvPr>
        </p:nvSpPr>
        <p:spPr>
          <a:xfrm>
            <a:off x="8705088" y="5086511"/>
            <a:ext cx="2322576" cy="182880"/>
          </a:xfrm>
        </p:spPr>
        <p:txBody>
          <a:bodyPr anchor="ctr">
            <a:noAutofit/>
          </a:bodyPr>
          <a:lstStyle>
            <a:lvl1pPr marL="0" indent="0" algn="ctr">
              <a:lnSpc>
                <a:spcPct val="100000"/>
              </a:lnSpc>
              <a:spcBef>
                <a:spcPts val="0"/>
              </a:spcBef>
              <a:buNone/>
              <a:defRPr sz="1600" spc="20" baseline="0">
                <a:latin typeface="Gill Sans Nova" panose="020B0602020104020203" pitchFamily="34" charset="0"/>
              </a:defRPr>
            </a:lvl1pPr>
          </a:lstStyle>
          <a:p>
            <a:pPr lvl="0"/>
            <a:r>
              <a:rPr lang="en-US"/>
              <a:t>Click to edit Master text styles</a:t>
            </a:r>
          </a:p>
        </p:txBody>
      </p:sp>
      <p:sp>
        <p:nvSpPr>
          <p:cNvPr id="41" name="Text Placeholder 19">
            <a:extLst>
              <a:ext uri="{FF2B5EF4-FFF2-40B4-BE49-F238E27FC236}">
                <a16:creationId xmlns:a16="http://schemas.microsoft.com/office/drawing/2014/main" id="{71E06E16-A083-B853-8155-7FF97AD1DE8F}"/>
              </a:ext>
            </a:extLst>
          </p:cNvPr>
          <p:cNvSpPr>
            <a:spLocks noGrp="1"/>
          </p:cNvSpPr>
          <p:nvPr>
            <p:ph type="body" sz="quarter" idx="34"/>
          </p:nvPr>
        </p:nvSpPr>
        <p:spPr>
          <a:xfrm>
            <a:off x="8705088" y="5305967"/>
            <a:ext cx="2322576" cy="265176"/>
          </a:xfrm>
        </p:spPr>
        <p:txBody>
          <a:bodyPr anchor="ctr">
            <a:noAutofit/>
          </a:bodyPr>
          <a:lstStyle>
            <a:lvl1pPr marL="0" indent="0" algn="ctr">
              <a:lnSpc>
                <a:spcPct val="100000"/>
              </a:lnSpc>
              <a:spcBef>
                <a:spcPts val="0"/>
              </a:spcBef>
              <a:buNone/>
              <a:defRPr sz="1400" spc="20" baseline="0">
                <a:latin typeface="+mn-lt"/>
              </a:defRPr>
            </a:lvl1pPr>
          </a:lstStyle>
          <a:p>
            <a:pPr lvl="0"/>
            <a:r>
              <a:rPr lang="en-US"/>
              <a:t>Click to edit Master text styles</a:t>
            </a:r>
          </a:p>
        </p:txBody>
      </p:sp>
      <p:sp>
        <p:nvSpPr>
          <p:cNvPr id="3" name="Footer Placeholder 2">
            <a:extLst>
              <a:ext uri="{FF2B5EF4-FFF2-40B4-BE49-F238E27FC236}">
                <a16:creationId xmlns:a16="http://schemas.microsoft.com/office/drawing/2014/main" id="{08AD4DF5-3AA4-926D-00B1-1C24F968F4AD}"/>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E3EC206-AFEC-E74D-0522-B0D47B2E7A6E}"/>
              </a:ext>
            </a:extLst>
          </p:cNvPr>
          <p:cNvSpPr>
            <a:spLocks noGrp="1"/>
          </p:cNvSpPr>
          <p:nvPr>
            <p:ph type="sldNum" sz="quarter" idx="11"/>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62232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sz="1200">
                <a:solidFill>
                  <a:schemeClr val="tx1"/>
                </a:solidFill>
                <a:latin typeface="Gill Sans Nova Light" panose="020F0302020204030204" pitchFamily="34" charset="0"/>
                <a:cs typeface="Gill Sans Nova Light" panose="020F0302020204030204" pitchFamily="34" charset="0"/>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sz="1200">
                <a:solidFill>
                  <a:schemeClr val="tx1"/>
                </a:solidFill>
                <a:latin typeface="Gill Sans Nova Light" panose="020F0302020204030204" pitchFamily="34" charset="0"/>
                <a:cs typeface="Gill Sans Nova Light" panose="020F0302020204030204" pitchFamily="34" charset="0"/>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68" r:id="rId2"/>
    <p:sldLayoutId id="2147483659" r:id="rId3"/>
    <p:sldLayoutId id="2147483651" r:id="rId4"/>
    <p:sldLayoutId id="2147483650" r:id="rId5"/>
    <p:sldLayoutId id="2147483663" r:id="rId6"/>
    <p:sldLayoutId id="2147483665" r:id="rId7"/>
    <p:sldLayoutId id="2147483660" r:id="rId8"/>
    <p:sldLayoutId id="2147483661" r:id="rId9"/>
    <p:sldLayoutId id="2147483662" r:id="rId10"/>
    <p:sldLayoutId id="2147483666" r:id="rId11"/>
    <p:sldLayoutId id="2147483653" r:id="rId12"/>
    <p:sldLayoutId id="2147483664" r:id="rId13"/>
    <p:sldLayoutId id="2147483667" r:id="rId14"/>
    <p:sldLayoutId id="2147483652"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mailto:Elizabeth.Ceja@lakecounty.ca.gov" TargetMode="External"/><Relationship Id="rId2" Type="http://schemas.openxmlformats.org/officeDocument/2006/relationships/hyperlink" Target="mailto:amber.linder@lakecount.ca.gov" TargetMode="External"/><Relationship Id="rId1" Type="http://schemas.openxmlformats.org/officeDocument/2006/relationships/slideLayout" Target="../slideLayouts/slideLayout14.xml"/><Relationship Id="rId4" Type="http://schemas.openxmlformats.org/officeDocument/2006/relationships/hyperlink" Target="mailto:Kasey.Blue@lakecountyc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F6F27D-32E4-4BA0-75D2-BB3414417045}"/>
              </a:ext>
            </a:extLst>
          </p:cNvPr>
          <p:cNvSpPr txBox="1"/>
          <p:nvPr/>
        </p:nvSpPr>
        <p:spPr>
          <a:xfrm>
            <a:off x="4312920" y="2474893"/>
            <a:ext cx="3566160" cy="954107"/>
          </a:xfrm>
          <a:prstGeom prst="rect">
            <a:avLst/>
          </a:prstGeom>
          <a:noFill/>
        </p:spPr>
        <p:txBody>
          <a:bodyPr wrap="square" rtlCol="0">
            <a:spAutoFit/>
          </a:bodyPr>
          <a:lstStyle/>
          <a:p>
            <a:pPr algn="ctr"/>
            <a:r>
              <a:rPr lang="en-US" sz="2800" dirty="0"/>
              <a:t>Becoming a Resource Family for Foster Youth</a:t>
            </a:r>
          </a:p>
        </p:txBody>
      </p:sp>
    </p:spTree>
    <p:extLst>
      <p:ext uri="{BB962C8B-B14F-4D97-AF65-F5344CB8AC3E}">
        <p14:creationId xmlns:p14="http://schemas.microsoft.com/office/powerpoint/2010/main" val="317718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EE111557-2B59-63C9-24AD-94ED8DEDAF80}"/>
              </a:ext>
            </a:extLst>
          </p:cNvPr>
          <p:cNvSpPr>
            <a:spLocks noGrp="1"/>
          </p:cNvSpPr>
          <p:nvPr>
            <p:ph type="title"/>
          </p:nvPr>
        </p:nvSpPr>
        <p:spPr>
          <a:xfrm>
            <a:off x="381000" y="381000"/>
            <a:ext cx="11430000" cy="1325563"/>
          </a:xfrm>
        </p:spPr>
        <p:txBody>
          <a:bodyPr/>
          <a:lstStyle/>
          <a:p>
            <a:r>
              <a:rPr lang="en-US" dirty="0"/>
              <a:t>Overview</a:t>
            </a:r>
          </a:p>
        </p:txBody>
      </p:sp>
      <p:sp>
        <p:nvSpPr>
          <p:cNvPr id="3" name="Footer Placeholder 2">
            <a:extLst>
              <a:ext uri="{FF2B5EF4-FFF2-40B4-BE49-F238E27FC236}">
                <a16:creationId xmlns:a16="http://schemas.microsoft.com/office/drawing/2014/main" id="{E862CDC4-4B07-A2C6-DE45-71B3BDED36A2}"/>
              </a:ext>
            </a:extLst>
          </p:cNvPr>
          <p:cNvSpPr>
            <a:spLocks noGrp="1"/>
          </p:cNvSpPr>
          <p:nvPr>
            <p:ph type="ftr" sz="quarter" idx="10"/>
          </p:nvPr>
        </p:nvSpPr>
        <p:spPr>
          <a:xfrm>
            <a:off x="228600" y="6356350"/>
            <a:ext cx="4114800" cy="365125"/>
          </a:xfrm>
        </p:spPr>
        <p:txBody>
          <a:bodyPr anchor="ctr">
            <a:normAutofit/>
          </a:bodyPr>
          <a:lstStyle/>
          <a:p>
            <a:pPr>
              <a:spcAft>
                <a:spcPts val="600"/>
              </a:spcAft>
            </a:pPr>
            <a:r>
              <a:rPr lang="en-US"/>
              <a:t>Presentation title</a:t>
            </a:r>
          </a:p>
        </p:txBody>
      </p:sp>
      <p:sp>
        <p:nvSpPr>
          <p:cNvPr id="4" name="Slide Number Placeholder 3">
            <a:extLst>
              <a:ext uri="{FF2B5EF4-FFF2-40B4-BE49-F238E27FC236}">
                <a16:creationId xmlns:a16="http://schemas.microsoft.com/office/drawing/2014/main" id="{82FCE807-0CF3-6168-058A-52CA649E2FDB}"/>
              </a:ext>
            </a:extLst>
          </p:cNvPr>
          <p:cNvSpPr>
            <a:spLocks noGrp="1"/>
          </p:cNvSpPr>
          <p:nvPr>
            <p:ph type="sldNum" sz="quarter" idx="11"/>
          </p:nvPr>
        </p:nvSpPr>
        <p:spPr>
          <a:xfrm>
            <a:off x="9208008" y="6356350"/>
            <a:ext cx="2743200" cy="365125"/>
          </a:xfrm>
        </p:spPr>
        <p:txBody>
          <a:bodyPr anchor="ctr">
            <a:normAutofit/>
          </a:bodyPr>
          <a:lstStyle/>
          <a:p>
            <a:pPr>
              <a:spcAft>
                <a:spcPts val="600"/>
              </a:spcAft>
            </a:pPr>
            <a:fld id="{294A09A9-5501-47C1-A89A-A340965A2BE2}" type="slidenum">
              <a:rPr lang="en-US" smtClean="0"/>
              <a:pPr>
                <a:spcAft>
                  <a:spcPts val="600"/>
                </a:spcAft>
              </a:pPr>
              <a:t>2</a:t>
            </a:fld>
            <a:endParaRPr lang="en-US"/>
          </a:p>
        </p:txBody>
      </p:sp>
      <p:sp>
        <p:nvSpPr>
          <p:cNvPr id="18" name="Content Placeholder 4">
            <a:extLst>
              <a:ext uri="{FF2B5EF4-FFF2-40B4-BE49-F238E27FC236}">
                <a16:creationId xmlns:a16="http://schemas.microsoft.com/office/drawing/2014/main" id="{6F0D6F07-D771-05E7-40F1-D315216510EE}"/>
              </a:ext>
            </a:extLst>
          </p:cNvPr>
          <p:cNvSpPr>
            <a:spLocks noGrp="1"/>
          </p:cNvSpPr>
          <p:nvPr>
            <p:ph sz="quarter" idx="12"/>
          </p:nvPr>
        </p:nvSpPr>
        <p:spPr>
          <a:xfrm>
            <a:off x="975360" y="2615184"/>
            <a:ext cx="10241280" cy="3319272"/>
          </a:xfrm>
        </p:spPr>
        <p:txBody>
          <a:bodyPr>
            <a:normAutofit fontScale="92500"/>
          </a:bodyPr>
          <a:lstStyle/>
          <a:p>
            <a:pPr marL="0" indent="0">
              <a:buNone/>
            </a:pPr>
            <a:r>
              <a:rPr lang="en-US" dirty="0">
                <a:latin typeface="Times New Roman" panose="02020603050405020304" pitchFamily="18" charset="0"/>
                <a:cs typeface="Times New Roman" panose="02020603050405020304" pitchFamily="18" charset="0"/>
              </a:rPr>
              <a:t>Today we will be talking about Resource Homes and answering the following questions.</a:t>
            </a:r>
          </a:p>
          <a:p>
            <a:r>
              <a:rPr lang="en-US" dirty="0">
                <a:latin typeface="Times New Roman" panose="02020603050405020304" pitchFamily="18" charset="0"/>
                <a:cs typeface="Times New Roman" panose="02020603050405020304" pitchFamily="18" charset="0"/>
              </a:rPr>
              <a:t>What is a resource home?</a:t>
            </a:r>
          </a:p>
          <a:p>
            <a:r>
              <a:rPr lang="en-US" dirty="0">
                <a:latin typeface="Times New Roman" panose="02020603050405020304" pitchFamily="18" charset="0"/>
                <a:cs typeface="Times New Roman" panose="02020603050405020304" pitchFamily="18" charset="0"/>
              </a:rPr>
              <a:t>Why are more resource homes needed in Lake County?</a:t>
            </a:r>
          </a:p>
          <a:p>
            <a:r>
              <a:rPr lang="en-US" dirty="0">
                <a:latin typeface="Times New Roman" panose="02020603050405020304" pitchFamily="18" charset="0"/>
                <a:cs typeface="Times New Roman" panose="02020603050405020304" pitchFamily="18" charset="0"/>
              </a:rPr>
              <a:t>How does someone apply to become a resource home?</a:t>
            </a:r>
          </a:p>
          <a:p>
            <a:r>
              <a:rPr lang="en-US" dirty="0">
                <a:latin typeface="Times New Roman" panose="02020603050405020304" pitchFamily="18" charset="0"/>
                <a:cs typeface="Times New Roman" panose="02020603050405020304" pitchFamily="18" charset="0"/>
              </a:rPr>
              <a:t>What if I become a resource home but my personal life gets in the way?</a:t>
            </a:r>
          </a:p>
          <a:p>
            <a:r>
              <a:rPr lang="en-US" dirty="0">
                <a:latin typeface="Times New Roman" panose="02020603050405020304" pitchFamily="18" charset="0"/>
                <a:cs typeface="Times New Roman" panose="02020603050405020304" pitchFamily="18" charset="0"/>
              </a:rPr>
              <a:t>What can I do if I cannot be a full-time resource home?</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83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02655-34DF-25F9-4640-B2CE5329AD1A}"/>
              </a:ext>
            </a:extLst>
          </p:cNvPr>
          <p:cNvSpPr>
            <a:spLocks noGrp="1"/>
          </p:cNvSpPr>
          <p:nvPr>
            <p:ph type="title"/>
          </p:nvPr>
        </p:nvSpPr>
        <p:spPr>
          <a:xfrm>
            <a:off x="1748028" y="1125728"/>
            <a:ext cx="8695944" cy="1325880"/>
          </a:xfrm>
        </p:spPr>
        <p:txBody>
          <a:bodyPr/>
          <a:lstStyle/>
          <a:p>
            <a:r>
              <a:rPr lang="en-US" dirty="0"/>
              <a:t>What is a Resource Home?</a:t>
            </a:r>
          </a:p>
        </p:txBody>
      </p:sp>
      <p:sp>
        <p:nvSpPr>
          <p:cNvPr id="3" name="Content Placeholder 2">
            <a:extLst>
              <a:ext uri="{FF2B5EF4-FFF2-40B4-BE49-F238E27FC236}">
                <a16:creationId xmlns:a16="http://schemas.microsoft.com/office/drawing/2014/main" id="{1A585715-2793-160B-269E-D9516C84D73A}"/>
              </a:ext>
            </a:extLst>
          </p:cNvPr>
          <p:cNvSpPr>
            <a:spLocks noGrp="1"/>
          </p:cNvSpPr>
          <p:nvPr>
            <p:ph idx="1"/>
          </p:nvPr>
        </p:nvSpPr>
        <p:spPr>
          <a:xfrm>
            <a:off x="1971040" y="2921881"/>
            <a:ext cx="8594852" cy="1637522"/>
          </a:xfrm>
        </p:spPr>
        <p:txBody>
          <a:bodyPr>
            <a:normAutofit fontScale="77500" lnSpcReduction="20000"/>
          </a:bodyPr>
          <a:lstStyle/>
          <a:p>
            <a:pPr marL="342900" indent="-342900" algn="l">
              <a:buFont typeface="Arial" panose="020B0604020202020204" pitchFamily="34" charset="0"/>
              <a:buChar char="•"/>
            </a:pPr>
            <a:r>
              <a:rPr lang="en-US" sz="3000" dirty="0">
                <a:latin typeface="Times New Roman" panose="02020603050405020304" pitchFamily="18" charset="0"/>
                <a:cs typeface="Times New Roman" panose="02020603050405020304" pitchFamily="18" charset="0"/>
              </a:rPr>
              <a:t>Resource Homes were once known as Foster Family Homes. These homes provide safe and stable homes for foster youth to reside when a youth must be placed out of their home. </a:t>
            </a:r>
            <a:r>
              <a:rPr lang="en-US" sz="3200" dirty="0">
                <a:latin typeface="Times New Roman" panose="02020603050405020304" pitchFamily="18" charset="0"/>
                <a:cs typeface="Times New Roman" panose="02020603050405020304" pitchFamily="18" charset="0"/>
              </a:rPr>
              <a:t>Resource families can be anyone who applies and meets eligibility requirements.</a:t>
            </a:r>
            <a:endParaRPr lang="en-US" sz="3000" dirty="0">
              <a:latin typeface="Times New Roman" panose="02020603050405020304" pitchFamily="18" charset="0"/>
              <a:cs typeface="Times New Roman" panose="02020603050405020304" pitchFamily="18" charset="0"/>
            </a:endParaRPr>
          </a:p>
          <a:p>
            <a:pPr algn="l"/>
            <a:endParaRPr lang="en-US" sz="3000" dirty="0">
              <a:latin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en-US"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999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EB7CB-C1B0-3792-CD5A-C927E33E5093}"/>
              </a:ext>
            </a:extLst>
          </p:cNvPr>
          <p:cNvSpPr>
            <a:spLocks noGrp="1"/>
          </p:cNvSpPr>
          <p:nvPr>
            <p:ph type="title"/>
          </p:nvPr>
        </p:nvSpPr>
        <p:spPr/>
        <p:txBody>
          <a:bodyPr/>
          <a:lstStyle/>
          <a:p>
            <a:r>
              <a:rPr lang="en-US" dirty="0"/>
              <a:t>We Need the Communities Help</a:t>
            </a:r>
          </a:p>
        </p:txBody>
      </p:sp>
      <p:sp>
        <p:nvSpPr>
          <p:cNvPr id="3" name="Footer Placeholder 2">
            <a:extLst>
              <a:ext uri="{FF2B5EF4-FFF2-40B4-BE49-F238E27FC236}">
                <a16:creationId xmlns:a16="http://schemas.microsoft.com/office/drawing/2014/main" id="{B61B319F-038C-BCBA-BC6B-6EE160A74C6F}"/>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8B280ED7-91EA-05AD-4BA8-6EDFE195BB84}"/>
              </a:ext>
            </a:extLst>
          </p:cNvPr>
          <p:cNvSpPr>
            <a:spLocks noGrp="1"/>
          </p:cNvSpPr>
          <p:nvPr>
            <p:ph type="sldNum" sz="quarter" idx="11"/>
          </p:nvPr>
        </p:nvSpPr>
        <p:spPr/>
        <p:txBody>
          <a:bodyPr/>
          <a:lstStyle/>
          <a:p>
            <a:fld id="{294A09A9-5501-47C1-A89A-A340965A2BE2}" type="slidenum">
              <a:rPr lang="en-US" smtClean="0"/>
              <a:pPr/>
              <a:t>4</a:t>
            </a:fld>
            <a:endParaRPr lang="en-US" dirty="0"/>
          </a:p>
        </p:txBody>
      </p:sp>
      <p:sp>
        <p:nvSpPr>
          <p:cNvPr id="5" name="Content Placeholder 4">
            <a:extLst>
              <a:ext uri="{FF2B5EF4-FFF2-40B4-BE49-F238E27FC236}">
                <a16:creationId xmlns:a16="http://schemas.microsoft.com/office/drawing/2014/main" id="{4BC82DDB-8D0D-2A8B-1EDA-3B7D629AAA8B}"/>
              </a:ext>
            </a:extLst>
          </p:cNvPr>
          <p:cNvSpPr>
            <a:spLocks noGrp="1"/>
          </p:cNvSpPr>
          <p:nvPr>
            <p:ph sz="quarter" idx="12"/>
          </p:nvPr>
        </p:nvSpPr>
        <p:spPr/>
        <p:txBody>
          <a:bodyPr>
            <a:normAutofit/>
          </a:bodyPr>
          <a:lstStyle/>
          <a:p>
            <a:r>
              <a:rPr lang="en-US" sz="2000" dirty="0"/>
              <a:t>Although the number of resource homes have increased substantially in Lake County since 2017; we need your help to recruit more resource homes! </a:t>
            </a:r>
          </a:p>
          <a:p>
            <a:pPr marL="0" indent="0">
              <a:buNone/>
            </a:pPr>
            <a:endParaRPr lang="en-US" sz="2000" dirty="0"/>
          </a:p>
          <a:p>
            <a:r>
              <a:rPr lang="en-US" sz="1800" dirty="0"/>
              <a:t>From June 2023 through June 2024, we had an average of 71 youth placed in out-of-home care.  On average, 49 of the youth were placed in Lake County. </a:t>
            </a:r>
            <a:r>
              <a:rPr lang="en-US" sz="2000" dirty="0"/>
              <a:t>This number could increase if we were able to secure more resource homes.</a:t>
            </a:r>
          </a:p>
          <a:p>
            <a:pPr marL="0" indent="0">
              <a:buNone/>
            </a:pPr>
            <a:endParaRPr lang="en-US" sz="2000" dirty="0"/>
          </a:p>
          <a:p>
            <a:r>
              <a:rPr lang="en-US" sz="2000" dirty="0"/>
              <a:t>It is important for youth to stay in Lake County when possible, because it lessens the disruption in their lives. It allows them to remain in their schools and communities. It gives them more time to rebuild trust with the adults in their lives, which makes healing easier.</a:t>
            </a:r>
          </a:p>
          <a:p>
            <a:endParaRPr lang="en-US" sz="2000" dirty="0"/>
          </a:p>
        </p:txBody>
      </p:sp>
    </p:spTree>
    <p:extLst>
      <p:ext uri="{BB962C8B-B14F-4D97-AF65-F5344CB8AC3E}">
        <p14:creationId xmlns:p14="http://schemas.microsoft.com/office/powerpoint/2010/main" val="219699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DB360-EA0F-A9A7-5153-A42A27FBD389}"/>
              </a:ext>
            </a:extLst>
          </p:cNvPr>
          <p:cNvSpPr>
            <a:spLocks noGrp="1"/>
          </p:cNvSpPr>
          <p:nvPr>
            <p:ph type="title"/>
          </p:nvPr>
        </p:nvSpPr>
        <p:spPr/>
        <p:txBody>
          <a:bodyPr>
            <a:normAutofit/>
          </a:bodyPr>
          <a:lstStyle/>
          <a:p>
            <a:r>
              <a:rPr lang="en-US" sz="4000" dirty="0"/>
              <a:t>Why Should Anyone Become a Resource Home?</a:t>
            </a:r>
          </a:p>
        </p:txBody>
      </p:sp>
      <p:sp>
        <p:nvSpPr>
          <p:cNvPr id="4" name="Content Placeholder 3">
            <a:extLst>
              <a:ext uri="{FF2B5EF4-FFF2-40B4-BE49-F238E27FC236}">
                <a16:creationId xmlns:a16="http://schemas.microsoft.com/office/drawing/2014/main" id="{4E470E2C-894B-60D0-47C2-FDE0F278C118}"/>
              </a:ext>
            </a:extLst>
          </p:cNvPr>
          <p:cNvSpPr>
            <a:spLocks noGrp="1"/>
          </p:cNvSpPr>
          <p:nvPr>
            <p:ph sz="quarter" idx="12"/>
          </p:nvPr>
        </p:nvSpPr>
        <p:spPr/>
        <p:txBody>
          <a:bodyPr/>
          <a:lstStyle/>
          <a:p>
            <a:r>
              <a:rPr lang="en-US" dirty="0"/>
              <a:t>You can provide a home to someone who is in need of a safe place to live.</a:t>
            </a:r>
          </a:p>
          <a:p>
            <a:r>
              <a:rPr lang="en-US" dirty="0"/>
              <a:t>You can make a difference in a youth’s life by being a positive role model.</a:t>
            </a:r>
          </a:p>
          <a:p>
            <a:r>
              <a:rPr lang="en-US" dirty="0"/>
              <a:t>Youth who come into care have already suffered trauma. Youth without a placement can feel hopeless, alone to blame for their situation. You can help prevent a youth from feeling this way.</a:t>
            </a:r>
          </a:p>
          <a:p>
            <a:endParaRPr lang="en-US" dirty="0"/>
          </a:p>
        </p:txBody>
      </p:sp>
    </p:spTree>
    <p:extLst>
      <p:ext uri="{BB962C8B-B14F-4D97-AF65-F5344CB8AC3E}">
        <p14:creationId xmlns:p14="http://schemas.microsoft.com/office/powerpoint/2010/main" val="789886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39DAE-CAFD-9DF8-6FCA-B6D2761C1428}"/>
              </a:ext>
            </a:extLst>
          </p:cNvPr>
          <p:cNvSpPr>
            <a:spLocks noGrp="1"/>
          </p:cNvSpPr>
          <p:nvPr>
            <p:ph type="title"/>
          </p:nvPr>
        </p:nvSpPr>
        <p:spPr/>
        <p:txBody>
          <a:bodyPr>
            <a:normAutofit/>
          </a:bodyPr>
          <a:lstStyle/>
          <a:p>
            <a:r>
              <a:rPr lang="en-US" sz="4000" dirty="0"/>
              <a:t>Application Process to become a Resource Home</a:t>
            </a:r>
          </a:p>
        </p:txBody>
      </p:sp>
      <p:sp>
        <p:nvSpPr>
          <p:cNvPr id="3" name="Footer Placeholder 2">
            <a:extLst>
              <a:ext uri="{FF2B5EF4-FFF2-40B4-BE49-F238E27FC236}">
                <a16:creationId xmlns:a16="http://schemas.microsoft.com/office/drawing/2014/main" id="{5F313BF5-4F25-C96D-F2B5-806DCA28FDBC}"/>
              </a:ext>
            </a:extLst>
          </p:cNvPr>
          <p:cNvSpPr>
            <a:spLocks noGrp="1"/>
          </p:cNvSpPr>
          <p:nvPr>
            <p:ph type="ftr" sz="quarter" idx="10"/>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C210F744-880C-78DC-079A-8F41E3CCFDD5}"/>
              </a:ext>
            </a:extLst>
          </p:cNvPr>
          <p:cNvSpPr>
            <a:spLocks noGrp="1"/>
          </p:cNvSpPr>
          <p:nvPr>
            <p:ph type="sldNum" sz="quarter" idx="11"/>
          </p:nvPr>
        </p:nvSpPr>
        <p:spPr/>
        <p:txBody>
          <a:bodyPr/>
          <a:lstStyle/>
          <a:p>
            <a:fld id="{294A09A9-5501-47C1-A89A-A340965A2BE2}" type="slidenum">
              <a:rPr lang="en-US" smtClean="0"/>
              <a:pPr/>
              <a:t>6</a:t>
            </a:fld>
            <a:endParaRPr lang="en-US" dirty="0"/>
          </a:p>
        </p:txBody>
      </p:sp>
      <p:sp>
        <p:nvSpPr>
          <p:cNvPr id="5" name="Content Placeholder 4">
            <a:extLst>
              <a:ext uri="{FF2B5EF4-FFF2-40B4-BE49-F238E27FC236}">
                <a16:creationId xmlns:a16="http://schemas.microsoft.com/office/drawing/2014/main" id="{0671E53C-2DD6-F0D6-6309-C12DE81D3B69}"/>
              </a:ext>
            </a:extLst>
          </p:cNvPr>
          <p:cNvSpPr>
            <a:spLocks noGrp="1"/>
          </p:cNvSpPr>
          <p:nvPr>
            <p:ph sz="quarter" idx="12"/>
          </p:nvPr>
        </p:nvSpPr>
        <p:spPr/>
        <p:txBody>
          <a:bodyPr>
            <a:normAutofit lnSpcReduction="10000"/>
          </a:bodyPr>
          <a:lstStyle/>
          <a:p>
            <a:r>
              <a:rPr lang="en-US" dirty="0"/>
              <a:t>First you would submit the application paperwork</a:t>
            </a:r>
          </a:p>
          <a:p>
            <a:r>
              <a:rPr lang="en-US" dirty="0"/>
              <a:t>Next the agency will work with you to set up a home evaluation, your fingerprinting and family assessment.</a:t>
            </a:r>
          </a:p>
          <a:p>
            <a:r>
              <a:rPr lang="en-US" dirty="0"/>
              <a:t>You will also need to take a variety of training including CPR and First Aide. This training will be provided free of charge.</a:t>
            </a:r>
          </a:p>
          <a:p>
            <a:r>
              <a:rPr lang="en-US" dirty="0"/>
              <a:t>Once you become a resource home, you will be compensated when a youth is placed with you so that you can help the youth meet their needs.</a:t>
            </a:r>
          </a:p>
          <a:p>
            <a:endParaRPr lang="en-US" dirty="0"/>
          </a:p>
          <a:p>
            <a:endParaRPr lang="en-US" dirty="0"/>
          </a:p>
        </p:txBody>
      </p:sp>
    </p:spTree>
    <p:extLst>
      <p:ext uri="{BB962C8B-B14F-4D97-AF65-F5344CB8AC3E}">
        <p14:creationId xmlns:p14="http://schemas.microsoft.com/office/powerpoint/2010/main" val="3943951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5F6DB-082F-913E-DD12-958F60591745}"/>
              </a:ext>
            </a:extLst>
          </p:cNvPr>
          <p:cNvSpPr>
            <a:spLocks noGrp="1"/>
          </p:cNvSpPr>
          <p:nvPr>
            <p:ph type="title"/>
          </p:nvPr>
        </p:nvSpPr>
        <p:spPr/>
        <p:txBody>
          <a:bodyPr>
            <a:normAutofit/>
          </a:bodyPr>
          <a:lstStyle/>
          <a:p>
            <a:r>
              <a:rPr lang="en-US" dirty="0"/>
              <a:t>What if I Need a Short Break?</a:t>
            </a:r>
          </a:p>
        </p:txBody>
      </p:sp>
      <p:sp>
        <p:nvSpPr>
          <p:cNvPr id="3" name="Content Placeholder 2">
            <a:extLst>
              <a:ext uri="{FF2B5EF4-FFF2-40B4-BE49-F238E27FC236}">
                <a16:creationId xmlns:a16="http://schemas.microsoft.com/office/drawing/2014/main" id="{E625AF1B-0DC5-3459-C358-26C814D6015C}"/>
              </a:ext>
            </a:extLst>
          </p:cNvPr>
          <p:cNvSpPr>
            <a:spLocks noGrp="1"/>
          </p:cNvSpPr>
          <p:nvPr>
            <p:ph sz="quarter" idx="12"/>
          </p:nvPr>
        </p:nvSpPr>
        <p:spPr>
          <a:xfrm>
            <a:off x="975360" y="2615184"/>
            <a:ext cx="10241280" cy="3861816"/>
          </a:xfrm>
        </p:spPr>
        <p:txBody>
          <a:bodyPr>
            <a:normAutofit/>
          </a:bodyPr>
          <a:lstStyle/>
          <a:p>
            <a:pPr marL="0" indent="0">
              <a:buNone/>
            </a:pPr>
            <a:endParaRPr lang="en-US" dirty="0"/>
          </a:p>
          <a:p>
            <a:pPr marL="342900" indent="-342900">
              <a:buFont typeface="Arial" panose="020B0604020202020204" pitchFamily="34" charset="0"/>
              <a:buChar char="•"/>
            </a:pPr>
            <a:r>
              <a:rPr lang="en-US" dirty="0"/>
              <a:t>Sometimes, lives can get complicated and you as a Resource Home may need a short break.  This is called respite care and it can be used by a resource home for different reasons; like attending a funeral, a surgery, self-care, extracurricular activities for other children, business trip or an adult gathering etc. </a:t>
            </a:r>
          </a:p>
          <a:p>
            <a:pPr marL="342900" indent="-342900">
              <a:buFont typeface="Arial" panose="020B0604020202020204" pitchFamily="34" charset="0"/>
              <a:buChar char="•"/>
            </a:pPr>
            <a:r>
              <a:rPr lang="en-US" dirty="0"/>
              <a:t>You may ask your RFA social worker who an appropriate caregiver would be should you need to use respite care.</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579722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DDF69-4589-A455-7166-F568924DAD5C}"/>
              </a:ext>
            </a:extLst>
          </p:cNvPr>
          <p:cNvSpPr>
            <a:spLocks noGrp="1"/>
          </p:cNvSpPr>
          <p:nvPr>
            <p:ph type="title"/>
          </p:nvPr>
        </p:nvSpPr>
        <p:spPr/>
        <p:txBody>
          <a:bodyPr/>
          <a:lstStyle/>
          <a:p>
            <a:r>
              <a:rPr lang="en-US" dirty="0"/>
              <a:t>What if I want to Support  Resource Homes?</a:t>
            </a:r>
          </a:p>
        </p:txBody>
      </p:sp>
      <p:sp>
        <p:nvSpPr>
          <p:cNvPr id="3" name="Footer Placeholder 2">
            <a:extLst>
              <a:ext uri="{FF2B5EF4-FFF2-40B4-BE49-F238E27FC236}">
                <a16:creationId xmlns:a16="http://schemas.microsoft.com/office/drawing/2014/main" id="{A8780693-5866-1DAB-5457-DA59151B4490}"/>
              </a:ext>
            </a:extLst>
          </p:cNvPr>
          <p:cNvSpPr>
            <a:spLocks noGrp="1"/>
          </p:cNvSpPr>
          <p:nvPr>
            <p:ph type="ftr" sz="quarter" idx="10"/>
          </p:nvPr>
        </p:nvSpPr>
        <p:spPr/>
        <p:txBody>
          <a:bodyPr/>
          <a:lstStyle/>
          <a:p>
            <a:r>
              <a:rPr lang="en-US"/>
              <a:t>Presentation title</a:t>
            </a:r>
            <a:endParaRPr lang="en-US" dirty="0"/>
          </a:p>
        </p:txBody>
      </p:sp>
      <p:sp>
        <p:nvSpPr>
          <p:cNvPr id="5" name="Content Placeholder 4">
            <a:extLst>
              <a:ext uri="{FF2B5EF4-FFF2-40B4-BE49-F238E27FC236}">
                <a16:creationId xmlns:a16="http://schemas.microsoft.com/office/drawing/2014/main" id="{60642281-9FB5-CE56-7DE0-EFB2F9290922}"/>
              </a:ext>
            </a:extLst>
          </p:cNvPr>
          <p:cNvSpPr>
            <a:spLocks noGrp="1"/>
          </p:cNvSpPr>
          <p:nvPr>
            <p:ph sz="quarter" idx="12"/>
          </p:nvPr>
        </p:nvSpPr>
        <p:spPr/>
        <p:txBody>
          <a:bodyPr/>
          <a:lstStyle/>
          <a:p>
            <a:r>
              <a:rPr lang="en-US" dirty="0"/>
              <a:t>If you feel that you can't become a resource parent but would like to help our families and our foster children, please consider becoming a foster neighbor. Foster Neighbor’s connect with a resource home and can do things such as bring the family a meal once a month</a:t>
            </a:r>
            <a:r>
              <a:rPr lang="en-US"/>
              <a:t>. </a:t>
            </a:r>
          </a:p>
          <a:p>
            <a:pPr marL="0" indent="0">
              <a:buNone/>
            </a:pPr>
            <a:endParaRPr lang="en-US" dirty="0"/>
          </a:p>
          <a:p>
            <a:r>
              <a:rPr lang="en-US" dirty="0"/>
              <a:t>For more information you can contact the RFA unit at Child Welfare Services and they can connect you to this program.</a:t>
            </a:r>
            <a:endParaRPr lang="en-US" kern="1400" dirty="0">
              <a:ln>
                <a:noFill/>
              </a:ln>
              <a:solidFill>
                <a:srgbClr val="000000"/>
              </a:solidFill>
              <a:effectLst/>
              <a:cs typeface="Times New Roman" panose="02020603050405020304" pitchFamily="18" charset="0"/>
            </a:endParaRPr>
          </a:p>
          <a:p>
            <a:pPr marL="0" marR="0" indent="0" algn="l">
              <a:lnSpc>
                <a:spcPct val="119000"/>
              </a:lnSpc>
              <a:spcBef>
                <a:spcPts val="0"/>
              </a:spcBef>
              <a:spcAft>
                <a:spcPts val="600"/>
              </a:spcAft>
              <a:buNone/>
            </a:pPr>
            <a:endParaRPr lang="en-US" sz="1800" kern="1400" dirty="0">
              <a:ln>
                <a:noFill/>
              </a:ln>
              <a:solidFill>
                <a:srgbClr val="000000"/>
              </a:solidFill>
              <a:effectLst/>
              <a:latin typeface="Calibri" panose="020F0502020204030204" pitchFamily="34" charset="0"/>
            </a:endParaRPr>
          </a:p>
          <a:p>
            <a:endParaRPr lang="en-US" dirty="0"/>
          </a:p>
        </p:txBody>
      </p:sp>
    </p:spTree>
    <p:extLst>
      <p:ext uri="{BB962C8B-B14F-4D97-AF65-F5344CB8AC3E}">
        <p14:creationId xmlns:p14="http://schemas.microsoft.com/office/powerpoint/2010/main" val="1369336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F84AB17F-C5E2-B540-057D-157350AB0FCC}"/>
              </a:ext>
            </a:extLst>
          </p:cNvPr>
          <p:cNvSpPr>
            <a:spLocks noGrp="1"/>
          </p:cNvSpPr>
          <p:nvPr>
            <p:ph type="title"/>
          </p:nvPr>
        </p:nvSpPr>
        <p:spPr>
          <a:xfrm>
            <a:off x="1472184" y="2967819"/>
            <a:ext cx="2852928" cy="1088136"/>
          </a:xfrm>
        </p:spPr>
        <p:txBody>
          <a:bodyPr>
            <a:noAutofit/>
          </a:bodyPr>
          <a:lstStyle/>
          <a:p>
            <a:r>
              <a:rPr lang="en-US" sz="2000" dirty="0">
                <a:solidFill>
                  <a:schemeClr val="tx1"/>
                </a:solidFill>
              </a:rPr>
              <a:t>If you or someone you know would like more information on the RFA process or would like to start the RFA process, please contact the Resource Family Approval Unit. </a:t>
            </a:r>
            <a:br>
              <a:rPr lang="en-US" sz="2000" dirty="0">
                <a:solidFill>
                  <a:schemeClr val="tx1"/>
                </a:solidFill>
              </a:rPr>
            </a:br>
            <a:endParaRPr lang="en-US" sz="2000" dirty="0"/>
          </a:p>
        </p:txBody>
      </p:sp>
      <p:sp>
        <p:nvSpPr>
          <p:cNvPr id="9" name="Text Placeholder 8">
            <a:extLst>
              <a:ext uri="{FF2B5EF4-FFF2-40B4-BE49-F238E27FC236}">
                <a16:creationId xmlns:a16="http://schemas.microsoft.com/office/drawing/2014/main" id="{CBE8CACA-28F1-1A5B-76B5-BCCDF9BCB6B9}"/>
              </a:ext>
            </a:extLst>
          </p:cNvPr>
          <p:cNvSpPr>
            <a:spLocks noGrp="1"/>
          </p:cNvSpPr>
          <p:nvPr>
            <p:ph idx="1"/>
          </p:nvPr>
        </p:nvSpPr>
        <p:spPr/>
        <p:txBody>
          <a:bodyPr>
            <a:normAutofit/>
          </a:bodyPr>
          <a:lstStyle/>
          <a:p>
            <a:endParaRPr lang="en-US" sz="8000" dirty="0"/>
          </a:p>
          <a:p>
            <a:endParaRPr lang="en-US" sz="8000" dirty="0"/>
          </a:p>
          <a:p>
            <a:endParaRPr lang="en-US" sz="8000" dirty="0"/>
          </a:p>
          <a:p>
            <a:endParaRPr lang="en-US" sz="8000" dirty="0"/>
          </a:p>
          <a:p>
            <a:endParaRPr lang="en-US" sz="8000" dirty="0"/>
          </a:p>
          <a:p>
            <a:endParaRPr lang="en-US" sz="8000" dirty="0"/>
          </a:p>
          <a:p>
            <a:endParaRPr lang="en-US" dirty="0"/>
          </a:p>
          <a:p>
            <a:endParaRPr lang="en-US" dirty="0"/>
          </a:p>
        </p:txBody>
      </p:sp>
      <p:sp>
        <p:nvSpPr>
          <p:cNvPr id="2" name="TextBox 1">
            <a:extLst>
              <a:ext uri="{FF2B5EF4-FFF2-40B4-BE49-F238E27FC236}">
                <a16:creationId xmlns:a16="http://schemas.microsoft.com/office/drawing/2014/main" id="{A13BE1BD-3098-69EF-B542-C1582E2810B0}"/>
              </a:ext>
            </a:extLst>
          </p:cNvPr>
          <p:cNvSpPr txBox="1"/>
          <p:nvPr/>
        </p:nvSpPr>
        <p:spPr>
          <a:xfrm>
            <a:off x="6979297" y="2080726"/>
            <a:ext cx="4562669" cy="2862322"/>
          </a:xfrm>
          <a:prstGeom prst="rect">
            <a:avLst/>
          </a:prstGeom>
          <a:noFill/>
        </p:spPr>
        <p:txBody>
          <a:bodyPr wrap="square" rtlCol="0">
            <a:spAutoFit/>
          </a:bodyPr>
          <a:lstStyle/>
          <a:p>
            <a:r>
              <a:rPr lang="en-US" dirty="0"/>
              <a:t>Amber Linder- Resource Family Approval Social Worker-707-262-4531 or </a:t>
            </a:r>
            <a:r>
              <a:rPr lang="en-US" dirty="0">
                <a:hlinkClick r:id="rId2"/>
              </a:rPr>
              <a:t>amber.linder@lakecount.ca.gov</a:t>
            </a:r>
            <a:endParaRPr lang="en-US" dirty="0"/>
          </a:p>
          <a:p>
            <a:endParaRPr lang="en-US" dirty="0"/>
          </a:p>
          <a:p>
            <a:r>
              <a:rPr lang="en-US" dirty="0"/>
              <a:t>Elizabeth Ceja- Resource Family Approval Social Worker-707-262-4508 or </a:t>
            </a:r>
            <a:r>
              <a:rPr lang="en-US" dirty="0">
                <a:hlinkClick r:id="rId3"/>
              </a:rPr>
              <a:t>Elizabeth.Ceja@lakecounty.ca.gov</a:t>
            </a:r>
            <a:r>
              <a:rPr lang="en-US" dirty="0"/>
              <a:t> </a:t>
            </a:r>
          </a:p>
          <a:p>
            <a:endParaRPr lang="en-US" dirty="0"/>
          </a:p>
          <a:p>
            <a:r>
              <a:rPr lang="en-US" dirty="0"/>
              <a:t>Kasey Blue- Supervisor- 707-262-1092 or </a:t>
            </a:r>
            <a:r>
              <a:rPr lang="en-US" dirty="0">
                <a:hlinkClick r:id="rId4"/>
              </a:rPr>
              <a:t>Kasey.Blue@lakecountyca.gov</a:t>
            </a:r>
            <a:r>
              <a:rPr lang="en-US" dirty="0"/>
              <a:t> </a:t>
            </a:r>
          </a:p>
        </p:txBody>
      </p:sp>
    </p:spTree>
    <p:extLst>
      <p:ext uri="{BB962C8B-B14F-4D97-AF65-F5344CB8AC3E}">
        <p14:creationId xmlns:p14="http://schemas.microsoft.com/office/powerpoint/2010/main" val="2276839930"/>
      </p:ext>
    </p:extLst>
  </p:cSld>
  <p:clrMapOvr>
    <a:masterClrMapping/>
  </p:clrMapOvr>
</p:sld>
</file>

<file path=ppt/theme/theme1.xml><?xml version="1.0" encoding="utf-8"?>
<a:theme xmlns:a="http://schemas.openxmlformats.org/drawingml/2006/main" name="Office Them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loral-Flourish_Win32_CP_v8" id="{BCFB3359-BC8B-4F4E-99DD-822A55018E7C}" vid="{7DF7CEC2-9D9A-40F6-95E4-E2F6E93D64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4" ma:contentTypeDescription="Create a new document." ma:contentTypeScope="" ma:versionID="2d714a3296df14eba7a100bb665443ca">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49549bf45bfbbfb6cffed527380e77e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BB2F3B-6257-41BB-8B64-5AC7494F274B}">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9ACE2AAA-C718-435C-B4E6-95A08ACAC441}">
  <ds:schemaRefs>
    <ds:schemaRef ds:uri="http://schemas.microsoft.com/sharepoint/v3/contenttype/forms"/>
  </ds:schemaRefs>
</ds:datastoreItem>
</file>

<file path=customXml/itemProps3.xml><?xml version="1.0" encoding="utf-8"?>
<ds:datastoreItem xmlns:ds="http://schemas.openxmlformats.org/officeDocument/2006/customXml" ds:itemID="{614EFF02-EA18-493C-972D-813DB244CB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Floral flourish</Template>
  <TotalTime>856</TotalTime>
  <Words>683</Words>
  <Application>Microsoft Office PowerPoint</Application>
  <PresentationFormat>Widescreen</PresentationFormat>
  <Paragraphs>53</Paragraphs>
  <Slides>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Baskerville</vt:lpstr>
      <vt:lpstr>Baskerville Old Face</vt:lpstr>
      <vt:lpstr>Calibri</vt:lpstr>
      <vt:lpstr>Gill Sans Light</vt:lpstr>
      <vt:lpstr>Gill Sans Nova</vt:lpstr>
      <vt:lpstr>Gill Sans Nova Light</vt:lpstr>
      <vt:lpstr>Times New Roman</vt:lpstr>
      <vt:lpstr>Office Theme</vt:lpstr>
      <vt:lpstr>PowerPoint Presentation</vt:lpstr>
      <vt:lpstr>Overview</vt:lpstr>
      <vt:lpstr>What is a Resource Home?</vt:lpstr>
      <vt:lpstr>We Need the Communities Help</vt:lpstr>
      <vt:lpstr>Why Should Anyone Become a Resource Home?</vt:lpstr>
      <vt:lpstr>Application Process to become a Resource Home</vt:lpstr>
      <vt:lpstr>What if I Need a Short Break?</vt:lpstr>
      <vt:lpstr>What if I want to Support  Resource Homes?</vt:lpstr>
      <vt:lpstr>If you or someone you know would like more information on the RFA process or would like to start the RFA process, please contact the Resource Family Approval Unit.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Amber Linder</dc:creator>
  <cp:lastModifiedBy>Amber Davis</cp:lastModifiedBy>
  <cp:revision>23</cp:revision>
  <dcterms:created xsi:type="dcterms:W3CDTF">2023-08-24T19:16:42Z</dcterms:created>
  <dcterms:modified xsi:type="dcterms:W3CDTF">2025-04-25T22:22:34Z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