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8" r:id="rId5"/>
    <p:sldId id="651" r:id="rId6"/>
    <p:sldId id="412" r:id="rId7"/>
    <p:sldId id="263" r:id="rId8"/>
    <p:sldId id="650" r:id="rId9"/>
    <p:sldId id="419" r:id="rId10"/>
    <p:sldId id="403" r:id="rId11"/>
    <p:sldId id="413" r:id="rId12"/>
    <p:sldId id="414" r:id="rId13"/>
    <p:sldId id="260" r:id="rId14"/>
    <p:sldId id="261" r:id="rId15"/>
    <p:sldId id="652" r:id="rId16"/>
    <p:sldId id="417" r:id="rId17"/>
    <p:sldId id="41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73AB6D-2938-4422-B3E0-0C72A0EC4F98}" v="43" dt="2025-09-17T20:40:24.750"/>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97" d="100"/>
          <a:sy n="97" d="100"/>
        </p:scale>
        <p:origin x="1110" y="2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ith Newton" userId="8ab090bf-db72-4f14-abcf-73237f709894" providerId="ADAL" clId="{65E9D95E-4B61-4F8F-93B3-66D665F889EA}"/>
    <pc:docChg chg="undo custSel addSld modSld sldOrd">
      <pc:chgData name="Faith Newton" userId="8ab090bf-db72-4f14-abcf-73237f709894" providerId="ADAL" clId="{65E9D95E-4B61-4F8F-93B3-66D665F889EA}" dt="2025-09-17T20:41:42.706" v="392" actId="20577"/>
      <pc:docMkLst>
        <pc:docMk/>
      </pc:docMkLst>
      <pc:sldChg chg="addSp delSp modSp mod modClrScheme chgLayout">
        <pc:chgData name="Faith Newton" userId="8ab090bf-db72-4f14-abcf-73237f709894" providerId="ADAL" clId="{65E9D95E-4B61-4F8F-93B3-66D665F889EA}" dt="2025-09-17T20:41:42.706" v="392" actId="20577"/>
        <pc:sldMkLst>
          <pc:docMk/>
          <pc:sldMk cId="3130795182" sldId="258"/>
        </pc:sldMkLst>
        <pc:spChg chg="mod ord">
          <ac:chgData name="Faith Newton" userId="8ab090bf-db72-4f14-abcf-73237f709894" providerId="ADAL" clId="{65E9D95E-4B61-4F8F-93B3-66D665F889EA}" dt="2025-09-17T20:04:38.627" v="13" actId="700"/>
          <ac:spMkLst>
            <pc:docMk/>
            <pc:sldMk cId="3130795182" sldId="258"/>
            <ac:spMk id="2" creationId="{F0AE573D-68A3-6B9A-1AEA-ABBD0781E294}"/>
          </ac:spMkLst>
        </pc:spChg>
        <pc:spChg chg="add del mod ord">
          <ac:chgData name="Faith Newton" userId="8ab090bf-db72-4f14-abcf-73237f709894" providerId="ADAL" clId="{65E9D95E-4B61-4F8F-93B3-66D665F889EA}" dt="2025-09-17T20:41:42.706" v="392" actId="20577"/>
          <ac:spMkLst>
            <pc:docMk/>
            <pc:sldMk cId="3130795182" sldId="258"/>
            <ac:spMk id="3" creationId="{9E3B90F1-7B72-6D70-4BD2-A47197DD50A7}"/>
          </ac:spMkLst>
        </pc:spChg>
        <pc:spChg chg="add del mod ord">
          <ac:chgData name="Faith Newton" userId="8ab090bf-db72-4f14-abcf-73237f709894" providerId="ADAL" clId="{65E9D95E-4B61-4F8F-93B3-66D665F889EA}" dt="2025-09-17T20:04:38.627" v="13" actId="700"/>
          <ac:spMkLst>
            <pc:docMk/>
            <pc:sldMk cId="3130795182" sldId="258"/>
            <ac:spMk id="4" creationId="{A1BAB3AE-B183-3251-C009-9C0CAD712CB0}"/>
          </ac:spMkLst>
        </pc:spChg>
      </pc:sldChg>
      <pc:sldChg chg="addSp modSp mod modClrScheme chgLayout">
        <pc:chgData name="Faith Newton" userId="8ab090bf-db72-4f14-abcf-73237f709894" providerId="ADAL" clId="{65E9D95E-4B61-4F8F-93B3-66D665F889EA}" dt="2025-09-17T20:38:24.510" v="166" actId="1076"/>
        <pc:sldMkLst>
          <pc:docMk/>
          <pc:sldMk cId="2820643063" sldId="263"/>
        </pc:sldMkLst>
        <pc:spChg chg="mod ord">
          <ac:chgData name="Faith Newton" userId="8ab090bf-db72-4f14-abcf-73237f709894" providerId="ADAL" clId="{65E9D95E-4B61-4F8F-93B3-66D665F889EA}" dt="2025-09-17T20:38:11.580" v="163" actId="700"/>
          <ac:spMkLst>
            <pc:docMk/>
            <pc:sldMk cId="2820643063" sldId="263"/>
            <ac:spMk id="2" creationId="{0959EA11-FA2C-1F52-063D-35C047BE3A61}"/>
          </ac:spMkLst>
        </pc:spChg>
        <pc:spChg chg="add mod ord">
          <ac:chgData name="Faith Newton" userId="8ab090bf-db72-4f14-abcf-73237f709894" providerId="ADAL" clId="{65E9D95E-4B61-4F8F-93B3-66D665F889EA}" dt="2025-09-17T20:38:24.510" v="166" actId="1076"/>
          <ac:spMkLst>
            <pc:docMk/>
            <pc:sldMk cId="2820643063" sldId="263"/>
            <ac:spMk id="3" creationId="{8D60FC35-CF88-9E52-E3DE-D7855005CF23}"/>
          </ac:spMkLst>
        </pc:spChg>
        <pc:graphicFrameChg chg="mod ord modGraphic">
          <ac:chgData name="Faith Newton" userId="8ab090bf-db72-4f14-abcf-73237f709894" providerId="ADAL" clId="{65E9D95E-4B61-4F8F-93B3-66D665F889EA}" dt="2025-09-17T20:38:11.580" v="163" actId="700"/>
          <ac:graphicFrameMkLst>
            <pc:docMk/>
            <pc:sldMk cId="2820643063" sldId="263"/>
            <ac:graphicFrameMk id="4" creationId="{491B85A2-9E07-1D25-604F-C15E435B0F2E}"/>
          </ac:graphicFrameMkLst>
        </pc:graphicFrameChg>
      </pc:sldChg>
      <pc:sldChg chg="modSp mod">
        <pc:chgData name="Faith Newton" userId="8ab090bf-db72-4f14-abcf-73237f709894" providerId="ADAL" clId="{65E9D95E-4B61-4F8F-93B3-66D665F889EA}" dt="2025-09-17T20:41:24.897" v="360" actId="20577"/>
        <pc:sldMkLst>
          <pc:docMk/>
          <pc:sldMk cId="2718954402" sldId="410"/>
        </pc:sldMkLst>
        <pc:spChg chg="mod">
          <ac:chgData name="Faith Newton" userId="8ab090bf-db72-4f14-abcf-73237f709894" providerId="ADAL" clId="{65E9D95E-4B61-4F8F-93B3-66D665F889EA}" dt="2025-09-17T20:41:24.897" v="360" actId="20577"/>
          <ac:spMkLst>
            <pc:docMk/>
            <pc:sldMk cId="2718954402" sldId="410"/>
            <ac:spMk id="9" creationId="{32BE5988-3FEC-8EEE-C68E-A3A05C320A6D}"/>
          </ac:spMkLst>
        </pc:spChg>
      </pc:sldChg>
      <pc:sldChg chg="modSp mod">
        <pc:chgData name="Faith Newton" userId="8ab090bf-db72-4f14-abcf-73237f709894" providerId="ADAL" clId="{65E9D95E-4B61-4F8F-93B3-66D665F889EA}" dt="2025-09-17T20:41:08.540" v="338" actId="20577"/>
        <pc:sldMkLst>
          <pc:docMk/>
          <pc:sldMk cId="2522602370" sldId="417"/>
        </pc:sldMkLst>
        <pc:spChg chg="mod">
          <ac:chgData name="Faith Newton" userId="8ab090bf-db72-4f14-abcf-73237f709894" providerId="ADAL" clId="{65E9D95E-4B61-4F8F-93B3-66D665F889EA}" dt="2025-09-17T20:40:38.481" v="294" actId="20577"/>
          <ac:spMkLst>
            <pc:docMk/>
            <pc:sldMk cId="2522602370" sldId="417"/>
            <ac:spMk id="2" creationId="{73BFB4CF-B611-2582-5D36-540861046EE3}"/>
          </ac:spMkLst>
        </pc:spChg>
        <pc:spChg chg="mod">
          <ac:chgData name="Faith Newton" userId="8ab090bf-db72-4f14-abcf-73237f709894" providerId="ADAL" clId="{65E9D95E-4B61-4F8F-93B3-66D665F889EA}" dt="2025-09-17T20:41:08.540" v="338" actId="20577"/>
          <ac:spMkLst>
            <pc:docMk/>
            <pc:sldMk cId="2522602370" sldId="417"/>
            <ac:spMk id="7" creationId="{EEE1DAC1-0110-8AE7-C214-C88CBE0DF074}"/>
          </ac:spMkLst>
        </pc:spChg>
      </pc:sldChg>
      <pc:sldChg chg="addSp delSp modSp new mod">
        <pc:chgData name="Faith Newton" userId="8ab090bf-db72-4f14-abcf-73237f709894" providerId="ADAL" clId="{65E9D95E-4B61-4F8F-93B3-66D665F889EA}" dt="2025-09-17T20:35:55.761" v="145" actId="208"/>
        <pc:sldMkLst>
          <pc:docMk/>
          <pc:sldMk cId="1224652318" sldId="651"/>
        </pc:sldMkLst>
        <pc:spChg chg="mod">
          <ac:chgData name="Faith Newton" userId="8ab090bf-db72-4f14-abcf-73237f709894" providerId="ADAL" clId="{65E9D95E-4B61-4F8F-93B3-66D665F889EA}" dt="2025-09-17T20:07:58.707" v="125" actId="20577"/>
          <ac:spMkLst>
            <pc:docMk/>
            <pc:sldMk cId="1224652318" sldId="651"/>
            <ac:spMk id="2" creationId="{48855EFF-CCCB-6DA5-6E70-BBEE33B48882}"/>
          </ac:spMkLst>
        </pc:spChg>
        <pc:spChg chg="add del mod">
          <ac:chgData name="Faith Newton" userId="8ab090bf-db72-4f14-abcf-73237f709894" providerId="ADAL" clId="{65E9D95E-4B61-4F8F-93B3-66D665F889EA}" dt="2025-09-17T20:05:49.578" v="69" actId="12084"/>
          <ac:spMkLst>
            <pc:docMk/>
            <pc:sldMk cId="1224652318" sldId="651"/>
            <ac:spMk id="3" creationId="{8A2DC961-4376-A931-A0CE-179A38D6A05B}"/>
          </ac:spMkLst>
        </pc:spChg>
        <pc:graphicFrameChg chg="add mod">
          <ac:chgData name="Faith Newton" userId="8ab090bf-db72-4f14-abcf-73237f709894" providerId="ADAL" clId="{65E9D95E-4B61-4F8F-93B3-66D665F889EA}" dt="2025-09-17T20:05:23.528" v="68" actId="12084"/>
          <ac:graphicFrameMkLst>
            <pc:docMk/>
            <pc:sldMk cId="1224652318" sldId="651"/>
            <ac:graphicFrameMk id="4" creationId="{1B12FFA8-65DC-021C-6F0E-7161987C5908}"/>
          </ac:graphicFrameMkLst>
        </pc:graphicFrameChg>
        <pc:graphicFrameChg chg="add mod">
          <ac:chgData name="Faith Newton" userId="8ab090bf-db72-4f14-abcf-73237f709894" providerId="ADAL" clId="{65E9D95E-4B61-4F8F-93B3-66D665F889EA}" dt="2025-09-17T20:35:55.761" v="145" actId="208"/>
          <ac:graphicFrameMkLst>
            <pc:docMk/>
            <pc:sldMk cId="1224652318" sldId="651"/>
            <ac:graphicFrameMk id="5" creationId="{939256C8-D742-C581-CDBA-099F1BB955FD}"/>
          </ac:graphicFrameMkLst>
        </pc:graphicFrameChg>
        <pc:picChg chg="add del mod">
          <ac:chgData name="Faith Newton" userId="8ab090bf-db72-4f14-abcf-73237f709894" providerId="ADAL" clId="{65E9D95E-4B61-4F8F-93B3-66D665F889EA}" dt="2025-09-17T20:07:45.759" v="106" actId="22"/>
          <ac:picMkLst>
            <pc:docMk/>
            <pc:sldMk cId="1224652318" sldId="651"/>
            <ac:picMk id="7" creationId="{29A9E1B7-3914-5FB4-68A9-435518D03EBE}"/>
          </ac:picMkLst>
        </pc:picChg>
      </pc:sldChg>
      <pc:sldChg chg="modSp new mod ord">
        <pc:chgData name="Faith Newton" userId="8ab090bf-db72-4f14-abcf-73237f709894" providerId="ADAL" clId="{65E9D95E-4B61-4F8F-93B3-66D665F889EA}" dt="2025-09-17T20:40:24.749" v="290"/>
        <pc:sldMkLst>
          <pc:docMk/>
          <pc:sldMk cId="2795487778" sldId="652"/>
        </pc:sldMkLst>
        <pc:spChg chg="mod">
          <ac:chgData name="Faith Newton" userId="8ab090bf-db72-4f14-abcf-73237f709894" providerId="ADAL" clId="{65E9D95E-4B61-4F8F-93B3-66D665F889EA}" dt="2025-09-17T20:39:23.948" v="217" actId="20577"/>
          <ac:spMkLst>
            <pc:docMk/>
            <pc:sldMk cId="2795487778" sldId="652"/>
            <ac:spMk id="2" creationId="{4BFD06FB-BD04-8AAC-4472-A511DBBB18E2}"/>
          </ac:spMkLst>
        </pc:spChg>
        <pc:spChg chg="mod">
          <ac:chgData name="Faith Newton" userId="8ab090bf-db72-4f14-abcf-73237f709894" providerId="ADAL" clId="{65E9D95E-4B61-4F8F-93B3-66D665F889EA}" dt="2025-09-17T20:39:56.813" v="261" actId="20577"/>
          <ac:spMkLst>
            <pc:docMk/>
            <pc:sldMk cId="2795487778" sldId="652"/>
            <ac:spMk id="3" creationId="{26D8AA5C-17C7-FD19-D2B2-BDA7AEFD2D3D}"/>
          </ac:spMkLst>
        </pc:spChg>
        <pc:spChg chg="mod">
          <ac:chgData name="Faith Newton" userId="8ab090bf-db72-4f14-abcf-73237f709894" providerId="ADAL" clId="{65E9D95E-4B61-4F8F-93B3-66D665F889EA}" dt="2025-09-17T20:40:23.069" v="289"/>
          <ac:spMkLst>
            <pc:docMk/>
            <pc:sldMk cId="2795487778" sldId="652"/>
            <ac:spMk id="4" creationId="{E200C642-F6AF-BCE4-218C-EE7CF26EC629}"/>
          </ac:spMkLst>
        </pc:spChg>
        <pc:spChg chg="mod">
          <ac:chgData name="Faith Newton" userId="8ab090bf-db72-4f14-abcf-73237f709894" providerId="ADAL" clId="{65E9D95E-4B61-4F8F-93B3-66D665F889EA}" dt="2025-09-17T20:40:03.351" v="287" actId="20577"/>
          <ac:spMkLst>
            <pc:docMk/>
            <pc:sldMk cId="2795487778" sldId="652"/>
            <ac:spMk id="5" creationId="{122CCD68-D081-3C97-21FC-2AA0556548C2}"/>
          </ac:spMkLst>
        </pc:spChg>
        <pc:spChg chg="mod">
          <ac:chgData name="Faith Newton" userId="8ab090bf-db72-4f14-abcf-73237f709894" providerId="ADAL" clId="{65E9D95E-4B61-4F8F-93B3-66D665F889EA}" dt="2025-09-17T20:40:24.749" v="290"/>
          <ac:spMkLst>
            <pc:docMk/>
            <pc:sldMk cId="2795487778" sldId="652"/>
            <ac:spMk id="6" creationId="{56F117A1-222D-E2D5-536B-1B611A262735}"/>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diagrams/_rels/data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ata5.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ata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diagrams/_rels/drawing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5.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rawing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7EE2CC-550D-44B0-8C0E-168369044537}"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D956C459-E0E9-4472-BF56-7BF4A037A148}">
      <dgm:prSet/>
      <dgm:spPr/>
      <dgm:t>
        <a:bodyPr/>
        <a:lstStyle/>
        <a:p>
          <a:r>
            <a:rPr lang="en-US"/>
            <a:t>Base Plan </a:t>
          </a:r>
        </a:p>
      </dgm:t>
    </dgm:pt>
    <dgm:pt modelId="{A3CAA102-088B-41ED-9E49-4859D08AE902}" type="parTrans" cxnId="{48147751-0BA5-42DB-AE78-A714AAA64606}">
      <dgm:prSet/>
      <dgm:spPr/>
      <dgm:t>
        <a:bodyPr/>
        <a:lstStyle/>
        <a:p>
          <a:endParaRPr lang="en-US"/>
        </a:p>
      </dgm:t>
    </dgm:pt>
    <dgm:pt modelId="{9196003B-550F-4E1E-B058-472F0AF6A51A}" type="sibTrans" cxnId="{48147751-0BA5-42DB-AE78-A714AAA64606}">
      <dgm:prSet/>
      <dgm:spPr/>
      <dgm:t>
        <a:bodyPr/>
        <a:lstStyle/>
        <a:p>
          <a:endParaRPr lang="en-US"/>
        </a:p>
      </dgm:t>
    </dgm:pt>
    <dgm:pt modelId="{23D4A4A4-AE7C-48E8-B4C8-51471E9EE190}">
      <dgm:prSet/>
      <dgm:spPr/>
      <dgm:t>
        <a:bodyPr/>
        <a:lstStyle/>
        <a:p>
          <a:r>
            <a:rPr lang="en-US"/>
            <a:t>Clearlake Annex</a:t>
          </a:r>
        </a:p>
      </dgm:t>
    </dgm:pt>
    <dgm:pt modelId="{92F598BA-AB32-49AE-B1F7-8C2DB0C6D925}" type="parTrans" cxnId="{E5820F91-BFE6-45F6-B5E0-818083C449F3}">
      <dgm:prSet/>
      <dgm:spPr/>
      <dgm:t>
        <a:bodyPr/>
        <a:lstStyle/>
        <a:p>
          <a:endParaRPr lang="en-US"/>
        </a:p>
      </dgm:t>
    </dgm:pt>
    <dgm:pt modelId="{81DA6F1E-5DFF-4D1D-BEE1-C02D68DD9844}" type="sibTrans" cxnId="{E5820F91-BFE6-45F6-B5E0-818083C449F3}">
      <dgm:prSet/>
      <dgm:spPr/>
      <dgm:t>
        <a:bodyPr/>
        <a:lstStyle/>
        <a:p>
          <a:endParaRPr lang="en-US"/>
        </a:p>
      </dgm:t>
    </dgm:pt>
    <dgm:pt modelId="{9C88D765-E9EA-4C82-8C05-6BB20CA92EB8}">
      <dgm:prSet/>
      <dgm:spPr/>
      <dgm:t>
        <a:bodyPr/>
        <a:lstStyle/>
        <a:p>
          <a:r>
            <a:rPr lang="en-US"/>
            <a:t>Lakeport Annex </a:t>
          </a:r>
        </a:p>
      </dgm:t>
    </dgm:pt>
    <dgm:pt modelId="{CC4B76BF-2EB5-4698-8C3F-6101406F3ACB}" type="parTrans" cxnId="{AB170A0B-025C-46ED-A020-C89607A817A8}">
      <dgm:prSet/>
      <dgm:spPr/>
      <dgm:t>
        <a:bodyPr/>
        <a:lstStyle/>
        <a:p>
          <a:endParaRPr lang="en-US"/>
        </a:p>
      </dgm:t>
    </dgm:pt>
    <dgm:pt modelId="{D19E494E-DB58-465F-9043-11C1DA757852}" type="sibTrans" cxnId="{AB170A0B-025C-46ED-A020-C89607A817A8}">
      <dgm:prSet/>
      <dgm:spPr/>
      <dgm:t>
        <a:bodyPr/>
        <a:lstStyle/>
        <a:p>
          <a:endParaRPr lang="en-US"/>
        </a:p>
      </dgm:t>
    </dgm:pt>
    <dgm:pt modelId="{F1A8F606-BC19-49DB-9BE8-A08F286B9B8C}" type="pres">
      <dgm:prSet presAssocID="{077EE2CC-550D-44B0-8C0E-168369044537}" presName="Name0" presStyleCnt="0">
        <dgm:presLayoutVars>
          <dgm:dir/>
          <dgm:resizeHandles val="exact"/>
        </dgm:presLayoutVars>
      </dgm:prSet>
      <dgm:spPr/>
    </dgm:pt>
    <dgm:pt modelId="{3D9103A1-E862-416F-9477-5D2F8EAD21AB}" type="pres">
      <dgm:prSet presAssocID="{D956C459-E0E9-4472-BF56-7BF4A037A148}" presName="compNode" presStyleCnt="0"/>
      <dgm:spPr/>
    </dgm:pt>
    <dgm:pt modelId="{8D579F6C-1530-4684-ABE7-21F416C3B73A}" type="pres">
      <dgm:prSet presAssocID="{D956C459-E0E9-4472-BF56-7BF4A037A148}" presName="pictRect" presStyleLbl="node1" presStyleIdx="0" presStyleCnt="3"/>
      <dgm:spPr>
        <a:blipFill dpi="0" rotWithShape="1">
          <a:blip xmlns:r="http://schemas.openxmlformats.org/officeDocument/2006/relationships" r:embed="rId1"/>
          <a:srcRect/>
          <a:stretch>
            <a:fillRect l="17062" t="-21105" r="14230" b="-9441"/>
          </a:stretch>
        </a:blipFill>
        <a:ln>
          <a:solidFill>
            <a:schemeClr val="tx1"/>
          </a:solidFill>
        </a:ln>
      </dgm:spPr>
    </dgm:pt>
    <dgm:pt modelId="{C69575A4-79E0-407E-8ED5-39E2FA554C9D}" type="pres">
      <dgm:prSet presAssocID="{D956C459-E0E9-4472-BF56-7BF4A037A148}" presName="textRect" presStyleLbl="revTx" presStyleIdx="0" presStyleCnt="3">
        <dgm:presLayoutVars>
          <dgm:bulletEnabled val="1"/>
        </dgm:presLayoutVars>
      </dgm:prSet>
      <dgm:spPr/>
    </dgm:pt>
    <dgm:pt modelId="{49AA011C-C6AD-4089-A1B5-7D3C69ED5709}" type="pres">
      <dgm:prSet presAssocID="{9196003B-550F-4E1E-B058-472F0AF6A51A}" presName="sibTrans" presStyleLbl="sibTrans2D1" presStyleIdx="0" presStyleCnt="0"/>
      <dgm:spPr/>
    </dgm:pt>
    <dgm:pt modelId="{C7D1184F-CB33-40FF-84EE-431561130377}" type="pres">
      <dgm:prSet presAssocID="{23D4A4A4-AE7C-48E8-B4C8-51471E9EE190}" presName="compNode" presStyleCnt="0"/>
      <dgm:spPr/>
    </dgm:pt>
    <dgm:pt modelId="{195112A4-DB35-4492-855A-EB47E7434FC5}" type="pres">
      <dgm:prSet presAssocID="{23D4A4A4-AE7C-48E8-B4C8-51471E9EE190}" presName="pictRect" presStyleLbl="node1" presStyleIdx="1" presStyleCnt="3"/>
      <dgm:spPr>
        <a:blipFill dpi="0" rotWithShape="1">
          <a:blip xmlns:r="http://schemas.openxmlformats.org/officeDocument/2006/relationships" r:embed="rId2"/>
          <a:srcRect/>
          <a:stretch>
            <a:fillRect l="16842" t="-1555" r="16842" b="-24445"/>
          </a:stretch>
        </a:blipFill>
        <a:ln>
          <a:solidFill>
            <a:schemeClr val="tx1"/>
          </a:solidFill>
        </a:ln>
      </dgm:spPr>
    </dgm:pt>
    <dgm:pt modelId="{BF05616D-FC73-4E45-9612-333B31110032}" type="pres">
      <dgm:prSet presAssocID="{23D4A4A4-AE7C-48E8-B4C8-51471E9EE190}" presName="textRect" presStyleLbl="revTx" presStyleIdx="1" presStyleCnt="3">
        <dgm:presLayoutVars>
          <dgm:bulletEnabled val="1"/>
        </dgm:presLayoutVars>
      </dgm:prSet>
      <dgm:spPr/>
    </dgm:pt>
    <dgm:pt modelId="{08EFBAAA-613F-4A8C-8C65-4B075548763E}" type="pres">
      <dgm:prSet presAssocID="{81DA6F1E-5DFF-4D1D-BEE1-C02D68DD9844}" presName="sibTrans" presStyleLbl="sibTrans2D1" presStyleIdx="0" presStyleCnt="0"/>
      <dgm:spPr/>
    </dgm:pt>
    <dgm:pt modelId="{59AA2C05-8262-436A-BB8F-B824B5974426}" type="pres">
      <dgm:prSet presAssocID="{9C88D765-E9EA-4C82-8C05-6BB20CA92EB8}" presName="compNode" presStyleCnt="0"/>
      <dgm:spPr/>
    </dgm:pt>
    <dgm:pt modelId="{48DEFD1F-F02E-4E80-A7BF-5FD631EB22AD}" type="pres">
      <dgm:prSet presAssocID="{9C88D765-E9EA-4C82-8C05-6BB20CA92EB8}" presName="pictRect" presStyleLbl="node1" presStyleIdx="2" presStyleCnt="3"/>
      <dgm:spPr>
        <a:blipFill dpi="0" rotWithShape="1">
          <a:blip xmlns:r="http://schemas.openxmlformats.org/officeDocument/2006/relationships" r:embed="rId3"/>
          <a:srcRect/>
          <a:stretch>
            <a:fillRect l="15565" t="-121" r="15404" b="-29657"/>
          </a:stretch>
        </a:blipFill>
        <a:ln>
          <a:solidFill>
            <a:schemeClr val="tx1"/>
          </a:solidFill>
        </a:ln>
      </dgm:spPr>
    </dgm:pt>
    <dgm:pt modelId="{223D1484-CE79-401E-BB2B-C4DF148DFBF5}" type="pres">
      <dgm:prSet presAssocID="{9C88D765-E9EA-4C82-8C05-6BB20CA92EB8}" presName="textRect" presStyleLbl="revTx" presStyleIdx="2" presStyleCnt="3">
        <dgm:presLayoutVars>
          <dgm:bulletEnabled val="1"/>
        </dgm:presLayoutVars>
      </dgm:prSet>
      <dgm:spPr/>
    </dgm:pt>
  </dgm:ptLst>
  <dgm:cxnLst>
    <dgm:cxn modelId="{AB170A0B-025C-46ED-A020-C89607A817A8}" srcId="{077EE2CC-550D-44B0-8C0E-168369044537}" destId="{9C88D765-E9EA-4C82-8C05-6BB20CA92EB8}" srcOrd="2" destOrd="0" parTransId="{CC4B76BF-2EB5-4698-8C3F-6101406F3ACB}" sibTransId="{D19E494E-DB58-465F-9043-11C1DA757852}"/>
    <dgm:cxn modelId="{2EA0FF12-907A-4C0F-89CC-0F10EF5C50D6}" type="presOf" srcId="{D956C459-E0E9-4472-BF56-7BF4A037A148}" destId="{C69575A4-79E0-407E-8ED5-39E2FA554C9D}" srcOrd="0" destOrd="0" presId="urn:microsoft.com/office/officeart/2005/8/layout/pList1"/>
    <dgm:cxn modelId="{47890313-78DE-427E-9E93-782ADCB13419}" type="presOf" srcId="{9C88D765-E9EA-4C82-8C05-6BB20CA92EB8}" destId="{223D1484-CE79-401E-BB2B-C4DF148DFBF5}" srcOrd="0" destOrd="0" presId="urn:microsoft.com/office/officeart/2005/8/layout/pList1"/>
    <dgm:cxn modelId="{7614A32B-3DBA-417A-9760-81577C401486}" type="presOf" srcId="{9196003B-550F-4E1E-B058-472F0AF6A51A}" destId="{49AA011C-C6AD-4089-A1B5-7D3C69ED5709}" srcOrd="0" destOrd="0" presId="urn:microsoft.com/office/officeart/2005/8/layout/pList1"/>
    <dgm:cxn modelId="{78039841-4F81-4DCB-A542-DAAF5E793D3E}" type="presOf" srcId="{077EE2CC-550D-44B0-8C0E-168369044537}" destId="{F1A8F606-BC19-49DB-9BE8-A08F286B9B8C}" srcOrd="0" destOrd="0" presId="urn:microsoft.com/office/officeart/2005/8/layout/pList1"/>
    <dgm:cxn modelId="{48147751-0BA5-42DB-AE78-A714AAA64606}" srcId="{077EE2CC-550D-44B0-8C0E-168369044537}" destId="{D956C459-E0E9-4472-BF56-7BF4A037A148}" srcOrd="0" destOrd="0" parTransId="{A3CAA102-088B-41ED-9E49-4859D08AE902}" sibTransId="{9196003B-550F-4E1E-B058-472F0AF6A51A}"/>
    <dgm:cxn modelId="{5F9B5B5A-DF02-4357-9BBD-5D1B3928463A}" type="presOf" srcId="{23D4A4A4-AE7C-48E8-B4C8-51471E9EE190}" destId="{BF05616D-FC73-4E45-9612-333B31110032}" srcOrd="0" destOrd="0" presId="urn:microsoft.com/office/officeart/2005/8/layout/pList1"/>
    <dgm:cxn modelId="{F9C5E78D-525B-4B9B-9D32-35EF6E4549FA}" type="presOf" srcId="{81DA6F1E-5DFF-4D1D-BEE1-C02D68DD9844}" destId="{08EFBAAA-613F-4A8C-8C65-4B075548763E}" srcOrd="0" destOrd="0" presId="urn:microsoft.com/office/officeart/2005/8/layout/pList1"/>
    <dgm:cxn modelId="{E5820F91-BFE6-45F6-B5E0-818083C449F3}" srcId="{077EE2CC-550D-44B0-8C0E-168369044537}" destId="{23D4A4A4-AE7C-48E8-B4C8-51471E9EE190}" srcOrd="1" destOrd="0" parTransId="{92F598BA-AB32-49AE-B1F7-8C2DB0C6D925}" sibTransId="{81DA6F1E-5DFF-4D1D-BEE1-C02D68DD9844}"/>
    <dgm:cxn modelId="{36B55158-1832-4C1D-9A17-D0128C3AF9F8}" type="presParOf" srcId="{F1A8F606-BC19-49DB-9BE8-A08F286B9B8C}" destId="{3D9103A1-E862-416F-9477-5D2F8EAD21AB}" srcOrd="0" destOrd="0" presId="urn:microsoft.com/office/officeart/2005/8/layout/pList1"/>
    <dgm:cxn modelId="{3A1692DF-5D26-4CB5-97E6-D8FADDA3511B}" type="presParOf" srcId="{3D9103A1-E862-416F-9477-5D2F8EAD21AB}" destId="{8D579F6C-1530-4684-ABE7-21F416C3B73A}" srcOrd="0" destOrd="0" presId="urn:microsoft.com/office/officeart/2005/8/layout/pList1"/>
    <dgm:cxn modelId="{D3C5C154-6FB3-4745-B29C-233EDA6594B4}" type="presParOf" srcId="{3D9103A1-E862-416F-9477-5D2F8EAD21AB}" destId="{C69575A4-79E0-407E-8ED5-39E2FA554C9D}" srcOrd="1" destOrd="0" presId="urn:microsoft.com/office/officeart/2005/8/layout/pList1"/>
    <dgm:cxn modelId="{0034AE0F-AD9C-4E08-A714-518482703009}" type="presParOf" srcId="{F1A8F606-BC19-49DB-9BE8-A08F286B9B8C}" destId="{49AA011C-C6AD-4089-A1B5-7D3C69ED5709}" srcOrd="1" destOrd="0" presId="urn:microsoft.com/office/officeart/2005/8/layout/pList1"/>
    <dgm:cxn modelId="{69221C0B-2BB6-4662-B185-6BFFFA1E1EB4}" type="presParOf" srcId="{F1A8F606-BC19-49DB-9BE8-A08F286B9B8C}" destId="{C7D1184F-CB33-40FF-84EE-431561130377}" srcOrd="2" destOrd="0" presId="urn:microsoft.com/office/officeart/2005/8/layout/pList1"/>
    <dgm:cxn modelId="{DA1D2852-F02B-4C00-92C9-4EA117A1C818}" type="presParOf" srcId="{C7D1184F-CB33-40FF-84EE-431561130377}" destId="{195112A4-DB35-4492-855A-EB47E7434FC5}" srcOrd="0" destOrd="0" presId="urn:microsoft.com/office/officeart/2005/8/layout/pList1"/>
    <dgm:cxn modelId="{0BD0BB8B-3D2B-4A9C-A6DB-46EAA7B5391C}" type="presParOf" srcId="{C7D1184F-CB33-40FF-84EE-431561130377}" destId="{BF05616D-FC73-4E45-9612-333B31110032}" srcOrd="1" destOrd="0" presId="urn:microsoft.com/office/officeart/2005/8/layout/pList1"/>
    <dgm:cxn modelId="{10550803-BED3-4C8C-B9AD-A50AF6C6283F}" type="presParOf" srcId="{F1A8F606-BC19-49DB-9BE8-A08F286B9B8C}" destId="{08EFBAAA-613F-4A8C-8C65-4B075548763E}" srcOrd="3" destOrd="0" presId="urn:microsoft.com/office/officeart/2005/8/layout/pList1"/>
    <dgm:cxn modelId="{6CCB870B-17F0-413F-B8C1-015437E1D21F}" type="presParOf" srcId="{F1A8F606-BC19-49DB-9BE8-A08F286B9B8C}" destId="{59AA2C05-8262-436A-BB8F-B824B5974426}" srcOrd="4" destOrd="0" presId="urn:microsoft.com/office/officeart/2005/8/layout/pList1"/>
    <dgm:cxn modelId="{F8D14ABD-5288-41E8-84B8-F1CFAF656CF5}" type="presParOf" srcId="{59AA2C05-8262-436A-BB8F-B824B5974426}" destId="{48DEFD1F-F02E-4E80-A7BF-5FD631EB22AD}" srcOrd="0" destOrd="0" presId="urn:microsoft.com/office/officeart/2005/8/layout/pList1"/>
    <dgm:cxn modelId="{C02F9C8C-EB3D-407A-BE15-22115DB3CD5D}" type="presParOf" srcId="{59AA2C05-8262-436A-BB8F-B824B5974426}" destId="{223D1484-CE79-401E-BB2B-C4DF148DFBF5}"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746B5C-9F06-401D-8925-664FC38B3B83}" type="doc">
      <dgm:prSet loTypeId="urn:microsoft.com/office/officeart/2008/layout/IncreasingCircleProcess" loCatId="process" qsTypeId="urn:microsoft.com/office/officeart/2005/8/quickstyle/simple1" qsCatId="simple" csTypeId="urn:microsoft.com/office/officeart/2005/8/colors/colorful3" csCatId="colorful" phldr="1"/>
      <dgm:spPr/>
      <dgm:t>
        <a:bodyPr/>
        <a:lstStyle/>
        <a:p>
          <a:endParaRPr lang="en-US"/>
        </a:p>
      </dgm:t>
    </dgm:pt>
    <dgm:pt modelId="{EED9B737-7AA7-4200-AC94-52763106B7CB}">
      <dgm:prSet phldrT="[Text]" custT="1"/>
      <dgm:spPr/>
      <dgm:t>
        <a:bodyPr/>
        <a:lstStyle/>
        <a:p>
          <a:r>
            <a:rPr lang="en-US" sz="1200" b="1">
              <a:latin typeface="Open Sans" panose="020B0606030504020204" pitchFamily="34" charset="0"/>
              <a:ea typeface="Open Sans" panose="020B0606030504020204" pitchFamily="34" charset="0"/>
              <a:cs typeface="Open Sans" panose="020B0606030504020204" pitchFamily="34" charset="0"/>
            </a:rPr>
            <a:t>Organize Resources</a:t>
          </a:r>
        </a:p>
      </dgm:t>
    </dgm:pt>
    <dgm:pt modelId="{2B041BF5-1E8B-4151-8FD0-8A15DDC770D5}" type="parTrans" cxnId="{430E8E5E-D7BA-41F3-A5E1-99B3BF41D635}">
      <dgm:prSet/>
      <dgm:spPr/>
      <dgm:t>
        <a:bodyPr/>
        <a:lstStyle/>
        <a:p>
          <a:endParaRPr lang="en-US"/>
        </a:p>
      </dgm:t>
    </dgm:pt>
    <dgm:pt modelId="{0EBDBC4C-7544-41B3-9181-44A20E31B8FA}" type="sibTrans" cxnId="{430E8E5E-D7BA-41F3-A5E1-99B3BF41D635}">
      <dgm:prSet/>
      <dgm:spPr/>
      <dgm:t>
        <a:bodyPr/>
        <a:lstStyle/>
        <a:p>
          <a:endParaRPr lang="en-US"/>
        </a:p>
      </dgm:t>
    </dgm:pt>
    <dgm:pt modelId="{DBBC6970-35C8-4F2F-811B-B258420C68B6}">
      <dgm:prSet phldrT="[Text]" custT="1"/>
      <dgm:spPr/>
      <dgm:t>
        <a:bodyPr/>
        <a:lstStyle/>
        <a:p>
          <a:r>
            <a:rPr lang="en-US" sz="1200" b="1" dirty="0">
              <a:latin typeface="Open Sans" panose="020B0606030504020204" pitchFamily="34" charset="0"/>
              <a:ea typeface="Open Sans" panose="020B0606030504020204" pitchFamily="34" charset="0"/>
              <a:cs typeface="Open Sans" panose="020B0606030504020204" pitchFamily="34" charset="0"/>
            </a:rPr>
            <a:t>Assess Risks</a:t>
          </a:r>
        </a:p>
      </dgm:t>
    </dgm:pt>
    <dgm:pt modelId="{C3ADCBB5-CBB3-4260-AB26-C4BE9F065D78}" type="parTrans" cxnId="{460AF305-91EE-49D8-9D65-C128EB7F1D15}">
      <dgm:prSet/>
      <dgm:spPr/>
      <dgm:t>
        <a:bodyPr/>
        <a:lstStyle/>
        <a:p>
          <a:endParaRPr lang="en-US"/>
        </a:p>
      </dgm:t>
    </dgm:pt>
    <dgm:pt modelId="{9B7AA47F-3621-4D82-A02B-FC1B73A1260E}" type="sibTrans" cxnId="{460AF305-91EE-49D8-9D65-C128EB7F1D15}">
      <dgm:prSet/>
      <dgm:spPr/>
      <dgm:t>
        <a:bodyPr/>
        <a:lstStyle/>
        <a:p>
          <a:endParaRPr lang="en-US"/>
        </a:p>
      </dgm:t>
    </dgm:pt>
    <dgm:pt modelId="{D12B461D-388A-4237-B80B-1CCCEE4A3AB3}">
      <dgm:prSet phldrT="[Text]" custT="1"/>
      <dgm:spPr/>
      <dgm:t>
        <a:bodyPr/>
        <a:lstStyle/>
        <a:p>
          <a:r>
            <a:rPr lang="en-US" sz="1200" b="1" dirty="0">
              <a:latin typeface="Open Sans" panose="020B0606030504020204" pitchFamily="34" charset="0"/>
              <a:ea typeface="Open Sans" panose="020B0606030504020204" pitchFamily="34" charset="0"/>
              <a:cs typeface="Open Sans" panose="020B0606030504020204" pitchFamily="34" charset="0"/>
            </a:rPr>
            <a:t>Plan Development</a:t>
          </a:r>
        </a:p>
      </dgm:t>
    </dgm:pt>
    <dgm:pt modelId="{DC6428D8-BCA5-452B-BCEC-807D5C902E65}" type="parTrans" cxnId="{3A8463C6-39B2-43C5-815C-F0B234E99601}">
      <dgm:prSet/>
      <dgm:spPr/>
      <dgm:t>
        <a:bodyPr/>
        <a:lstStyle/>
        <a:p>
          <a:endParaRPr lang="en-US"/>
        </a:p>
      </dgm:t>
    </dgm:pt>
    <dgm:pt modelId="{4E663A75-9C5A-4469-962E-3E9821EADC1C}" type="sibTrans" cxnId="{3A8463C6-39B2-43C5-815C-F0B234E99601}">
      <dgm:prSet/>
      <dgm:spPr/>
      <dgm:t>
        <a:bodyPr/>
        <a:lstStyle/>
        <a:p>
          <a:endParaRPr lang="en-US"/>
        </a:p>
      </dgm:t>
    </dgm:pt>
    <dgm:pt modelId="{04ABC6C3-A5CD-4C4F-B61C-C917824C5753}">
      <dgm:prSet phldrT="[Text]" custT="1"/>
      <dgm:spPr/>
      <dgm:t>
        <a:bodyPr/>
        <a:lstStyle/>
        <a:p>
          <a:r>
            <a:rPr lang="en-US" sz="1200" b="1" dirty="0">
              <a:latin typeface="Open Sans" panose="020B0606030504020204" pitchFamily="34" charset="0"/>
              <a:ea typeface="Open Sans" panose="020B0606030504020204" pitchFamily="34" charset="0"/>
              <a:cs typeface="Open Sans" panose="020B0606030504020204" pitchFamily="34" charset="0"/>
            </a:rPr>
            <a:t>Implement &amp; Monitor</a:t>
          </a:r>
        </a:p>
      </dgm:t>
    </dgm:pt>
    <dgm:pt modelId="{7CB31EB2-488B-43EC-A2B7-F8A658CBD076}" type="parTrans" cxnId="{423CF6A0-ED75-4D05-B0DF-EBED06FA6722}">
      <dgm:prSet/>
      <dgm:spPr/>
      <dgm:t>
        <a:bodyPr/>
        <a:lstStyle/>
        <a:p>
          <a:endParaRPr lang="en-US"/>
        </a:p>
      </dgm:t>
    </dgm:pt>
    <dgm:pt modelId="{FFF687B3-0F13-424F-BA0D-1D7C4D1D3CF3}" type="sibTrans" cxnId="{423CF6A0-ED75-4D05-B0DF-EBED06FA6722}">
      <dgm:prSet/>
      <dgm:spPr/>
      <dgm:t>
        <a:bodyPr/>
        <a:lstStyle/>
        <a:p>
          <a:endParaRPr lang="en-US"/>
        </a:p>
      </dgm:t>
    </dgm:pt>
    <dgm:pt modelId="{8E4810E1-46A5-4E6C-A260-EC6F258A11E1}" type="pres">
      <dgm:prSet presAssocID="{BC746B5C-9F06-401D-8925-664FC38B3B83}" presName="Name0" presStyleCnt="0">
        <dgm:presLayoutVars>
          <dgm:chMax val="7"/>
          <dgm:chPref val="7"/>
          <dgm:dir/>
          <dgm:animOne val="branch"/>
          <dgm:animLvl val="lvl"/>
        </dgm:presLayoutVars>
      </dgm:prSet>
      <dgm:spPr/>
    </dgm:pt>
    <dgm:pt modelId="{94572BCC-B057-448F-9644-CC51227A137C}" type="pres">
      <dgm:prSet presAssocID="{EED9B737-7AA7-4200-AC94-52763106B7CB}" presName="composite" presStyleCnt="0"/>
      <dgm:spPr/>
    </dgm:pt>
    <dgm:pt modelId="{B39E6444-D19D-458D-9495-BD471BF9F942}" type="pres">
      <dgm:prSet presAssocID="{EED9B737-7AA7-4200-AC94-52763106B7CB}" presName="BackAccent" presStyleLbl="bgShp" presStyleIdx="0" presStyleCnt="4"/>
      <dgm:spPr/>
    </dgm:pt>
    <dgm:pt modelId="{A457D9E3-BF3F-4139-9A77-380E8ED59155}" type="pres">
      <dgm:prSet presAssocID="{EED9B737-7AA7-4200-AC94-52763106B7CB}" presName="Accent" presStyleLbl="alignNode1" presStyleIdx="0" presStyleCnt="4"/>
      <dgm:spPr/>
    </dgm:pt>
    <dgm:pt modelId="{C518AF50-E215-40CF-AA8B-881F1DDD0B4B}" type="pres">
      <dgm:prSet presAssocID="{EED9B737-7AA7-4200-AC94-52763106B7CB}" presName="Child" presStyleLbl="revTx" presStyleIdx="0" presStyleCnt="4">
        <dgm:presLayoutVars>
          <dgm:chMax val="0"/>
          <dgm:chPref val="0"/>
          <dgm:bulletEnabled val="1"/>
        </dgm:presLayoutVars>
      </dgm:prSet>
      <dgm:spPr/>
    </dgm:pt>
    <dgm:pt modelId="{A637497D-8B57-4DF0-BB19-2AC4915CCA16}" type="pres">
      <dgm:prSet presAssocID="{EED9B737-7AA7-4200-AC94-52763106B7CB}" presName="Parent" presStyleLbl="revTx" presStyleIdx="0" presStyleCnt="4">
        <dgm:presLayoutVars>
          <dgm:chMax val="1"/>
          <dgm:chPref val="1"/>
          <dgm:bulletEnabled val="1"/>
        </dgm:presLayoutVars>
      </dgm:prSet>
      <dgm:spPr/>
    </dgm:pt>
    <dgm:pt modelId="{E561C4CA-AC5A-4243-9D43-A42F5F893940}" type="pres">
      <dgm:prSet presAssocID="{0EBDBC4C-7544-41B3-9181-44A20E31B8FA}" presName="sibTrans" presStyleCnt="0"/>
      <dgm:spPr/>
    </dgm:pt>
    <dgm:pt modelId="{6EE4876A-10DA-4BC0-A9E1-4E85F67E9B33}" type="pres">
      <dgm:prSet presAssocID="{DBBC6970-35C8-4F2F-811B-B258420C68B6}" presName="composite" presStyleCnt="0"/>
      <dgm:spPr/>
    </dgm:pt>
    <dgm:pt modelId="{FDB9E8CB-1E07-4B90-8EEE-0605E6F3331D}" type="pres">
      <dgm:prSet presAssocID="{DBBC6970-35C8-4F2F-811B-B258420C68B6}" presName="BackAccent" presStyleLbl="bgShp" presStyleIdx="1" presStyleCnt="4"/>
      <dgm:spPr/>
    </dgm:pt>
    <dgm:pt modelId="{8EFBA928-896F-4C63-8991-85908B73C609}" type="pres">
      <dgm:prSet presAssocID="{DBBC6970-35C8-4F2F-811B-B258420C68B6}" presName="Accent" presStyleLbl="alignNode1" presStyleIdx="1" presStyleCnt="4"/>
      <dgm:spPr/>
    </dgm:pt>
    <dgm:pt modelId="{AA99CC2A-71D0-4EBB-A089-0BEC5A2166B9}" type="pres">
      <dgm:prSet presAssocID="{DBBC6970-35C8-4F2F-811B-B258420C68B6}" presName="Child" presStyleLbl="revTx" presStyleIdx="0" presStyleCnt="4">
        <dgm:presLayoutVars>
          <dgm:chMax val="0"/>
          <dgm:chPref val="0"/>
          <dgm:bulletEnabled val="1"/>
        </dgm:presLayoutVars>
      </dgm:prSet>
      <dgm:spPr/>
    </dgm:pt>
    <dgm:pt modelId="{B1053CA6-27C3-4112-B23B-3E119FC12D26}" type="pres">
      <dgm:prSet presAssocID="{DBBC6970-35C8-4F2F-811B-B258420C68B6}" presName="Parent" presStyleLbl="revTx" presStyleIdx="1" presStyleCnt="4">
        <dgm:presLayoutVars>
          <dgm:chMax val="1"/>
          <dgm:chPref val="1"/>
          <dgm:bulletEnabled val="1"/>
        </dgm:presLayoutVars>
      </dgm:prSet>
      <dgm:spPr/>
    </dgm:pt>
    <dgm:pt modelId="{9D6D5132-C5EC-476A-AE05-07D9387D1285}" type="pres">
      <dgm:prSet presAssocID="{9B7AA47F-3621-4D82-A02B-FC1B73A1260E}" presName="sibTrans" presStyleCnt="0"/>
      <dgm:spPr/>
    </dgm:pt>
    <dgm:pt modelId="{4B6AB38B-AEF0-47CD-9A2A-E4737BDC5D78}" type="pres">
      <dgm:prSet presAssocID="{D12B461D-388A-4237-B80B-1CCCEE4A3AB3}" presName="composite" presStyleCnt="0"/>
      <dgm:spPr/>
    </dgm:pt>
    <dgm:pt modelId="{548B8DD1-60E7-4021-A040-C0285374F8A4}" type="pres">
      <dgm:prSet presAssocID="{D12B461D-388A-4237-B80B-1CCCEE4A3AB3}" presName="BackAccent" presStyleLbl="bgShp" presStyleIdx="2" presStyleCnt="4"/>
      <dgm:spPr/>
    </dgm:pt>
    <dgm:pt modelId="{6D5D3F9D-E0FF-4F2D-90AB-AE3388F1196D}" type="pres">
      <dgm:prSet presAssocID="{D12B461D-388A-4237-B80B-1CCCEE4A3AB3}" presName="Accent" presStyleLbl="alignNode1" presStyleIdx="2" presStyleCnt="4"/>
      <dgm:spPr/>
    </dgm:pt>
    <dgm:pt modelId="{4E3C4233-C562-49A3-8884-49BE4FDBEA07}" type="pres">
      <dgm:prSet presAssocID="{D12B461D-388A-4237-B80B-1CCCEE4A3AB3}" presName="Child" presStyleLbl="revTx" presStyleIdx="1" presStyleCnt="4" custScaleX="120800">
        <dgm:presLayoutVars>
          <dgm:chMax val="0"/>
          <dgm:chPref val="0"/>
          <dgm:bulletEnabled val="1"/>
        </dgm:presLayoutVars>
      </dgm:prSet>
      <dgm:spPr/>
    </dgm:pt>
    <dgm:pt modelId="{1488F24A-8128-49B4-A434-B43D97967062}" type="pres">
      <dgm:prSet presAssocID="{D12B461D-388A-4237-B80B-1CCCEE4A3AB3}" presName="Parent" presStyleLbl="revTx" presStyleIdx="2" presStyleCnt="4" custScaleX="114047">
        <dgm:presLayoutVars>
          <dgm:chMax val="1"/>
          <dgm:chPref val="1"/>
          <dgm:bulletEnabled val="1"/>
        </dgm:presLayoutVars>
      </dgm:prSet>
      <dgm:spPr/>
    </dgm:pt>
    <dgm:pt modelId="{F7CA7F7F-B423-40C9-9D41-BE936E21F3C3}" type="pres">
      <dgm:prSet presAssocID="{4E663A75-9C5A-4469-962E-3E9821EADC1C}" presName="sibTrans" presStyleCnt="0"/>
      <dgm:spPr/>
    </dgm:pt>
    <dgm:pt modelId="{7372A3E3-4FA9-42B0-AE0B-F9705B96C874}" type="pres">
      <dgm:prSet presAssocID="{04ABC6C3-A5CD-4C4F-B61C-C917824C5753}" presName="composite" presStyleCnt="0"/>
      <dgm:spPr/>
    </dgm:pt>
    <dgm:pt modelId="{44A8E531-F54A-4739-AAEF-A96A70F386C6}" type="pres">
      <dgm:prSet presAssocID="{04ABC6C3-A5CD-4C4F-B61C-C917824C5753}" presName="BackAccent" presStyleLbl="bgShp" presStyleIdx="3" presStyleCnt="4"/>
      <dgm:spPr/>
    </dgm:pt>
    <dgm:pt modelId="{0CFE042A-074F-4BCE-8829-1B1AFAF7AF7F}" type="pres">
      <dgm:prSet presAssocID="{04ABC6C3-A5CD-4C4F-B61C-C917824C5753}" presName="Accent" presStyleLbl="alignNode1" presStyleIdx="3" presStyleCnt="4"/>
      <dgm:spPr/>
    </dgm:pt>
    <dgm:pt modelId="{B82A2E35-4333-4BC7-B7E9-3CF8B43A19AD}" type="pres">
      <dgm:prSet presAssocID="{04ABC6C3-A5CD-4C4F-B61C-C917824C5753}" presName="Child" presStyleLbl="revTx" presStyleIdx="2" presStyleCnt="4" custScaleX="124047">
        <dgm:presLayoutVars>
          <dgm:chMax val="0"/>
          <dgm:chPref val="0"/>
          <dgm:bulletEnabled val="1"/>
        </dgm:presLayoutVars>
      </dgm:prSet>
      <dgm:spPr/>
    </dgm:pt>
    <dgm:pt modelId="{B24BA2B4-6AF3-44DF-8F10-A789C51A3FEF}" type="pres">
      <dgm:prSet presAssocID="{04ABC6C3-A5CD-4C4F-B61C-C917824C5753}" presName="Parent" presStyleLbl="revTx" presStyleIdx="3" presStyleCnt="4">
        <dgm:presLayoutVars>
          <dgm:chMax val="1"/>
          <dgm:chPref val="1"/>
          <dgm:bulletEnabled val="1"/>
        </dgm:presLayoutVars>
      </dgm:prSet>
      <dgm:spPr/>
    </dgm:pt>
  </dgm:ptLst>
  <dgm:cxnLst>
    <dgm:cxn modelId="{460AF305-91EE-49D8-9D65-C128EB7F1D15}" srcId="{BC746B5C-9F06-401D-8925-664FC38B3B83}" destId="{DBBC6970-35C8-4F2F-811B-B258420C68B6}" srcOrd="1" destOrd="0" parTransId="{C3ADCBB5-CBB3-4260-AB26-C4BE9F065D78}" sibTransId="{9B7AA47F-3621-4D82-A02B-FC1B73A1260E}"/>
    <dgm:cxn modelId="{1A202D25-E173-4755-AC51-8B71DA897A96}" type="presOf" srcId="{04ABC6C3-A5CD-4C4F-B61C-C917824C5753}" destId="{B24BA2B4-6AF3-44DF-8F10-A789C51A3FEF}" srcOrd="0" destOrd="0" presId="urn:microsoft.com/office/officeart/2008/layout/IncreasingCircleProcess"/>
    <dgm:cxn modelId="{1ACAEA25-C4DD-4219-AE8D-24A7459CDA56}" type="presOf" srcId="{D12B461D-388A-4237-B80B-1CCCEE4A3AB3}" destId="{1488F24A-8128-49B4-A434-B43D97967062}" srcOrd="0" destOrd="0" presId="urn:microsoft.com/office/officeart/2008/layout/IncreasingCircleProcess"/>
    <dgm:cxn modelId="{430E8E5E-D7BA-41F3-A5E1-99B3BF41D635}" srcId="{BC746B5C-9F06-401D-8925-664FC38B3B83}" destId="{EED9B737-7AA7-4200-AC94-52763106B7CB}" srcOrd="0" destOrd="0" parTransId="{2B041BF5-1E8B-4151-8FD0-8A15DDC770D5}" sibTransId="{0EBDBC4C-7544-41B3-9181-44A20E31B8FA}"/>
    <dgm:cxn modelId="{6FC4F568-A423-4A22-9BBF-4F688F59EA93}" type="presOf" srcId="{EED9B737-7AA7-4200-AC94-52763106B7CB}" destId="{A637497D-8B57-4DF0-BB19-2AC4915CCA16}" srcOrd="0" destOrd="0" presId="urn:microsoft.com/office/officeart/2008/layout/IncreasingCircleProcess"/>
    <dgm:cxn modelId="{423CF6A0-ED75-4D05-B0DF-EBED06FA6722}" srcId="{BC746B5C-9F06-401D-8925-664FC38B3B83}" destId="{04ABC6C3-A5CD-4C4F-B61C-C917824C5753}" srcOrd="3" destOrd="0" parTransId="{7CB31EB2-488B-43EC-A2B7-F8A658CBD076}" sibTransId="{FFF687B3-0F13-424F-BA0D-1D7C4D1D3CF3}"/>
    <dgm:cxn modelId="{3A8463C6-39B2-43C5-815C-F0B234E99601}" srcId="{BC746B5C-9F06-401D-8925-664FC38B3B83}" destId="{D12B461D-388A-4237-B80B-1CCCEE4A3AB3}" srcOrd="2" destOrd="0" parTransId="{DC6428D8-BCA5-452B-BCEC-807D5C902E65}" sibTransId="{4E663A75-9C5A-4469-962E-3E9821EADC1C}"/>
    <dgm:cxn modelId="{267CE3DE-0FFC-4060-A6ED-2150D07ABB82}" type="presOf" srcId="{BC746B5C-9F06-401D-8925-664FC38B3B83}" destId="{8E4810E1-46A5-4E6C-A260-EC6F258A11E1}" srcOrd="0" destOrd="0" presId="urn:microsoft.com/office/officeart/2008/layout/IncreasingCircleProcess"/>
    <dgm:cxn modelId="{8101BCDF-1A3C-49E8-A40E-FDBFBE3EF280}" type="presOf" srcId="{DBBC6970-35C8-4F2F-811B-B258420C68B6}" destId="{B1053CA6-27C3-4112-B23B-3E119FC12D26}" srcOrd="0" destOrd="0" presId="urn:microsoft.com/office/officeart/2008/layout/IncreasingCircleProcess"/>
    <dgm:cxn modelId="{F9A0B0A8-95EB-43CD-A134-74EEAD19B5E8}" type="presParOf" srcId="{8E4810E1-46A5-4E6C-A260-EC6F258A11E1}" destId="{94572BCC-B057-448F-9644-CC51227A137C}" srcOrd="0" destOrd="0" presId="urn:microsoft.com/office/officeart/2008/layout/IncreasingCircleProcess"/>
    <dgm:cxn modelId="{718B99AE-1EBF-460E-9C0B-D00D7B7D4700}" type="presParOf" srcId="{94572BCC-B057-448F-9644-CC51227A137C}" destId="{B39E6444-D19D-458D-9495-BD471BF9F942}" srcOrd="0" destOrd="0" presId="urn:microsoft.com/office/officeart/2008/layout/IncreasingCircleProcess"/>
    <dgm:cxn modelId="{EEE03F26-79B6-4F60-B2B1-6AAB4B16C91A}" type="presParOf" srcId="{94572BCC-B057-448F-9644-CC51227A137C}" destId="{A457D9E3-BF3F-4139-9A77-380E8ED59155}" srcOrd="1" destOrd="0" presId="urn:microsoft.com/office/officeart/2008/layout/IncreasingCircleProcess"/>
    <dgm:cxn modelId="{916FD75E-E826-440B-9E95-664C46A57DCA}" type="presParOf" srcId="{94572BCC-B057-448F-9644-CC51227A137C}" destId="{C518AF50-E215-40CF-AA8B-881F1DDD0B4B}" srcOrd="2" destOrd="0" presId="urn:microsoft.com/office/officeart/2008/layout/IncreasingCircleProcess"/>
    <dgm:cxn modelId="{9F74A20A-28D1-41F7-BCFE-C0C9E38CB755}" type="presParOf" srcId="{94572BCC-B057-448F-9644-CC51227A137C}" destId="{A637497D-8B57-4DF0-BB19-2AC4915CCA16}" srcOrd="3" destOrd="0" presId="urn:microsoft.com/office/officeart/2008/layout/IncreasingCircleProcess"/>
    <dgm:cxn modelId="{EAAA1ED0-AAE9-4BED-A7F4-AE22ED287EE9}" type="presParOf" srcId="{8E4810E1-46A5-4E6C-A260-EC6F258A11E1}" destId="{E561C4CA-AC5A-4243-9D43-A42F5F893940}" srcOrd="1" destOrd="0" presId="urn:microsoft.com/office/officeart/2008/layout/IncreasingCircleProcess"/>
    <dgm:cxn modelId="{03CA326A-BCE1-4E13-A3BA-0159CD4CAF97}" type="presParOf" srcId="{8E4810E1-46A5-4E6C-A260-EC6F258A11E1}" destId="{6EE4876A-10DA-4BC0-A9E1-4E85F67E9B33}" srcOrd="2" destOrd="0" presId="urn:microsoft.com/office/officeart/2008/layout/IncreasingCircleProcess"/>
    <dgm:cxn modelId="{A69519DC-6B59-4ADF-88C5-A6126A4CE8A1}" type="presParOf" srcId="{6EE4876A-10DA-4BC0-A9E1-4E85F67E9B33}" destId="{FDB9E8CB-1E07-4B90-8EEE-0605E6F3331D}" srcOrd="0" destOrd="0" presId="urn:microsoft.com/office/officeart/2008/layout/IncreasingCircleProcess"/>
    <dgm:cxn modelId="{9D5F0759-A805-42EE-80DE-295AD1800135}" type="presParOf" srcId="{6EE4876A-10DA-4BC0-A9E1-4E85F67E9B33}" destId="{8EFBA928-896F-4C63-8991-85908B73C609}" srcOrd="1" destOrd="0" presId="urn:microsoft.com/office/officeart/2008/layout/IncreasingCircleProcess"/>
    <dgm:cxn modelId="{ACAC84CB-E1C2-4D5F-9A1C-DB307E1D05C3}" type="presParOf" srcId="{6EE4876A-10DA-4BC0-A9E1-4E85F67E9B33}" destId="{AA99CC2A-71D0-4EBB-A089-0BEC5A2166B9}" srcOrd="2" destOrd="0" presId="urn:microsoft.com/office/officeart/2008/layout/IncreasingCircleProcess"/>
    <dgm:cxn modelId="{446A9703-39FC-4D02-BFA1-90FC2F529540}" type="presParOf" srcId="{6EE4876A-10DA-4BC0-A9E1-4E85F67E9B33}" destId="{B1053CA6-27C3-4112-B23B-3E119FC12D26}" srcOrd="3" destOrd="0" presId="urn:microsoft.com/office/officeart/2008/layout/IncreasingCircleProcess"/>
    <dgm:cxn modelId="{C2D4CE7F-0E90-4447-B2FD-9117394B4B59}" type="presParOf" srcId="{8E4810E1-46A5-4E6C-A260-EC6F258A11E1}" destId="{9D6D5132-C5EC-476A-AE05-07D9387D1285}" srcOrd="3" destOrd="0" presId="urn:microsoft.com/office/officeart/2008/layout/IncreasingCircleProcess"/>
    <dgm:cxn modelId="{919882EF-3F41-4C9D-9641-E2407CCE5E1C}" type="presParOf" srcId="{8E4810E1-46A5-4E6C-A260-EC6F258A11E1}" destId="{4B6AB38B-AEF0-47CD-9A2A-E4737BDC5D78}" srcOrd="4" destOrd="0" presId="urn:microsoft.com/office/officeart/2008/layout/IncreasingCircleProcess"/>
    <dgm:cxn modelId="{F09194A3-9511-4EF9-8254-8389A908E3F1}" type="presParOf" srcId="{4B6AB38B-AEF0-47CD-9A2A-E4737BDC5D78}" destId="{548B8DD1-60E7-4021-A040-C0285374F8A4}" srcOrd="0" destOrd="0" presId="urn:microsoft.com/office/officeart/2008/layout/IncreasingCircleProcess"/>
    <dgm:cxn modelId="{62CC6B0B-6D6A-438E-90F1-6D78A216226A}" type="presParOf" srcId="{4B6AB38B-AEF0-47CD-9A2A-E4737BDC5D78}" destId="{6D5D3F9D-E0FF-4F2D-90AB-AE3388F1196D}" srcOrd="1" destOrd="0" presId="urn:microsoft.com/office/officeart/2008/layout/IncreasingCircleProcess"/>
    <dgm:cxn modelId="{85E5427F-D4AE-4FAE-B7FE-D98C9D504A86}" type="presParOf" srcId="{4B6AB38B-AEF0-47CD-9A2A-E4737BDC5D78}" destId="{4E3C4233-C562-49A3-8884-49BE4FDBEA07}" srcOrd="2" destOrd="0" presId="urn:microsoft.com/office/officeart/2008/layout/IncreasingCircleProcess"/>
    <dgm:cxn modelId="{9A110182-56A7-43AA-AD43-ABC2D24FE130}" type="presParOf" srcId="{4B6AB38B-AEF0-47CD-9A2A-E4737BDC5D78}" destId="{1488F24A-8128-49B4-A434-B43D97967062}" srcOrd="3" destOrd="0" presId="urn:microsoft.com/office/officeart/2008/layout/IncreasingCircleProcess"/>
    <dgm:cxn modelId="{385B8A01-25FB-4736-ADB3-A1B976D8F866}" type="presParOf" srcId="{8E4810E1-46A5-4E6C-A260-EC6F258A11E1}" destId="{F7CA7F7F-B423-40C9-9D41-BE936E21F3C3}" srcOrd="5" destOrd="0" presId="urn:microsoft.com/office/officeart/2008/layout/IncreasingCircleProcess"/>
    <dgm:cxn modelId="{345824A8-419E-4344-85C0-6A367221428C}" type="presParOf" srcId="{8E4810E1-46A5-4E6C-A260-EC6F258A11E1}" destId="{7372A3E3-4FA9-42B0-AE0B-F9705B96C874}" srcOrd="6" destOrd="0" presId="urn:microsoft.com/office/officeart/2008/layout/IncreasingCircleProcess"/>
    <dgm:cxn modelId="{AE21D0AC-7DFE-4897-A9EA-5E49D4665A1E}" type="presParOf" srcId="{7372A3E3-4FA9-42B0-AE0B-F9705B96C874}" destId="{44A8E531-F54A-4739-AAEF-A96A70F386C6}" srcOrd="0" destOrd="0" presId="urn:microsoft.com/office/officeart/2008/layout/IncreasingCircleProcess"/>
    <dgm:cxn modelId="{C37182D4-707B-4187-B6D1-D80A2D636C59}" type="presParOf" srcId="{7372A3E3-4FA9-42B0-AE0B-F9705B96C874}" destId="{0CFE042A-074F-4BCE-8829-1B1AFAF7AF7F}" srcOrd="1" destOrd="0" presId="urn:microsoft.com/office/officeart/2008/layout/IncreasingCircleProcess"/>
    <dgm:cxn modelId="{BF453996-BB32-4A11-9E04-424CDC2CFA95}" type="presParOf" srcId="{7372A3E3-4FA9-42B0-AE0B-F9705B96C874}" destId="{B82A2E35-4333-4BC7-B7E9-3CF8B43A19AD}" srcOrd="2" destOrd="0" presId="urn:microsoft.com/office/officeart/2008/layout/IncreasingCircleProcess"/>
    <dgm:cxn modelId="{132B4C49-186D-4E61-8C8F-8A6711A6427C}" type="presParOf" srcId="{7372A3E3-4FA9-42B0-AE0B-F9705B96C874}" destId="{B24BA2B4-6AF3-44DF-8F10-A789C51A3FEF}" srcOrd="3" destOrd="0" presId="urn:microsoft.com/office/officeart/2008/layout/Increasing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719FCE-CDDE-4288-B55F-6132151ECC84}"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A209581C-8692-4CB5-95A5-556BD1992C4D}">
      <dgm:prSet phldrT="[Text]" phldr="0"/>
      <dgm:spPr/>
      <dgm:t>
        <a:bodyPr/>
        <a:lstStyle/>
        <a:p>
          <a:r>
            <a:rPr lang="en-US" dirty="0"/>
            <a:t>Working Group</a:t>
          </a:r>
        </a:p>
      </dgm:t>
    </dgm:pt>
    <dgm:pt modelId="{55825EBD-3DBA-4559-B0C9-8F04B2786357}" type="parTrans" cxnId="{9C1377F7-3658-49B7-A695-09C1D0CF4123}">
      <dgm:prSet/>
      <dgm:spPr/>
      <dgm:t>
        <a:bodyPr/>
        <a:lstStyle/>
        <a:p>
          <a:endParaRPr lang="en-US"/>
        </a:p>
      </dgm:t>
    </dgm:pt>
    <dgm:pt modelId="{A4EBBD71-3E4B-4A6D-82D9-30400BF3A1AE}" type="sibTrans" cxnId="{9C1377F7-3658-49B7-A695-09C1D0CF4123}">
      <dgm:prSet/>
      <dgm:spPr/>
      <dgm:t>
        <a:bodyPr/>
        <a:lstStyle/>
        <a:p>
          <a:endParaRPr lang="en-US"/>
        </a:p>
      </dgm:t>
    </dgm:pt>
    <dgm:pt modelId="{2DE1E976-39D8-40B6-A0A6-C425C5A44263}">
      <dgm:prSet phldrT="[Text]" phldr="0"/>
      <dgm:spPr/>
      <dgm:t>
        <a:bodyPr/>
        <a:lstStyle/>
        <a:p>
          <a:r>
            <a:rPr lang="en-US" dirty="0"/>
            <a:t>HMP Committee</a:t>
          </a:r>
        </a:p>
      </dgm:t>
    </dgm:pt>
    <dgm:pt modelId="{0E21DAF2-9E18-4093-885A-00A7B99185EC}" type="parTrans" cxnId="{773F7EC5-05C1-4C5F-A16B-83CD9D5B2777}">
      <dgm:prSet/>
      <dgm:spPr/>
      <dgm:t>
        <a:bodyPr/>
        <a:lstStyle/>
        <a:p>
          <a:endParaRPr lang="en-US"/>
        </a:p>
      </dgm:t>
    </dgm:pt>
    <dgm:pt modelId="{40E7BD0F-E099-4FD1-AC59-FF05F4402382}" type="sibTrans" cxnId="{773F7EC5-05C1-4C5F-A16B-83CD9D5B2777}">
      <dgm:prSet/>
      <dgm:spPr/>
      <dgm:t>
        <a:bodyPr/>
        <a:lstStyle/>
        <a:p>
          <a:endParaRPr lang="en-US"/>
        </a:p>
      </dgm:t>
    </dgm:pt>
    <dgm:pt modelId="{0F13E123-8C7C-4384-A34A-AA27E5E74EC1}">
      <dgm:prSet phldrT="[Text]" phldr="0"/>
      <dgm:spPr/>
      <dgm:t>
        <a:bodyPr/>
        <a:lstStyle/>
        <a:p>
          <a:r>
            <a:rPr lang="en-US" dirty="0"/>
            <a:t>Public Input</a:t>
          </a:r>
        </a:p>
      </dgm:t>
    </dgm:pt>
    <dgm:pt modelId="{BE1B6743-6F8C-49A2-8A54-BAB8EB8E96C9}" type="parTrans" cxnId="{8ADAD59B-AB3E-4A8D-9B4D-FAA65CC5B117}">
      <dgm:prSet/>
      <dgm:spPr/>
      <dgm:t>
        <a:bodyPr/>
        <a:lstStyle/>
        <a:p>
          <a:endParaRPr lang="en-US"/>
        </a:p>
      </dgm:t>
    </dgm:pt>
    <dgm:pt modelId="{49B83E39-D3BB-400E-B45F-E3563375F88F}" type="sibTrans" cxnId="{8ADAD59B-AB3E-4A8D-9B4D-FAA65CC5B117}">
      <dgm:prSet/>
      <dgm:spPr/>
      <dgm:t>
        <a:bodyPr/>
        <a:lstStyle/>
        <a:p>
          <a:endParaRPr lang="en-US"/>
        </a:p>
      </dgm:t>
    </dgm:pt>
    <dgm:pt modelId="{A29DFB0F-6CC0-4853-8B0E-C54A03B5917C}" type="pres">
      <dgm:prSet presAssocID="{78719FCE-CDDE-4288-B55F-6132151ECC84}" presName="linear" presStyleCnt="0">
        <dgm:presLayoutVars>
          <dgm:dir/>
          <dgm:animLvl val="lvl"/>
          <dgm:resizeHandles val="exact"/>
        </dgm:presLayoutVars>
      </dgm:prSet>
      <dgm:spPr/>
    </dgm:pt>
    <dgm:pt modelId="{C1785DC4-5167-42DE-B468-2FAE94938050}" type="pres">
      <dgm:prSet presAssocID="{A209581C-8692-4CB5-95A5-556BD1992C4D}" presName="parentLin" presStyleCnt="0"/>
      <dgm:spPr/>
    </dgm:pt>
    <dgm:pt modelId="{AF93A998-57F3-4829-B74E-2CAC20E3DF79}" type="pres">
      <dgm:prSet presAssocID="{A209581C-8692-4CB5-95A5-556BD1992C4D}" presName="parentLeftMargin" presStyleLbl="node1" presStyleIdx="0" presStyleCnt="3"/>
      <dgm:spPr/>
    </dgm:pt>
    <dgm:pt modelId="{B771DFC7-ECB9-4649-86E7-DA593EF883B7}" type="pres">
      <dgm:prSet presAssocID="{A209581C-8692-4CB5-95A5-556BD1992C4D}" presName="parentText" presStyleLbl="node1" presStyleIdx="0" presStyleCnt="3">
        <dgm:presLayoutVars>
          <dgm:chMax val="0"/>
          <dgm:bulletEnabled val="1"/>
        </dgm:presLayoutVars>
      </dgm:prSet>
      <dgm:spPr/>
    </dgm:pt>
    <dgm:pt modelId="{06528EA7-2BE3-4061-9B96-A0E410FDA073}" type="pres">
      <dgm:prSet presAssocID="{A209581C-8692-4CB5-95A5-556BD1992C4D}" presName="negativeSpace" presStyleCnt="0"/>
      <dgm:spPr/>
    </dgm:pt>
    <dgm:pt modelId="{EE41BB91-D804-4E24-91F2-31ACFC4F2467}" type="pres">
      <dgm:prSet presAssocID="{A209581C-8692-4CB5-95A5-556BD1992C4D}" presName="childText" presStyleLbl="conFgAcc1" presStyleIdx="0" presStyleCnt="3">
        <dgm:presLayoutVars>
          <dgm:bulletEnabled val="1"/>
        </dgm:presLayoutVars>
      </dgm:prSet>
      <dgm:spPr/>
    </dgm:pt>
    <dgm:pt modelId="{8DA806F6-E3D6-4661-9311-D6EF950579E4}" type="pres">
      <dgm:prSet presAssocID="{A4EBBD71-3E4B-4A6D-82D9-30400BF3A1AE}" presName="spaceBetweenRectangles" presStyleCnt="0"/>
      <dgm:spPr/>
    </dgm:pt>
    <dgm:pt modelId="{0DA9455F-BBF7-40DC-B85E-CF5DC2FF0C2B}" type="pres">
      <dgm:prSet presAssocID="{2DE1E976-39D8-40B6-A0A6-C425C5A44263}" presName="parentLin" presStyleCnt="0"/>
      <dgm:spPr/>
    </dgm:pt>
    <dgm:pt modelId="{0073B30A-6EE8-426F-8D36-949A13D9F93F}" type="pres">
      <dgm:prSet presAssocID="{2DE1E976-39D8-40B6-A0A6-C425C5A44263}" presName="parentLeftMargin" presStyleLbl="node1" presStyleIdx="0" presStyleCnt="3"/>
      <dgm:spPr/>
    </dgm:pt>
    <dgm:pt modelId="{D3F389CC-5155-4FF2-A243-A9162009E0B3}" type="pres">
      <dgm:prSet presAssocID="{2DE1E976-39D8-40B6-A0A6-C425C5A44263}" presName="parentText" presStyleLbl="node1" presStyleIdx="1" presStyleCnt="3">
        <dgm:presLayoutVars>
          <dgm:chMax val="0"/>
          <dgm:bulletEnabled val="1"/>
        </dgm:presLayoutVars>
      </dgm:prSet>
      <dgm:spPr/>
    </dgm:pt>
    <dgm:pt modelId="{DF3B3C45-7DA5-4C33-A710-42851E7E037D}" type="pres">
      <dgm:prSet presAssocID="{2DE1E976-39D8-40B6-A0A6-C425C5A44263}" presName="negativeSpace" presStyleCnt="0"/>
      <dgm:spPr/>
    </dgm:pt>
    <dgm:pt modelId="{2780D4F5-E030-4C19-9B0D-814B3B49F367}" type="pres">
      <dgm:prSet presAssocID="{2DE1E976-39D8-40B6-A0A6-C425C5A44263}" presName="childText" presStyleLbl="conFgAcc1" presStyleIdx="1" presStyleCnt="3">
        <dgm:presLayoutVars>
          <dgm:bulletEnabled val="1"/>
        </dgm:presLayoutVars>
      </dgm:prSet>
      <dgm:spPr/>
    </dgm:pt>
    <dgm:pt modelId="{C735EA8C-DC6A-4C75-97D2-F358C093929E}" type="pres">
      <dgm:prSet presAssocID="{40E7BD0F-E099-4FD1-AC59-FF05F4402382}" presName="spaceBetweenRectangles" presStyleCnt="0"/>
      <dgm:spPr/>
    </dgm:pt>
    <dgm:pt modelId="{2403A728-25FA-4C01-8CE1-50B0D3D8F232}" type="pres">
      <dgm:prSet presAssocID="{0F13E123-8C7C-4384-A34A-AA27E5E74EC1}" presName="parentLin" presStyleCnt="0"/>
      <dgm:spPr/>
    </dgm:pt>
    <dgm:pt modelId="{23C949FF-AA8C-4636-932E-5238EFAA3190}" type="pres">
      <dgm:prSet presAssocID="{0F13E123-8C7C-4384-A34A-AA27E5E74EC1}" presName="parentLeftMargin" presStyleLbl="node1" presStyleIdx="1" presStyleCnt="3"/>
      <dgm:spPr/>
    </dgm:pt>
    <dgm:pt modelId="{39D372A6-5CA2-4718-A2F4-2F8F4E879681}" type="pres">
      <dgm:prSet presAssocID="{0F13E123-8C7C-4384-A34A-AA27E5E74EC1}" presName="parentText" presStyleLbl="node1" presStyleIdx="2" presStyleCnt="3">
        <dgm:presLayoutVars>
          <dgm:chMax val="0"/>
          <dgm:bulletEnabled val="1"/>
        </dgm:presLayoutVars>
      </dgm:prSet>
      <dgm:spPr/>
    </dgm:pt>
    <dgm:pt modelId="{26CF94BF-9BD6-4FA7-BB63-5C2ACE269025}" type="pres">
      <dgm:prSet presAssocID="{0F13E123-8C7C-4384-A34A-AA27E5E74EC1}" presName="negativeSpace" presStyleCnt="0"/>
      <dgm:spPr/>
    </dgm:pt>
    <dgm:pt modelId="{D42F0D5E-1CEA-4BF1-92BB-5BDDAC9E4F40}" type="pres">
      <dgm:prSet presAssocID="{0F13E123-8C7C-4384-A34A-AA27E5E74EC1}" presName="childText" presStyleLbl="conFgAcc1" presStyleIdx="2" presStyleCnt="3">
        <dgm:presLayoutVars>
          <dgm:bulletEnabled val="1"/>
        </dgm:presLayoutVars>
      </dgm:prSet>
      <dgm:spPr/>
    </dgm:pt>
  </dgm:ptLst>
  <dgm:cxnLst>
    <dgm:cxn modelId="{A5BB826F-699A-4909-A07B-9D9CE3BE20A1}" type="presOf" srcId="{0F13E123-8C7C-4384-A34A-AA27E5E74EC1}" destId="{39D372A6-5CA2-4718-A2F4-2F8F4E879681}" srcOrd="1" destOrd="0" presId="urn:microsoft.com/office/officeart/2005/8/layout/list1"/>
    <dgm:cxn modelId="{8ADAD59B-AB3E-4A8D-9B4D-FAA65CC5B117}" srcId="{78719FCE-CDDE-4288-B55F-6132151ECC84}" destId="{0F13E123-8C7C-4384-A34A-AA27E5E74EC1}" srcOrd="2" destOrd="0" parTransId="{BE1B6743-6F8C-49A2-8A54-BAB8EB8E96C9}" sibTransId="{49B83E39-D3BB-400E-B45F-E3563375F88F}"/>
    <dgm:cxn modelId="{456631A1-A7F3-4369-A076-B4A2DEC5236D}" type="presOf" srcId="{2DE1E976-39D8-40B6-A0A6-C425C5A44263}" destId="{0073B30A-6EE8-426F-8D36-949A13D9F93F}" srcOrd="0" destOrd="0" presId="urn:microsoft.com/office/officeart/2005/8/layout/list1"/>
    <dgm:cxn modelId="{320873A1-3E13-41CD-A25E-EFE3500CC726}" type="presOf" srcId="{0F13E123-8C7C-4384-A34A-AA27E5E74EC1}" destId="{23C949FF-AA8C-4636-932E-5238EFAA3190}" srcOrd="0" destOrd="0" presId="urn:microsoft.com/office/officeart/2005/8/layout/list1"/>
    <dgm:cxn modelId="{773F7EC5-05C1-4C5F-A16B-83CD9D5B2777}" srcId="{78719FCE-CDDE-4288-B55F-6132151ECC84}" destId="{2DE1E976-39D8-40B6-A0A6-C425C5A44263}" srcOrd="1" destOrd="0" parTransId="{0E21DAF2-9E18-4093-885A-00A7B99185EC}" sibTransId="{40E7BD0F-E099-4FD1-AC59-FF05F4402382}"/>
    <dgm:cxn modelId="{303A1DC6-953A-46AD-A8C8-F13F1A464DBC}" type="presOf" srcId="{78719FCE-CDDE-4288-B55F-6132151ECC84}" destId="{A29DFB0F-6CC0-4853-8B0E-C54A03B5917C}" srcOrd="0" destOrd="0" presId="urn:microsoft.com/office/officeart/2005/8/layout/list1"/>
    <dgm:cxn modelId="{821537CF-A67E-4E3C-BFB8-EAFDC4ADCB1B}" type="presOf" srcId="{A209581C-8692-4CB5-95A5-556BD1992C4D}" destId="{B771DFC7-ECB9-4649-86E7-DA593EF883B7}" srcOrd="1" destOrd="0" presId="urn:microsoft.com/office/officeart/2005/8/layout/list1"/>
    <dgm:cxn modelId="{DC11ECE6-8807-4C54-8E3B-7525BACF17CA}" type="presOf" srcId="{A209581C-8692-4CB5-95A5-556BD1992C4D}" destId="{AF93A998-57F3-4829-B74E-2CAC20E3DF79}" srcOrd="0" destOrd="0" presId="urn:microsoft.com/office/officeart/2005/8/layout/list1"/>
    <dgm:cxn modelId="{9C1377F7-3658-49B7-A695-09C1D0CF4123}" srcId="{78719FCE-CDDE-4288-B55F-6132151ECC84}" destId="{A209581C-8692-4CB5-95A5-556BD1992C4D}" srcOrd="0" destOrd="0" parTransId="{55825EBD-3DBA-4559-B0C9-8F04B2786357}" sibTransId="{A4EBBD71-3E4B-4A6D-82D9-30400BF3A1AE}"/>
    <dgm:cxn modelId="{B1667FFA-7EE1-4729-84C9-14097A980CFB}" type="presOf" srcId="{2DE1E976-39D8-40B6-A0A6-C425C5A44263}" destId="{D3F389CC-5155-4FF2-A243-A9162009E0B3}" srcOrd="1" destOrd="0" presId="urn:microsoft.com/office/officeart/2005/8/layout/list1"/>
    <dgm:cxn modelId="{4F20B934-E33A-4C19-82F9-EBF4FD3E2CA4}" type="presParOf" srcId="{A29DFB0F-6CC0-4853-8B0E-C54A03B5917C}" destId="{C1785DC4-5167-42DE-B468-2FAE94938050}" srcOrd="0" destOrd="0" presId="urn:microsoft.com/office/officeart/2005/8/layout/list1"/>
    <dgm:cxn modelId="{2C28245E-2A44-47F9-9712-F993407514E2}" type="presParOf" srcId="{C1785DC4-5167-42DE-B468-2FAE94938050}" destId="{AF93A998-57F3-4829-B74E-2CAC20E3DF79}" srcOrd="0" destOrd="0" presId="urn:microsoft.com/office/officeart/2005/8/layout/list1"/>
    <dgm:cxn modelId="{907B4DAC-BA23-492D-A85B-45FD6C8FD503}" type="presParOf" srcId="{C1785DC4-5167-42DE-B468-2FAE94938050}" destId="{B771DFC7-ECB9-4649-86E7-DA593EF883B7}" srcOrd="1" destOrd="0" presId="urn:microsoft.com/office/officeart/2005/8/layout/list1"/>
    <dgm:cxn modelId="{3A265DB6-EEC7-4D4C-9DEA-2251672EFBA6}" type="presParOf" srcId="{A29DFB0F-6CC0-4853-8B0E-C54A03B5917C}" destId="{06528EA7-2BE3-4061-9B96-A0E410FDA073}" srcOrd="1" destOrd="0" presId="urn:microsoft.com/office/officeart/2005/8/layout/list1"/>
    <dgm:cxn modelId="{078879A2-4D3F-4A56-BCE7-F0B3493C45E4}" type="presParOf" srcId="{A29DFB0F-6CC0-4853-8B0E-C54A03B5917C}" destId="{EE41BB91-D804-4E24-91F2-31ACFC4F2467}" srcOrd="2" destOrd="0" presId="urn:microsoft.com/office/officeart/2005/8/layout/list1"/>
    <dgm:cxn modelId="{2FEF8216-7757-436E-B3AA-AE9333817FD4}" type="presParOf" srcId="{A29DFB0F-6CC0-4853-8B0E-C54A03B5917C}" destId="{8DA806F6-E3D6-4661-9311-D6EF950579E4}" srcOrd="3" destOrd="0" presId="urn:microsoft.com/office/officeart/2005/8/layout/list1"/>
    <dgm:cxn modelId="{5C5E1251-C815-428C-BE47-165B3DA134FD}" type="presParOf" srcId="{A29DFB0F-6CC0-4853-8B0E-C54A03B5917C}" destId="{0DA9455F-BBF7-40DC-B85E-CF5DC2FF0C2B}" srcOrd="4" destOrd="0" presId="urn:microsoft.com/office/officeart/2005/8/layout/list1"/>
    <dgm:cxn modelId="{F4D781B7-EEF6-42DA-9391-1EEBA8980004}" type="presParOf" srcId="{0DA9455F-BBF7-40DC-B85E-CF5DC2FF0C2B}" destId="{0073B30A-6EE8-426F-8D36-949A13D9F93F}" srcOrd="0" destOrd="0" presId="urn:microsoft.com/office/officeart/2005/8/layout/list1"/>
    <dgm:cxn modelId="{97F1D4D4-96F1-4AFB-A0CE-549EC26F1F01}" type="presParOf" srcId="{0DA9455F-BBF7-40DC-B85E-CF5DC2FF0C2B}" destId="{D3F389CC-5155-4FF2-A243-A9162009E0B3}" srcOrd="1" destOrd="0" presId="urn:microsoft.com/office/officeart/2005/8/layout/list1"/>
    <dgm:cxn modelId="{D63B3E5B-6194-4CC5-9388-9361DAB48C63}" type="presParOf" srcId="{A29DFB0F-6CC0-4853-8B0E-C54A03B5917C}" destId="{DF3B3C45-7DA5-4C33-A710-42851E7E037D}" srcOrd="5" destOrd="0" presId="urn:microsoft.com/office/officeart/2005/8/layout/list1"/>
    <dgm:cxn modelId="{B1EE4A5F-842B-4496-8E28-66FA9C238E42}" type="presParOf" srcId="{A29DFB0F-6CC0-4853-8B0E-C54A03B5917C}" destId="{2780D4F5-E030-4C19-9B0D-814B3B49F367}" srcOrd="6" destOrd="0" presId="urn:microsoft.com/office/officeart/2005/8/layout/list1"/>
    <dgm:cxn modelId="{00209B4B-5139-4729-B6C2-E813E6D9403F}" type="presParOf" srcId="{A29DFB0F-6CC0-4853-8B0E-C54A03B5917C}" destId="{C735EA8C-DC6A-4C75-97D2-F358C093929E}" srcOrd="7" destOrd="0" presId="urn:microsoft.com/office/officeart/2005/8/layout/list1"/>
    <dgm:cxn modelId="{7F2F5877-5AF7-4E26-8F8A-78E1D1DB8C24}" type="presParOf" srcId="{A29DFB0F-6CC0-4853-8B0E-C54A03B5917C}" destId="{2403A728-25FA-4C01-8CE1-50B0D3D8F232}" srcOrd="8" destOrd="0" presId="urn:microsoft.com/office/officeart/2005/8/layout/list1"/>
    <dgm:cxn modelId="{A76753F8-F9C7-4C2B-8E0F-757FA4B6C7A5}" type="presParOf" srcId="{2403A728-25FA-4C01-8CE1-50B0D3D8F232}" destId="{23C949FF-AA8C-4636-932E-5238EFAA3190}" srcOrd="0" destOrd="0" presId="urn:microsoft.com/office/officeart/2005/8/layout/list1"/>
    <dgm:cxn modelId="{DA7D2EC7-DEC5-4BB4-9958-30A8FDFC2244}" type="presParOf" srcId="{2403A728-25FA-4C01-8CE1-50B0D3D8F232}" destId="{39D372A6-5CA2-4718-A2F4-2F8F4E879681}" srcOrd="1" destOrd="0" presId="urn:microsoft.com/office/officeart/2005/8/layout/list1"/>
    <dgm:cxn modelId="{BD30260F-7A69-4739-8504-F5FAD3D5CB81}" type="presParOf" srcId="{A29DFB0F-6CC0-4853-8B0E-C54A03B5917C}" destId="{26CF94BF-9BD6-4FA7-BB63-5C2ACE269025}" srcOrd="9" destOrd="0" presId="urn:microsoft.com/office/officeart/2005/8/layout/list1"/>
    <dgm:cxn modelId="{C5523047-77F3-4C79-8AAE-45C2281B67D8}" type="presParOf" srcId="{A29DFB0F-6CC0-4853-8B0E-C54A03B5917C}" destId="{D42F0D5E-1CEA-4BF1-92BB-5BDDAC9E4F40}"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6C03CE2-2154-463E-84F3-16B69114B1F4}" type="doc">
      <dgm:prSet loTypeId="urn:microsoft.com/office/officeart/2005/8/layout/vList4" loCatId="list" qsTypeId="urn:microsoft.com/office/officeart/2005/8/quickstyle/simple1" qsCatId="simple" csTypeId="urn:microsoft.com/office/officeart/2005/8/colors/colorful3" csCatId="colorful" phldr="1"/>
      <dgm:spPr/>
      <dgm:t>
        <a:bodyPr/>
        <a:lstStyle/>
        <a:p>
          <a:endParaRPr lang="en-US"/>
        </a:p>
      </dgm:t>
    </dgm:pt>
    <dgm:pt modelId="{A12538EB-7E73-42F6-AF65-F4B8B812797F}">
      <dgm:prSet phldrT="[Text]" custT="1"/>
      <dgm:spPr/>
      <dgm:t>
        <a:bodyPr rIns="0"/>
        <a:lstStyle/>
        <a:p>
          <a:r>
            <a:rPr lang="en-US" sz="1400" b="1"/>
            <a:t>Education</a:t>
          </a:r>
          <a:endParaRPr lang="en-US" sz="1200" b="1"/>
        </a:p>
        <a:p>
          <a:r>
            <a:rPr lang="en-US" sz="1200"/>
            <a:t>Bachelor's Degree or Higher</a:t>
          </a:r>
        </a:p>
      </dgm:t>
    </dgm:pt>
    <dgm:pt modelId="{D7A21B10-485F-4850-AE70-2FBDBAA73855}" type="parTrans" cxnId="{42411418-AA0F-49C7-9BB5-2DBCE1308099}">
      <dgm:prSet/>
      <dgm:spPr/>
      <dgm:t>
        <a:bodyPr/>
        <a:lstStyle/>
        <a:p>
          <a:endParaRPr lang="en-US"/>
        </a:p>
      </dgm:t>
    </dgm:pt>
    <dgm:pt modelId="{D2E628B0-1D94-4623-ACE0-0368FF6B9F40}" type="sibTrans" cxnId="{42411418-AA0F-49C7-9BB5-2DBCE1308099}">
      <dgm:prSet/>
      <dgm:spPr/>
      <dgm:t>
        <a:bodyPr/>
        <a:lstStyle/>
        <a:p>
          <a:endParaRPr lang="en-US"/>
        </a:p>
      </dgm:t>
    </dgm:pt>
    <dgm:pt modelId="{EEA766D6-3BE5-4E8D-8B37-93CCC98B14BB}">
      <dgm:prSet phldrT="[Text]" custT="1"/>
      <dgm:spPr/>
      <dgm:t>
        <a:bodyPr rIns="0"/>
        <a:lstStyle/>
        <a:p>
          <a:r>
            <a:rPr lang="en-US" sz="1400" b="1"/>
            <a:t>Housing</a:t>
          </a:r>
        </a:p>
        <a:p>
          <a:r>
            <a:rPr lang="en-US" sz="1200"/>
            <a:t>Total Housing Units</a:t>
          </a:r>
        </a:p>
      </dgm:t>
    </dgm:pt>
    <dgm:pt modelId="{65026CF4-3E0C-421C-8E59-969466836F6C}" type="parTrans" cxnId="{B72E3704-D208-472C-B52C-019363172FB8}">
      <dgm:prSet/>
      <dgm:spPr/>
      <dgm:t>
        <a:bodyPr/>
        <a:lstStyle/>
        <a:p>
          <a:endParaRPr lang="en-US"/>
        </a:p>
      </dgm:t>
    </dgm:pt>
    <dgm:pt modelId="{37BCF27E-2D6D-4A6D-9B24-B99CAE0C8434}" type="sibTrans" cxnId="{B72E3704-D208-472C-B52C-019363172FB8}">
      <dgm:prSet/>
      <dgm:spPr/>
      <dgm:t>
        <a:bodyPr/>
        <a:lstStyle/>
        <a:p>
          <a:endParaRPr lang="en-US"/>
        </a:p>
      </dgm:t>
    </dgm:pt>
    <dgm:pt modelId="{B9889312-7AA8-4492-A147-9BED30BB642D}">
      <dgm:prSet phldrT="[Text]" custT="1"/>
      <dgm:spPr/>
      <dgm:t>
        <a:bodyPr rIns="0"/>
        <a:lstStyle/>
        <a:p>
          <a:r>
            <a:rPr lang="en-US" sz="1200"/>
            <a:t>34,220</a:t>
          </a:r>
        </a:p>
      </dgm:t>
    </dgm:pt>
    <dgm:pt modelId="{616926A1-C337-47C1-AE87-503A230A0548}" type="parTrans" cxnId="{E2D7F137-A517-473D-A1FB-3478C6CCA160}">
      <dgm:prSet/>
      <dgm:spPr/>
      <dgm:t>
        <a:bodyPr/>
        <a:lstStyle/>
        <a:p>
          <a:endParaRPr lang="en-US"/>
        </a:p>
      </dgm:t>
    </dgm:pt>
    <dgm:pt modelId="{63FD13D1-C32D-4B61-BDCA-9898D5FED51F}" type="sibTrans" cxnId="{E2D7F137-A517-473D-A1FB-3478C6CCA160}">
      <dgm:prSet/>
      <dgm:spPr/>
      <dgm:t>
        <a:bodyPr/>
        <a:lstStyle/>
        <a:p>
          <a:endParaRPr lang="en-US"/>
        </a:p>
      </dgm:t>
    </dgm:pt>
    <dgm:pt modelId="{430C2A11-A255-475A-A739-1FA0D67F6CD4}">
      <dgm:prSet phldrT="[Text]" custT="1"/>
      <dgm:spPr/>
      <dgm:t>
        <a:bodyPr rIns="0"/>
        <a:lstStyle/>
        <a:p>
          <a:r>
            <a:rPr lang="en-US" sz="1400" b="1"/>
            <a:t>Population &amp; People</a:t>
          </a:r>
          <a:endParaRPr lang="en-US" sz="1200" b="1"/>
        </a:p>
        <a:p>
          <a:r>
            <a:rPr lang="en-US" sz="1200"/>
            <a:t>Total Population</a:t>
          </a:r>
        </a:p>
      </dgm:t>
    </dgm:pt>
    <dgm:pt modelId="{658C47A0-BA8D-4BEF-BEC3-4D12CE8B57F7}" type="sibTrans" cxnId="{6EF9C789-F974-4D80-9394-8AC3DC12FDCB}">
      <dgm:prSet/>
      <dgm:spPr/>
      <dgm:t>
        <a:bodyPr/>
        <a:lstStyle/>
        <a:p>
          <a:endParaRPr lang="en-US"/>
        </a:p>
      </dgm:t>
    </dgm:pt>
    <dgm:pt modelId="{09FAE562-70ED-42D2-BF65-D3507A15E5F5}" type="parTrans" cxnId="{6EF9C789-F974-4D80-9394-8AC3DC12FDCB}">
      <dgm:prSet/>
      <dgm:spPr/>
      <dgm:t>
        <a:bodyPr/>
        <a:lstStyle/>
        <a:p>
          <a:endParaRPr lang="en-US"/>
        </a:p>
      </dgm:t>
    </dgm:pt>
    <dgm:pt modelId="{F1D1CE5E-0A4D-4DE8-A126-A2D86ED4EC84}">
      <dgm:prSet phldrT="[Text]" custT="1"/>
      <dgm:spPr/>
      <dgm:t>
        <a:bodyPr rIns="0"/>
        <a:lstStyle/>
        <a:p>
          <a:r>
            <a:rPr lang="en-US" sz="1200"/>
            <a:t>68,878</a:t>
          </a:r>
        </a:p>
      </dgm:t>
    </dgm:pt>
    <dgm:pt modelId="{82314CA0-26FC-4DC5-9E32-873B60FC5C96}" type="sibTrans" cxnId="{FD27749D-F2C3-4BBD-9E1E-3A31C49B8BC3}">
      <dgm:prSet/>
      <dgm:spPr/>
      <dgm:t>
        <a:bodyPr/>
        <a:lstStyle/>
        <a:p>
          <a:endParaRPr lang="en-US"/>
        </a:p>
      </dgm:t>
    </dgm:pt>
    <dgm:pt modelId="{58C3EAE3-DBDB-4B8A-B7B3-F6C7A348F2C7}" type="parTrans" cxnId="{FD27749D-F2C3-4BBD-9E1E-3A31C49B8BC3}">
      <dgm:prSet/>
      <dgm:spPr/>
      <dgm:t>
        <a:bodyPr/>
        <a:lstStyle/>
        <a:p>
          <a:endParaRPr lang="en-US"/>
        </a:p>
      </dgm:t>
    </dgm:pt>
    <dgm:pt modelId="{A6C41FCA-F150-41CC-8201-19B21B19D7B6}">
      <dgm:prSet phldrT="[Text]" custT="1"/>
      <dgm:spPr/>
      <dgm:t>
        <a:bodyPr rIns="0"/>
        <a:lstStyle/>
        <a:p>
          <a:r>
            <a:rPr lang="en-US" sz="1200"/>
            <a:t>16.8%</a:t>
          </a:r>
        </a:p>
      </dgm:t>
    </dgm:pt>
    <dgm:pt modelId="{ADBE550D-E409-47E0-97A5-D937460C179F}" type="parTrans" cxnId="{474D0564-CA18-45C5-B8E0-D67EE0412C0E}">
      <dgm:prSet/>
      <dgm:spPr/>
      <dgm:t>
        <a:bodyPr/>
        <a:lstStyle/>
        <a:p>
          <a:endParaRPr lang="en-US"/>
        </a:p>
      </dgm:t>
    </dgm:pt>
    <dgm:pt modelId="{00B032F1-1B6A-4DF5-A584-9BD9C6FD7DFA}" type="sibTrans" cxnId="{474D0564-CA18-45C5-B8E0-D67EE0412C0E}">
      <dgm:prSet/>
      <dgm:spPr/>
      <dgm:t>
        <a:bodyPr/>
        <a:lstStyle/>
        <a:p>
          <a:endParaRPr lang="en-US"/>
        </a:p>
      </dgm:t>
    </dgm:pt>
    <dgm:pt modelId="{5E6BE619-0ECA-434F-B932-CAB2322C0141}">
      <dgm:prSet custT="1"/>
      <dgm:spPr/>
      <dgm:t>
        <a:bodyPr/>
        <a:lstStyle/>
        <a:p>
          <a:r>
            <a:rPr lang="en-US" sz="1400" b="1"/>
            <a:t>Households</a:t>
          </a:r>
          <a:endParaRPr lang="en-US" sz="1200" b="1"/>
        </a:p>
        <a:p>
          <a:r>
            <a:rPr lang="en-US" sz="1200"/>
            <a:t>Total Households</a:t>
          </a:r>
        </a:p>
      </dgm:t>
    </dgm:pt>
    <dgm:pt modelId="{2D6E52B6-B311-48A9-895A-0D5C1927B6F6}" type="parTrans" cxnId="{1D7A0FFC-D0AC-403B-879D-DFC98E175F0D}">
      <dgm:prSet/>
      <dgm:spPr/>
      <dgm:t>
        <a:bodyPr/>
        <a:lstStyle/>
        <a:p>
          <a:endParaRPr lang="en-US"/>
        </a:p>
      </dgm:t>
    </dgm:pt>
    <dgm:pt modelId="{F756C9D9-FA52-4CFF-8677-B2A24A015032}" type="sibTrans" cxnId="{1D7A0FFC-D0AC-403B-879D-DFC98E175F0D}">
      <dgm:prSet/>
      <dgm:spPr/>
      <dgm:t>
        <a:bodyPr/>
        <a:lstStyle/>
        <a:p>
          <a:endParaRPr lang="en-US"/>
        </a:p>
      </dgm:t>
    </dgm:pt>
    <dgm:pt modelId="{93E6872F-0635-44C4-817D-C0524310521F}">
      <dgm:prSet custT="1"/>
      <dgm:spPr/>
      <dgm:t>
        <a:bodyPr/>
        <a:lstStyle/>
        <a:p>
          <a:r>
            <a:rPr lang="en-US" sz="1200"/>
            <a:t>26,092</a:t>
          </a:r>
        </a:p>
      </dgm:t>
    </dgm:pt>
    <dgm:pt modelId="{03AB90E6-B947-429E-83C2-CE769A4B8A01}" type="sibTrans" cxnId="{480629ED-0E53-4000-990B-03E5E2675BBC}">
      <dgm:prSet/>
      <dgm:spPr/>
      <dgm:t>
        <a:bodyPr/>
        <a:lstStyle/>
        <a:p>
          <a:endParaRPr lang="en-US"/>
        </a:p>
      </dgm:t>
    </dgm:pt>
    <dgm:pt modelId="{F9D6903B-E998-4F96-92B5-E8BF50420966}" type="parTrans" cxnId="{480629ED-0E53-4000-990B-03E5E2675BBC}">
      <dgm:prSet/>
      <dgm:spPr/>
      <dgm:t>
        <a:bodyPr/>
        <a:lstStyle/>
        <a:p>
          <a:endParaRPr lang="en-US"/>
        </a:p>
      </dgm:t>
    </dgm:pt>
    <dgm:pt modelId="{4E3A05E8-8B8F-4DC1-98AC-C768C5A0239E}" type="pres">
      <dgm:prSet presAssocID="{06C03CE2-2154-463E-84F3-16B69114B1F4}" presName="linear" presStyleCnt="0">
        <dgm:presLayoutVars>
          <dgm:dir/>
          <dgm:resizeHandles val="exact"/>
        </dgm:presLayoutVars>
      </dgm:prSet>
      <dgm:spPr/>
    </dgm:pt>
    <dgm:pt modelId="{3F9A73CA-E004-46C0-B9C7-EA32D9512A74}" type="pres">
      <dgm:prSet presAssocID="{430C2A11-A255-475A-A739-1FA0D67F6CD4}" presName="comp" presStyleCnt="0"/>
      <dgm:spPr/>
    </dgm:pt>
    <dgm:pt modelId="{0A500E1A-D51C-46EB-A6E0-2835042FA94B}" type="pres">
      <dgm:prSet presAssocID="{430C2A11-A255-475A-A739-1FA0D67F6CD4}" presName="box" presStyleLbl="node1" presStyleIdx="0" presStyleCnt="4" custScaleX="93939" custScaleY="572993" custLinFactNeighborX="1515"/>
      <dgm:spPr/>
    </dgm:pt>
    <dgm:pt modelId="{12225CAC-1508-46D4-AE9B-C287EEC1D3C0}" type="pres">
      <dgm:prSet presAssocID="{430C2A11-A255-475A-A739-1FA0D67F6CD4}" presName="img" presStyleLbl="fgImgPlace1" presStyleIdx="0" presStyleCnt="4" custScaleX="75758" custScaleY="380243" custLinFactNeighborX="16921"/>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Users with solid fill"/>
        </a:ext>
      </dgm:extLst>
    </dgm:pt>
    <dgm:pt modelId="{7B85AAFF-9219-4091-BB52-3CEAFF4BE364}" type="pres">
      <dgm:prSet presAssocID="{430C2A11-A255-475A-A739-1FA0D67F6CD4}" presName="text" presStyleLbl="node1" presStyleIdx="0" presStyleCnt="4">
        <dgm:presLayoutVars>
          <dgm:bulletEnabled val="1"/>
        </dgm:presLayoutVars>
      </dgm:prSet>
      <dgm:spPr/>
    </dgm:pt>
    <dgm:pt modelId="{EDA0035E-DF86-4C66-9EE0-B334F75B2B70}" type="pres">
      <dgm:prSet presAssocID="{658C47A0-BA8D-4BEF-BEC3-4D12CE8B57F7}" presName="spacer" presStyleCnt="0"/>
      <dgm:spPr/>
    </dgm:pt>
    <dgm:pt modelId="{00B24465-E941-46B2-B7ED-2EF4E8C79D64}" type="pres">
      <dgm:prSet presAssocID="{A12538EB-7E73-42F6-AF65-F4B8B812797F}" presName="comp" presStyleCnt="0"/>
      <dgm:spPr/>
    </dgm:pt>
    <dgm:pt modelId="{A430F803-2BA6-41B5-B5FE-A984F0B7811B}" type="pres">
      <dgm:prSet presAssocID="{A12538EB-7E73-42F6-AF65-F4B8B812797F}" presName="box" presStyleLbl="node1" presStyleIdx="1" presStyleCnt="4" custScaleX="93939" custScaleY="572993" custLinFactNeighborX="1515"/>
      <dgm:spPr/>
    </dgm:pt>
    <dgm:pt modelId="{6BC3D00B-65B4-4BDB-A1B1-3ED38E313287}" type="pres">
      <dgm:prSet presAssocID="{A12538EB-7E73-42F6-AF65-F4B8B812797F}" presName="img" presStyleLbl="fgImgPlace1" presStyleIdx="1" presStyleCnt="4" custScaleX="75758" custScaleY="380243" custLinFactNeighborX="16921"/>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Graduation cap with solid fill"/>
        </a:ext>
      </dgm:extLst>
    </dgm:pt>
    <dgm:pt modelId="{3987FB27-4298-43E7-8CC2-AD3D5BA98A8C}" type="pres">
      <dgm:prSet presAssocID="{A12538EB-7E73-42F6-AF65-F4B8B812797F}" presName="text" presStyleLbl="node1" presStyleIdx="1" presStyleCnt="4">
        <dgm:presLayoutVars>
          <dgm:bulletEnabled val="1"/>
        </dgm:presLayoutVars>
      </dgm:prSet>
      <dgm:spPr/>
    </dgm:pt>
    <dgm:pt modelId="{AF3DDCA1-C8E3-4837-A41B-9D6048EE9C70}" type="pres">
      <dgm:prSet presAssocID="{D2E628B0-1D94-4623-ACE0-0368FF6B9F40}" presName="spacer" presStyleCnt="0"/>
      <dgm:spPr/>
    </dgm:pt>
    <dgm:pt modelId="{B358BEE3-ED54-4C44-B8E2-AEF9BE55773C}" type="pres">
      <dgm:prSet presAssocID="{EEA766D6-3BE5-4E8D-8B37-93CCC98B14BB}" presName="comp" presStyleCnt="0"/>
      <dgm:spPr/>
    </dgm:pt>
    <dgm:pt modelId="{1F8E9E33-56C4-4391-BDF1-2D2D5A78EB44}" type="pres">
      <dgm:prSet presAssocID="{EEA766D6-3BE5-4E8D-8B37-93CCC98B14BB}" presName="box" presStyleLbl="node1" presStyleIdx="2" presStyleCnt="4" custScaleX="93939" custScaleY="572993" custLinFactNeighborX="1515" custLinFactNeighborY="293"/>
      <dgm:spPr/>
    </dgm:pt>
    <dgm:pt modelId="{6A6CFE00-9A2B-4614-B694-EEED5CBB6E8B}" type="pres">
      <dgm:prSet presAssocID="{EEA766D6-3BE5-4E8D-8B37-93CCC98B14BB}" presName="img" presStyleLbl="fgImgPlace1" presStyleIdx="2" presStyleCnt="4" custScaleX="75758" custScaleY="380243" custLinFactNeighborX="16921"/>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Home with solid fill"/>
        </a:ext>
      </dgm:extLst>
    </dgm:pt>
    <dgm:pt modelId="{798D7954-735D-4C7F-8BA1-F58F36091214}" type="pres">
      <dgm:prSet presAssocID="{EEA766D6-3BE5-4E8D-8B37-93CCC98B14BB}" presName="text" presStyleLbl="node1" presStyleIdx="2" presStyleCnt="4">
        <dgm:presLayoutVars>
          <dgm:bulletEnabled val="1"/>
        </dgm:presLayoutVars>
      </dgm:prSet>
      <dgm:spPr/>
    </dgm:pt>
    <dgm:pt modelId="{795B061D-8EDF-447E-B11E-C8BB6D3BA0C4}" type="pres">
      <dgm:prSet presAssocID="{37BCF27E-2D6D-4A6D-9B24-B99CAE0C8434}" presName="spacer" presStyleCnt="0"/>
      <dgm:spPr/>
    </dgm:pt>
    <dgm:pt modelId="{FFB35B41-B9C3-4865-A1F0-E927C931FE21}" type="pres">
      <dgm:prSet presAssocID="{5E6BE619-0ECA-434F-B932-CAB2322C0141}" presName="comp" presStyleCnt="0"/>
      <dgm:spPr/>
    </dgm:pt>
    <dgm:pt modelId="{EA88A9A5-D374-4541-993A-06B701D0FEEC}" type="pres">
      <dgm:prSet presAssocID="{5E6BE619-0ECA-434F-B932-CAB2322C0141}" presName="box" presStyleLbl="node1" presStyleIdx="3" presStyleCnt="4" custScaleX="93939" custScaleY="572993" custLinFactNeighborX="1163"/>
      <dgm:spPr/>
    </dgm:pt>
    <dgm:pt modelId="{20CF2BB4-37F7-48C2-8A06-45D7B477FC24}" type="pres">
      <dgm:prSet presAssocID="{5E6BE619-0ECA-434F-B932-CAB2322C0141}" presName="img" presStyleLbl="fgImgPlace1" presStyleIdx="3" presStyleCnt="4" custScaleX="75758" custScaleY="380243" custLinFactNeighborX="13765"/>
      <dgm:spPr>
        <a:blipFill>
          <a:blip xmlns:r="http://schemas.openxmlformats.org/officeDocument/2006/relationships" r:embed="rId7">
            <a:extLst>
              <a:ext uri="{28A0092B-C50C-407E-A947-70E740481C1C}">
                <a14:useLocalDpi xmlns:a14="http://schemas.microsoft.com/office/drawing/2010/main" val="0"/>
              </a:ext>
            </a:extLst>
          </a:blip>
          <a:srcRect/>
          <a:stretch>
            <a:fillRect/>
          </a:stretch>
        </a:blipFill>
      </dgm:spPr>
    </dgm:pt>
    <dgm:pt modelId="{EBAE760A-EDDD-4973-B86E-B69A1E088333}" type="pres">
      <dgm:prSet presAssocID="{5E6BE619-0ECA-434F-B932-CAB2322C0141}" presName="text" presStyleLbl="node1" presStyleIdx="3" presStyleCnt="4">
        <dgm:presLayoutVars>
          <dgm:bulletEnabled val="1"/>
        </dgm:presLayoutVars>
      </dgm:prSet>
      <dgm:spPr/>
    </dgm:pt>
  </dgm:ptLst>
  <dgm:cxnLst>
    <dgm:cxn modelId="{A85CE700-9892-48EE-85C6-FEC79A476AEA}" type="presOf" srcId="{A6C41FCA-F150-41CC-8201-19B21B19D7B6}" destId="{A430F803-2BA6-41B5-B5FE-A984F0B7811B}" srcOrd="0" destOrd="1" presId="urn:microsoft.com/office/officeart/2005/8/layout/vList4"/>
    <dgm:cxn modelId="{B72E3704-D208-472C-B52C-019363172FB8}" srcId="{06C03CE2-2154-463E-84F3-16B69114B1F4}" destId="{EEA766D6-3BE5-4E8D-8B37-93CCC98B14BB}" srcOrd="2" destOrd="0" parTransId="{65026CF4-3E0C-421C-8E59-969466836F6C}" sibTransId="{37BCF27E-2D6D-4A6D-9B24-B99CAE0C8434}"/>
    <dgm:cxn modelId="{17772F0A-D22D-40E7-9970-9B2B711617B9}" type="presOf" srcId="{A6C41FCA-F150-41CC-8201-19B21B19D7B6}" destId="{3987FB27-4298-43E7-8CC2-AD3D5BA98A8C}" srcOrd="1" destOrd="1" presId="urn:microsoft.com/office/officeart/2005/8/layout/vList4"/>
    <dgm:cxn modelId="{42411418-AA0F-49C7-9BB5-2DBCE1308099}" srcId="{06C03CE2-2154-463E-84F3-16B69114B1F4}" destId="{A12538EB-7E73-42F6-AF65-F4B8B812797F}" srcOrd="1" destOrd="0" parTransId="{D7A21B10-485F-4850-AE70-2FBDBAA73855}" sibTransId="{D2E628B0-1D94-4623-ACE0-0368FF6B9F40}"/>
    <dgm:cxn modelId="{95EFC537-E6E8-4005-B954-BE9B57BBB6C2}" type="presOf" srcId="{EEA766D6-3BE5-4E8D-8B37-93CCC98B14BB}" destId="{1F8E9E33-56C4-4391-BDF1-2D2D5A78EB44}" srcOrd="0" destOrd="0" presId="urn:microsoft.com/office/officeart/2005/8/layout/vList4"/>
    <dgm:cxn modelId="{E2D7F137-A517-473D-A1FB-3478C6CCA160}" srcId="{EEA766D6-3BE5-4E8D-8B37-93CCC98B14BB}" destId="{B9889312-7AA8-4492-A147-9BED30BB642D}" srcOrd="0" destOrd="0" parTransId="{616926A1-C337-47C1-AE87-503A230A0548}" sibTransId="{63FD13D1-C32D-4B61-BDCA-9898D5FED51F}"/>
    <dgm:cxn modelId="{D62BA361-7B70-4676-BB19-34D6CCE54A01}" type="presOf" srcId="{430C2A11-A255-475A-A739-1FA0D67F6CD4}" destId="{0A500E1A-D51C-46EB-A6E0-2835042FA94B}" srcOrd="0" destOrd="0" presId="urn:microsoft.com/office/officeart/2005/8/layout/vList4"/>
    <dgm:cxn modelId="{474D0564-CA18-45C5-B8E0-D67EE0412C0E}" srcId="{A12538EB-7E73-42F6-AF65-F4B8B812797F}" destId="{A6C41FCA-F150-41CC-8201-19B21B19D7B6}" srcOrd="0" destOrd="0" parTransId="{ADBE550D-E409-47E0-97A5-D937460C179F}" sibTransId="{00B032F1-1B6A-4DF5-A584-9BD9C6FD7DFA}"/>
    <dgm:cxn modelId="{9DF3C44A-3F85-4A3D-B1FA-501FA72C0BEC}" type="presOf" srcId="{5E6BE619-0ECA-434F-B932-CAB2322C0141}" destId="{EBAE760A-EDDD-4973-B86E-B69A1E088333}" srcOrd="1" destOrd="0" presId="urn:microsoft.com/office/officeart/2005/8/layout/vList4"/>
    <dgm:cxn modelId="{12D43C53-3960-4D8F-A26E-B49EE18A3EC1}" type="presOf" srcId="{93E6872F-0635-44C4-817D-C0524310521F}" destId="{EA88A9A5-D374-4541-993A-06B701D0FEEC}" srcOrd="0" destOrd="1" presId="urn:microsoft.com/office/officeart/2005/8/layout/vList4"/>
    <dgm:cxn modelId="{E48E4F80-E150-459E-AE5B-E0B5C7FF8244}" type="presOf" srcId="{A12538EB-7E73-42F6-AF65-F4B8B812797F}" destId="{3987FB27-4298-43E7-8CC2-AD3D5BA98A8C}" srcOrd="1" destOrd="0" presId="urn:microsoft.com/office/officeart/2005/8/layout/vList4"/>
    <dgm:cxn modelId="{1D1C0684-B286-4645-AC5F-5D29BACABBDD}" type="presOf" srcId="{F1D1CE5E-0A4D-4DE8-A126-A2D86ED4EC84}" destId="{7B85AAFF-9219-4091-BB52-3CEAFF4BE364}" srcOrd="1" destOrd="1" presId="urn:microsoft.com/office/officeart/2005/8/layout/vList4"/>
    <dgm:cxn modelId="{6EF9C789-F974-4D80-9394-8AC3DC12FDCB}" srcId="{06C03CE2-2154-463E-84F3-16B69114B1F4}" destId="{430C2A11-A255-475A-A739-1FA0D67F6CD4}" srcOrd="0" destOrd="0" parTransId="{09FAE562-70ED-42D2-BF65-D3507A15E5F5}" sibTransId="{658C47A0-BA8D-4BEF-BEC3-4D12CE8B57F7}"/>
    <dgm:cxn modelId="{C10C048D-6D5C-495E-A2B5-1583B43DB3BF}" type="presOf" srcId="{93E6872F-0635-44C4-817D-C0524310521F}" destId="{EBAE760A-EDDD-4973-B86E-B69A1E088333}" srcOrd="1" destOrd="1" presId="urn:microsoft.com/office/officeart/2005/8/layout/vList4"/>
    <dgm:cxn modelId="{FD27749D-F2C3-4BBD-9E1E-3A31C49B8BC3}" srcId="{430C2A11-A255-475A-A739-1FA0D67F6CD4}" destId="{F1D1CE5E-0A4D-4DE8-A126-A2D86ED4EC84}" srcOrd="0" destOrd="0" parTransId="{58C3EAE3-DBDB-4B8A-B7B3-F6C7A348F2C7}" sibTransId="{82314CA0-26FC-4DC5-9E32-873B60FC5C96}"/>
    <dgm:cxn modelId="{F2E6D19D-7C9D-42B5-BFB0-53D96E77902E}" type="presOf" srcId="{430C2A11-A255-475A-A739-1FA0D67F6CD4}" destId="{7B85AAFF-9219-4091-BB52-3CEAFF4BE364}" srcOrd="1" destOrd="0" presId="urn:microsoft.com/office/officeart/2005/8/layout/vList4"/>
    <dgm:cxn modelId="{295F2EA9-38E0-443C-B6D3-885FCF354B76}" type="presOf" srcId="{EEA766D6-3BE5-4E8D-8B37-93CCC98B14BB}" destId="{798D7954-735D-4C7F-8BA1-F58F36091214}" srcOrd="1" destOrd="0" presId="urn:microsoft.com/office/officeart/2005/8/layout/vList4"/>
    <dgm:cxn modelId="{8BD6EDAB-8CE5-40F2-95BE-7293A57206B7}" type="presOf" srcId="{B9889312-7AA8-4492-A147-9BED30BB642D}" destId="{798D7954-735D-4C7F-8BA1-F58F36091214}" srcOrd="1" destOrd="1" presId="urn:microsoft.com/office/officeart/2005/8/layout/vList4"/>
    <dgm:cxn modelId="{56FC50B0-CFCB-46DD-B517-AFA1F076B4ED}" type="presOf" srcId="{A12538EB-7E73-42F6-AF65-F4B8B812797F}" destId="{A430F803-2BA6-41B5-B5FE-A984F0B7811B}" srcOrd="0" destOrd="0" presId="urn:microsoft.com/office/officeart/2005/8/layout/vList4"/>
    <dgm:cxn modelId="{86DFA2C5-B4F5-43EA-A297-11102B55F0AF}" type="presOf" srcId="{B9889312-7AA8-4492-A147-9BED30BB642D}" destId="{1F8E9E33-56C4-4391-BDF1-2D2D5A78EB44}" srcOrd="0" destOrd="1" presId="urn:microsoft.com/office/officeart/2005/8/layout/vList4"/>
    <dgm:cxn modelId="{933A4FD0-0776-4AF8-AACE-57B3091A0A60}" type="presOf" srcId="{06C03CE2-2154-463E-84F3-16B69114B1F4}" destId="{4E3A05E8-8B8F-4DC1-98AC-C768C5A0239E}" srcOrd="0" destOrd="0" presId="urn:microsoft.com/office/officeart/2005/8/layout/vList4"/>
    <dgm:cxn modelId="{4A7173D6-A396-44EB-98DF-42C25420F8DF}" type="presOf" srcId="{5E6BE619-0ECA-434F-B932-CAB2322C0141}" destId="{EA88A9A5-D374-4541-993A-06B701D0FEEC}" srcOrd="0" destOrd="0" presId="urn:microsoft.com/office/officeart/2005/8/layout/vList4"/>
    <dgm:cxn modelId="{480629ED-0E53-4000-990B-03E5E2675BBC}" srcId="{5E6BE619-0ECA-434F-B932-CAB2322C0141}" destId="{93E6872F-0635-44C4-817D-C0524310521F}" srcOrd="0" destOrd="0" parTransId="{F9D6903B-E998-4F96-92B5-E8BF50420966}" sibTransId="{03AB90E6-B947-429E-83C2-CE769A4B8A01}"/>
    <dgm:cxn modelId="{F7658AF9-DCA5-4D18-85E4-C9918372F666}" type="presOf" srcId="{F1D1CE5E-0A4D-4DE8-A126-A2D86ED4EC84}" destId="{0A500E1A-D51C-46EB-A6E0-2835042FA94B}" srcOrd="0" destOrd="1" presId="urn:microsoft.com/office/officeart/2005/8/layout/vList4"/>
    <dgm:cxn modelId="{1D7A0FFC-D0AC-403B-879D-DFC98E175F0D}" srcId="{06C03CE2-2154-463E-84F3-16B69114B1F4}" destId="{5E6BE619-0ECA-434F-B932-CAB2322C0141}" srcOrd="3" destOrd="0" parTransId="{2D6E52B6-B311-48A9-895A-0D5C1927B6F6}" sibTransId="{F756C9D9-FA52-4CFF-8677-B2A24A015032}"/>
    <dgm:cxn modelId="{BFB308C3-C573-4AED-A1A8-648569D53927}" type="presParOf" srcId="{4E3A05E8-8B8F-4DC1-98AC-C768C5A0239E}" destId="{3F9A73CA-E004-46C0-B9C7-EA32D9512A74}" srcOrd="0" destOrd="0" presId="urn:microsoft.com/office/officeart/2005/8/layout/vList4"/>
    <dgm:cxn modelId="{A60A11C4-060A-4715-A13C-02C017E222D8}" type="presParOf" srcId="{3F9A73CA-E004-46C0-B9C7-EA32D9512A74}" destId="{0A500E1A-D51C-46EB-A6E0-2835042FA94B}" srcOrd="0" destOrd="0" presId="urn:microsoft.com/office/officeart/2005/8/layout/vList4"/>
    <dgm:cxn modelId="{6CD23498-2084-4BCD-9725-325D1EA911B9}" type="presParOf" srcId="{3F9A73CA-E004-46C0-B9C7-EA32D9512A74}" destId="{12225CAC-1508-46D4-AE9B-C287EEC1D3C0}" srcOrd="1" destOrd="0" presId="urn:microsoft.com/office/officeart/2005/8/layout/vList4"/>
    <dgm:cxn modelId="{1EDCC4D7-0293-4CB8-92D0-541263802DB0}" type="presParOf" srcId="{3F9A73CA-E004-46C0-B9C7-EA32D9512A74}" destId="{7B85AAFF-9219-4091-BB52-3CEAFF4BE364}" srcOrd="2" destOrd="0" presId="urn:microsoft.com/office/officeart/2005/8/layout/vList4"/>
    <dgm:cxn modelId="{4917A692-C3A4-4E76-9E00-84020DBA6EDE}" type="presParOf" srcId="{4E3A05E8-8B8F-4DC1-98AC-C768C5A0239E}" destId="{EDA0035E-DF86-4C66-9EE0-B334F75B2B70}" srcOrd="1" destOrd="0" presId="urn:microsoft.com/office/officeart/2005/8/layout/vList4"/>
    <dgm:cxn modelId="{8A230410-7722-46B1-AE5E-C356F34FB1A2}" type="presParOf" srcId="{4E3A05E8-8B8F-4DC1-98AC-C768C5A0239E}" destId="{00B24465-E941-46B2-B7ED-2EF4E8C79D64}" srcOrd="2" destOrd="0" presId="urn:microsoft.com/office/officeart/2005/8/layout/vList4"/>
    <dgm:cxn modelId="{B8A1B86A-AEBF-4FBE-B37D-F7E3DABCA4B3}" type="presParOf" srcId="{00B24465-E941-46B2-B7ED-2EF4E8C79D64}" destId="{A430F803-2BA6-41B5-B5FE-A984F0B7811B}" srcOrd="0" destOrd="0" presId="urn:microsoft.com/office/officeart/2005/8/layout/vList4"/>
    <dgm:cxn modelId="{0E829933-C16B-4C78-A5D4-B118CC6A932A}" type="presParOf" srcId="{00B24465-E941-46B2-B7ED-2EF4E8C79D64}" destId="{6BC3D00B-65B4-4BDB-A1B1-3ED38E313287}" srcOrd="1" destOrd="0" presId="urn:microsoft.com/office/officeart/2005/8/layout/vList4"/>
    <dgm:cxn modelId="{089B01E0-5C03-4662-B1C1-3D33B7D7851A}" type="presParOf" srcId="{00B24465-E941-46B2-B7ED-2EF4E8C79D64}" destId="{3987FB27-4298-43E7-8CC2-AD3D5BA98A8C}" srcOrd="2" destOrd="0" presId="urn:microsoft.com/office/officeart/2005/8/layout/vList4"/>
    <dgm:cxn modelId="{F99885F9-FA58-4D92-A2AA-B8005C3B633A}" type="presParOf" srcId="{4E3A05E8-8B8F-4DC1-98AC-C768C5A0239E}" destId="{AF3DDCA1-C8E3-4837-A41B-9D6048EE9C70}" srcOrd="3" destOrd="0" presId="urn:microsoft.com/office/officeart/2005/8/layout/vList4"/>
    <dgm:cxn modelId="{C2657254-CBAC-4BCD-ABB7-6F25A1058468}" type="presParOf" srcId="{4E3A05E8-8B8F-4DC1-98AC-C768C5A0239E}" destId="{B358BEE3-ED54-4C44-B8E2-AEF9BE55773C}" srcOrd="4" destOrd="0" presId="urn:microsoft.com/office/officeart/2005/8/layout/vList4"/>
    <dgm:cxn modelId="{977C4FAB-E446-41BB-B9AE-4AA97AE329AE}" type="presParOf" srcId="{B358BEE3-ED54-4C44-B8E2-AEF9BE55773C}" destId="{1F8E9E33-56C4-4391-BDF1-2D2D5A78EB44}" srcOrd="0" destOrd="0" presId="urn:microsoft.com/office/officeart/2005/8/layout/vList4"/>
    <dgm:cxn modelId="{174AAA63-619C-4131-9C4A-F13D3A1286B5}" type="presParOf" srcId="{B358BEE3-ED54-4C44-B8E2-AEF9BE55773C}" destId="{6A6CFE00-9A2B-4614-B694-EEED5CBB6E8B}" srcOrd="1" destOrd="0" presId="urn:microsoft.com/office/officeart/2005/8/layout/vList4"/>
    <dgm:cxn modelId="{5ABCAB4D-5F62-4578-BBD9-A8C25F140106}" type="presParOf" srcId="{B358BEE3-ED54-4C44-B8E2-AEF9BE55773C}" destId="{798D7954-735D-4C7F-8BA1-F58F36091214}" srcOrd="2" destOrd="0" presId="urn:microsoft.com/office/officeart/2005/8/layout/vList4"/>
    <dgm:cxn modelId="{409A876D-53B6-4993-8391-5BCA975C6A09}" type="presParOf" srcId="{4E3A05E8-8B8F-4DC1-98AC-C768C5A0239E}" destId="{795B061D-8EDF-447E-B11E-C8BB6D3BA0C4}" srcOrd="5" destOrd="0" presId="urn:microsoft.com/office/officeart/2005/8/layout/vList4"/>
    <dgm:cxn modelId="{C65DA8FF-6191-409B-8955-EBFD62412F22}" type="presParOf" srcId="{4E3A05E8-8B8F-4DC1-98AC-C768C5A0239E}" destId="{FFB35B41-B9C3-4865-A1F0-E927C931FE21}" srcOrd="6" destOrd="0" presId="urn:microsoft.com/office/officeart/2005/8/layout/vList4"/>
    <dgm:cxn modelId="{814FE151-590A-45E5-8E28-F55C5CCC5EEB}" type="presParOf" srcId="{FFB35B41-B9C3-4865-A1F0-E927C931FE21}" destId="{EA88A9A5-D374-4541-993A-06B701D0FEEC}" srcOrd="0" destOrd="0" presId="urn:microsoft.com/office/officeart/2005/8/layout/vList4"/>
    <dgm:cxn modelId="{0C655F41-13E3-406D-A6EF-AC7B6EF69610}" type="presParOf" srcId="{FFB35B41-B9C3-4865-A1F0-E927C931FE21}" destId="{20CF2BB4-37F7-48C2-8A06-45D7B477FC24}" srcOrd="1" destOrd="0" presId="urn:microsoft.com/office/officeart/2005/8/layout/vList4"/>
    <dgm:cxn modelId="{C87AA586-6CC6-470C-AA31-1AA6F5B45392}" type="presParOf" srcId="{FFB35B41-B9C3-4865-A1F0-E927C931FE21}" destId="{EBAE760A-EDDD-4973-B86E-B69A1E088333}"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6C03CE2-2154-463E-84F3-16B69114B1F4}" type="doc">
      <dgm:prSet loTypeId="urn:microsoft.com/office/officeart/2005/8/layout/vList4" loCatId="list" qsTypeId="urn:microsoft.com/office/officeart/2005/8/quickstyle/simple1" qsCatId="simple" csTypeId="urn:microsoft.com/office/officeart/2005/8/colors/colorful3" csCatId="colorful" phldr="1"/>
      <dgm:spPr/>
      <dgm:t>
        <a:bodyPr/>
        <a:lstStyle/>
        <a:p>
          <a:endParaRPr lang="en-US"/>
        </a:p>
      </dgm:t>
    </dgm:pt>
    <dgm:pt modelId="{A12538EB-7E73-42F6-AF65-F4B8B812797F}">
      <dgm:prSet phldrT="[Text]" custT="1"/>
      <dgm:spPr/>
      <dgm:t>
        <a:bodyPr rIns="0"/>
        <a:lstStyle/>
        <a:p>
          <a:r>
            <a:rPr lang="en-US" sz="1400" b="1"/>
            <a:t>Employment</a:t>
          </a:r>
        </a:p>
        <a:p>
          <a:r>
            <a:rPr lang="en-US" sz="1200"/>
            <a:t>Employment Rate</a:t>
          </a:r>
        </a:p>
      </dgm:t>
    </dgm:pt>
    <dgm:pt modelId="{D7A21B10-485F-4850-AE70-2FBDBAA73855}" type="parTrans" cxnId="{42411418-AA0F-49C7-9BB5-2DBCE1308099}">
      <dgm:prSet/>
      <dgm:spPr/>
      <dgm:t>
        <a:bodyPr/>
        <a:lstStyle/>
        <a:p>
          <a:endParaRPr lang="en-US"/>
        </a:p>
      </dgm:t>
    </dgm:pt>
    <dgm:pt modelId="{D2E628B0-1D94-4623-ACE0-0368FF6B9F40}" type="sibTrans" cxnId="{42411418-AA0F-49C7-9BB5-2DBCE1308099}">
      <dgm:prSet/>
      <dgm:spPr/>
      <dgm:t>
        <a:bodyPr/>
        <a:lstStyle/>
        <a:p>
          <a:endParaRPr lang="en-US"/>
        </a:p>
      </dgm:t>
    </dgm:pt>
    <dgm:pt modelId="{EEA766D6-3BE5-4E8D-8B37-93CCC98B14BB}">
      <dgm:prSet phldrT="[Text]" custT="1"/>
      <dgm:spPr/>
      <dgm:t>
        <a:bodyPr rIns="0"/>
        <a:lstStyle/>
        <a:p>
          <a:r>
            <a:rPr lang="en-US" sz="1400" b="1" dirty="0"/>
            <a:t>Health</a:t>
          </a:r>
          <a:endParaRPr lang="en-US" sz="1200" b="1" dirty="0"/>
        </a:p>
        <a:p>
          <a:r>
            <a:rPr lang="en-US" sz="1200" dirty="0"/>
            <a:t>People with 1 or more disabilities</a:t>
          </a:r>
        </a:p>
      </dgm:t>
    </dgm:pt>
    <dgm:pt modelId="{65026CF4-3E0C-421C-8E59-969466836F6C}" type="parTrans" cxnId="{B72E3704-D208-472C-B52C-019363172FB8}">
      <dgm:prSet/>
      <dgm:spPr/>
      <dgm:t>
        <a:bodyPr/>
        <a:lstStyle/>
        <a:p>
          <a:endParaRPr lang="en-US"/>
        </a:p>
      </dgm:t>
    </dgm:pt>
    <dgm:pt modelId="{37BCF27E-2D6D-4A6D-9B24-B99CAE0C8434}" type="sibTrans" cxnId="{B72E3704-D208-472C-B52C-019363172FB8}">
      <dgm:prSet/>
      <dgm:spPr/>
      <dgm:t>
        <a:bodyPr/>
        <a:lstStyle/>
        <a:p>
          <a:endParaRPr lang="en-US"/>
        </a:p>
      </dgm:t>
    </dgm:pt>
    <dgm:pt modelId="{430C2A11-A255-475A-A739-1FA0D67F6CD4}">
      <dgm:prSet phldrT="[Text]" custT="1"/>
      <dgm:spPr/>
      <dgm:t>
        <a:bodyPr rIns="0"/>
        <a:lstStyle/>
        <a:p>
          <a:r>
            <a:rPr lang="en-US" sz="1400" b="1"/>
            <a:t>Income &amp; Poverty</a:t>
          </a:r>
        </a:p>
        <a:p>
          <a:r>
            <a:rPr lang="en-US" sz="1200"/>
            <a:t>Median Household Income</a:t>
          </a:r>
        </a:p>
      </dgm:t>
    </dgm:pt>
    <dgm:pt modelId="{658C47A0-BA8D-4BEF-BEC3-4D12CE8B57F7}" type="sibTrans" cxnId="{6EF9C789-F974-4D80-9394-8AC3DC12FDCB}">
      <dgm:prSet/>
      <dgm:spPr/>
      <dgm:t>
        <a:bodyPr/>
        <a:lstStyle/>
        <a:p>
          <a:endParaRPr lang="en-US"/>
        </a:p>
      </dgm:t>
    </dgm:pt>
    <dgm:pt modelId="{09FAE562-70ED-42D2-BF65-D3507A15E5F5}" type="parTrans" cxnId="{6EF9C789-F974-4D80-9394-8AC3DC12FDCB}">
      <dgm:prSet/>
      <dgm:spPr/>
      <dgm:t>
        <a:bodyPr/>
        <a:lstStyle/>
        <a:p>
          <a:endParaRPr lang="en-US"/>
        </a:p>
      </dgm:t>
    </dgm:pt>
    <dgm:pt modelId="{73EDECE5-FBE7-418A-A074-F420AF2A5306}">
      <dgm:prSet custT="1"/>
      <dgm:spPr/>
      <dgm:t>
        <a:bodyPr rIns="0"/>
        <a:lstStyle/>
        <a:p>
          <a:r>
            <a:rPr lang="en-US" sz="1200"/>
            <a:t>$59,444</a:t>
          </a:r>
        </a:p>
      </dgm:t>
    </dgm:pt>
    <dgm:pt modelId="{E274201A-5DF2-4481-9FE0-2CC8A49DE62E}" type="parTrans" cxnId="{23D42C51-75DD-4528-AEEA-E0D95F8151AC}">
      <dgm:prSet/>
      <dgm:spPr/>
      <dgm:t>
        <a:bodyPr/>
        <a:lstStyle/>
        <a:p>
          <a:endParaRPr lang="en-US"/>
        </a:p>
      </dgm:t>
    </dgm:pt>
    <dgm:pt modelId="{8CFDF6A0-E83E-4141-B98A-D2A78DF8B867}" type="sibTrans" cxnId="{23D42C51-75DD-4528-AEEA-E0D95F8151AC}">
      <dgm:prSet/>
      <dgm:spPr/>
      <dgm:t>
        <a:bodyPr/>
        <a:lstStyle/>
        <a:p>
          <a:endParaRPr lang="en-US"/>
        </a:p>
      </dgm:t>
    </dgm:pt>
    <dgm:pt modelId="{20A5780D-527B-4FDA-A564-387883A1D540}">
      <dgm:prSet custT="1"/>
      <dgm:spPr/>
      <dgm:t>
        <a:bodyPr rIns="0"/>
        <a:lstStyle/>
        <a:p>
          <a:r>
            <a:rPr lang="en-US" sz="1200" dirty="0"/>
            <a:t>48.8%</a:t>
          </a:r>
        </a:p>
      </dgm:t>
    </dgm:pt>
    <dgm:pt modelId="{EE8678C5-4824-4F0B-8783-9C6E9F9CFA17}" type="parTrans" cxnId="{D3E7F3CD-9747-4994-9EE0-87997892A53D}">
      <dgm:prSet/>
      <dgm:spPr/>
      <dgm:t>
        <a:bodyPr/>
        <a:lstStyle/>
        <a:p>
          <a:endParaRPr lang="en-US"/>
        </a:p>
      </dgm:t>
    </dgm:pt>
    <dgm:pt modelId="{3E5113E8-7012-40F2-BA13-C99A6A6C57E0}" type="sibTrans" cxnId="{D3E7F3CD-9747-4994-9EE0-87997892A53D}">
      <dgm:prSet/>
      <dgm:spPr/>
      <dgm:t>
        <a:bodyPr/>
        <a:lstStyle/>
        <a:p>
          <a:endParaRPr lang="en-US"/>
        </a:p>
      </dgm:t>
    </dgm:pt>
    <dgm:pt modelId="{4FA13F30-7B5B-4195-891A-765AF074525A}">
      <dgm:prSet custT="1"/>
      <dgm:spPr/>
      <dgm:t>
        <a:bodyPr/>
        <a:lstStyle/>
        <a:p>
          <a:r>
            <a:rPr lang="en-US" sz="1400" b="1"/>
            <a:t>Business &amp; Economy</a:t>
          </a:r>
        </a:p>
        <a:p>
          <a:r>
            <a:rPr lang="en-US" sz="1200"/>
            <a:t>Total Employer Establishments</a:t>
          </a:r>
        </a:p>
      </dgm:t>
    </dgm:pt>
    <dgm:pt modelId="{9C3A2062-9C0E-4702-A7FD-4FE8A3E46A51}" type="parTrans" cxnId="{8984C1A4-04A5-4CD5-B5CA-BB476E621C8B}">
      <dgm:prSet/>
      <dgm:spPr/>
      <dgm:t>
        <a:bodyPr/>
        <a:lstStyle/>
        <a:p>
          <a:endParaRPr lang="en-US"/>
        </a:p>
      </dgm:t>
    </dgm:pt>
    <dgm:pt modelId="{BAD28780-A8BE-4B01-806D-161849F4ADC8}" type="sibTrans" cxnId="{8984C1A4-04A5-4CD5-B5CA-BB476E621C8B}">
      <dgm:prSet/>
      <dgm:spPr/>
      <dgm:t>
        <a:bodyPr/>
        <a:lstStyle/>
        <a:p>
          <a:endParaRPr lang="en-US"/>
        </a:p>
      </dgm:t>
    </dgm:pt>
    <dgm:pt modelId="{3B3F6E9B-A3B8-43D1-80CC-CCD1624122AE}">
      <dgm:prSet custT="1"/>
      <dgm:spPr/>
      <dgm:t>
        <a:bodyPr/>
        <a:lstStyle/>
        <a:p>
          <a:r>
            <a:rPr lang="en-US" sz="1200"/>
            <a:t>22.2%</a:t>
          </a:r>
        </a:p>
      </dgm:t>
    </dgm:pt>
    <dgm:pt modelId="{A337BA26-14D8-4365-9CEC-E6C8AA112B53}" type="parTrans" cxnId="{E0CB0969-51A9-417A-8833-F53855DB531E}">
      <dgm:prSet/>
      <dgm:spPr/>
      <dgm:t>
        <a:bodyPr/>
        <a:lstStyle/>
        <a:p>
          <a:endParaRPr lang="en-US"/>
        </a:p>
      </dgm:t>
    </dgm:pt>
    <dgm:pt modelId="{4B39F5A9-8E3B-4741-B821-84729DF68E96}" type="sibTrans" cxnId="{E0CB0969-51A9-417A-8833-F53855DB531E}">
      <dgm:prSet/>
      <dgm:spPr/>
      <dgm:t>
        <a:bodyPr/>
        <a:lstStyle/>
        <a:p>
          <a:endParaRPr lang="en-US"/>
        </a:p>
      </dgm:t>
    </dgm:pt>
    <dgm:pt modelId="{ADF98742-C7D4-4A74-AC34-1DC6480BCA4E}">
      <dgm:prSet custT="1"/>
      <dgm:spPr/>
      <dgm:t>
        <a:bodyPr/>
        <a:lstStyle/>
        <a:p>
          <a:r>
            <a:rPr lang="en-US" sz="1200"/>
            <a:t>1,092</a:t>
          </a:r>
        </a:p>
      </dgm:t>
    </dgm:pt>
    <dgm:pt modelId="{11190237-7792-4D2D-B1F9-72E47F351C1A}" type="sibTrans" cxnId="{7FFE481D-1DA0-4BD2-810E-9956B082F400}">
      <dgm:prSet/>
      <dgm:spPr/>
      <dgm:t>
        <a:bodyPr/>
        <a:lstStyle/>
        <a:p>
          <a:endParaRPr lang="en-US"/>
        </a:p>
      </dgm:t>
    </dgm:pt>
    <dgm:pt modelId="{23B44C9E-F01F-468D-8800-D9383F9C1848}" type="parTrans" cxnId="{7FFE481D-1DA0-4BD2-810E-9956B082F400}">
      <dgm:prSet/>
      <dgm:spPr/>
      <dgm:t>
        <a:bodyPr/>
        <a:lstStyle/>
        <a:p>
          <a:endParaRPr lang="en-US"/>
        </a:p>
      </dgm:t>
    </dgm:pt>
    <dgm:pt modelId="{4E3A05E8-8B8F-4DC1-98AC-C768C5A0239E}" type="pres">
      <dgm:prSet presAssocID="{06C03CE2-2154-463E-84F3-16B69114B1F4}" presName="linear" presStyleCnt="0">
        <dgm:presLayoutVars>
          <dgm:dir/>
          <dgm:resizeHandles val="exact"/>
        </dgm:presLayoutVars>
      </dgm:prSet>
      <dgm:spPr/>
    </dgm:pt>
    <dgm:pt modelId="{00B24465-E941-46B2-B7ED-2EF4E8C79D64}" type="pres">
      <dgm:prSet presAssocID="{A12538EB-7E73-42F6-AF65-F4B8B812797F}" presName="comp" presStyleCnt="0"/>
      <dgm:spPr/>
    </dgm:pt>
    <dgm:pt modelId="{A430F803-2BA6-41B5-B5FE-A984F0B7811B}" type="pres">
      <dgm:prSet presAssocID="{A12538EB-7E73-42F6-AF65-F4B8B812797F}" presName="box" presStyleLbl="node1" presStyleIdx="0" presStyleCnt="4" custScaleX="92768" custScaleY="583552" custLinFactY="-116867" custLinFactNeighborX="873" custLinFactNeighborY="-200000"/>
      <dgm:spPr/>
    </dgm:pt>
    <dgm:pt modelId="{6BC3D00B-65B4-4BDB-A1B1-3ED38E313287}" type="pres">
      <dgm:prSet presAssocID="{A12538EB-7E73-42F6-AF65-F4B8B812797F}" presName="img" presStyleLbl="fgImgPlace1" presStyleIdx="0" presStyleCnt="4" custScaleX="74813" custScaleY="388000" custLinFactNeighborX="16630"/>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pt>
    <dgm:pt modelId="{3987FB27-4298-43E7-8CC2-AD3D5BA98A8C}" type="pres">
      <dgm:prSet presAssocID="{A12538EB-7E73-42F6-AF65-F4B8B812797F}" presName="text" presStyleLbl="node1" presStyleIdx="0" presStyleCnt="4">
        <dgm:presLayoutVars>
          <dgm:bulletEnabled val="1"/>
        </dgm:presLayoutVars>
      </dgm:prSet>
      <dgm:spPr/>
    </dgm:pt>
    <dgm:pt modelId="{AF3DDCA1-C8E3-4837-A41B-9D6048EE9C70}" type="pres">
      <dgm:prSet presAssocID="{D2E628B0-1D94-4623-ACE0-0368FF6B9F40}" presName="spacer" presStyleCnt="0"/>
      <dgm:spPr/>
    </dgm:pt>
    <dgm:pt modelId="{19E092DC-D117-481C-8976-AD747F305A9F}" type="pres">
      <dgm:prSet presAssocID="{4FA13F30-7B5B-4195-891A-765AF074525A}" presName="comp" presStyleCnt="0"/>
      <dgm:spPr/>
    </dgm:pt>
    <dgm:pt modelId="{5984902C-5127-4499-B369-9A01E11574FD}" type="pres">
      <dgm:prSet presAssocID="{4FA13F30-7B5B-4195-891A-765AF074525A}" presName="box" presStyleLbl="node1" presStyleIdx="1" presStyleCnt="4" custScaleX="92768" custScaleY="583552" custLinFactNeighborX="311" custLinFactNeighborY="-2403"/>
      <dgm:spPr/>
    </dgm:pt>
    <dgm:pt modelId="{9512525C-D9FC-4DAE-86B8-31DF267771B2}" type="pres">
      <dgm:prSet presAssocID="{4FA13F30-7B5B-4195-891A-765AF074525A}" presName="img" presStyleLbl="fgImgPlace1" presStyleIdx="1" presStyleCnt="4" custScaleX="74813" custScaleY="388000" custLinFactNeighborX="15071"/>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ity with solid fill"/>
        </a:ext>
      </dgm:extLst>
    </dgm:pt>
    <dgm:pt modelId="{829BD9A4-D7F4-496A-880C-BE979E83D5C9}" type="pres">
      <dgm:prSet presAssocID="{4FA13F30-7B5B-4195-891A-765AF074525A}" presName="text" presStyleLbl="node1" presStyleIdx="1" presStyleCnt="4">
        <dgm:presLayoutVars>
          <dgm:bulletEnabled val="1"/>
        </dgm:presLayoutVars>
      </dgm:prSet>
      <dgm:spPr/>
    </dgm:pt>
    <dgm:pt modelId="{41957D17-F486-4EF2-81E2-FA5E10D1799E}" type="pres">
      <dgm:prSet presAssocID="{BAD28780-A8BE-4B01-806D-161849F4ADC8}" presName="spacer" presStyleCnt="0"/>
      <dgm:spPr/>
    </dgm:pt>
    <dgm:pt modelId="{B358BEE3-ED54-4C44-B8E2-AEF9BE55773C}" type="pres">
      <dgm:prSet presAssocID="{EEA766D6-3BE5-4E8D-8B37-93CCC98B14BB}" presName="comp" presStyleCnt="0"/>
      <dgm:spPr/>
    </dgm:pt>
    <dgm:pt modelId="{1F8E9E33-56C4-4391-BDF1-2D2D5A78EB44}" type="pres">
      <dgm:prSet presAssocID="{EEA766D6-3BE5-4E8D-8B37-93CCC98B14BB}" presName="box" presStyleLbl="node1" presStyleIdx="2" presStyleCnt="4" custScaleX="92768" custScaleY="583552" custLinFactNeighborX="873"/>
      <dgm:spPr/>
    </dgm:pt>
    <dgm:pt modelId="{6A6CFE00-9A2B-4614-B694-EEED5CBB6E8B}" type="pres">
      <dgm:prSet presAssocID="{EEA766D6-3BE5-4E8D-8B37-93CCC98B14BB}" presName="img" presStyleLbl="fgImgPlace1" presStyleIdx="2" presStyleCnt="4" custScaleX="74813" custScaleY="388000" custLinFactNeighborX="16630"/>
      <dgm:spPr>
        <a:blipFill>
          <a:blip xmlns:r="http://schemas.openxmlformats.org/officeDocument/2006/relationships" r:embed="rId5">
            <a:extLst>
              <a:ext uri="{96DAC541-7B7A-43D3-8B79-37D633B846F1}">
                <asvg:svgBlip xmlns:asvg="http://schemas.microsoft.com/office/drawing/2016/SVG/main" r:embed="rId6"/>
              </a:ext>
            </a:extLst>
          </a:blip>
          <a:srcRect/>
          <a:stretch>
            <a:fillRect l="-5000" r="-5000"/>
          </a:stretch>
        </a:blipFill>
      </dgm:spPr>
      <dgm:extLst>
        <a:ext uri="{E40237B7-FDA0-4F09-8148-C483321AD2D9}">
          <dgm14:cNvPr xmlns:dgm14="http://schemas.microsoft.com/office/drawing/2010/diagram" id="0" name="" descr="Medical with solid fill"/>
        </a:ext>
      </dgm:extLst>
    </dgm:pt>
    <dgm:pt modelId="{798D7954-735D-4C7F-8BA1-F58F36091214}" type="pres">
      <dgm:prSet presAssocID="{EEA766D6-3BE5-4E8D-8B37-93CCC98B14BB}" presName="text" presStyleLbl="node1" presStyleIdx="2" presStyleCnt="4">
        <dgm:presLayoutVars>
          <dgm:bulletEnabled val="1"/>
        </dgm:presLayoutVars>
      </dgm:prSet>
      <dgm:spPr/>
    </dgm:pt>
    <dgm:pt modelId="{AB9007F1-9117-41FB-9537-77D1F5619E5B}" type="pres">
      <dgm:prSet presAssocID="{37BCF27E-2D6D-4A6D-9B24-B99CAE0C8434}" presName="spacer" presStyleCnt="0"/>
      <dgm:spPr/>
    </dgm:pt>
    <dgm:pt modelId="{3F9A73CA-E004-46C0-B9C7-EA32D9512A74}" type="pres">
      <dgm:prSet presAssocID="{430C2A11-A255-475A-A739-1FA0D67F6CD4}" presName="comp" presStyleCnt="0"/>
      <dgm:spPr/>
    </dgm:pt>
    <dgm:pt modelId="{0A500E1A-D51C-46EB-A6E0-2835042FA94B}" type="pres">
      <dgm:prSet presAssocID="{430C2A11-A255-475A-A739-1FA0D67F6CD4}" presName="box" presStyleLbl="node1" presStyleIdx="3" presStyleCnt="4" custScaleX="92768" custScaleY="583552" custLinFactNeighborX="873"/>
      <dgm:spPr/>
    </dgm:pt>
    <dgm:pt modelId="{12225CAC-1508-46D4-AE9B-C287EEC1D3C0}" type="pres">
      <dgm:prSet presAssocID="{430C2A11-A255-475A-A739-1FA0D67F6CD4}" presName="img" presStyleLbl="fgImgPlace1" presStyleIdx="3" presStyleCnt="4" custScaleX="74813" custScaleY="388000" custLinFactNeighborX="16630"/>
      <dgm:spPr>
        <a:blipFill>
          <a:blip xmlns:r="http://schemas.openxmlformats.org/officeDocument/2006/relationships" r:embed="rId7">
            <a:extLst>
              <a:ext uri="{96DAC541-7B7A-43D3-8B79-37D633B846F1}">
                <asvg:svgBlip xmlns:asvg="http://schemas.microsoft.com/office/drawing/2016/SVG/main" r:embed="rId8"/>
              </a:ext>
            </a:extLst>
          </a:blip>
          <a:srcRect/>
          <a:stretch>
            <a:fillRect l="-5000" r="-5000"/>
          </a:stretch>
        </a:blipFill>
      </dgm:spPr>
    </dgm:pt>
    <dgm:pt modelId="{7B85AAFF-9219-4091-BB52-3CEAFF4BE364}" type="pres">
      <dgm:prSet presAssocID="{430C2A11-A255-475A-A739-1FA0D67F6CD4}" presName="text" presStyleLbl="node1" presStyleIdx="3" presStyleCnt="4">
        <dgm:presLayoutVars>
          <dgm:bulletEnabled val="1"/>
        </dgm:presLayoutVars>
      </dgm:prSet>
      <dgm:spPr/>
    </dgm:pt>
  </dgm:ptLst>
  <dgm:cxnLst>
    <dgm:cxn modelId="{B72E3704-D208-472C-B52C-019363172FB8}" srcId="{06C03CE2-2154-463E-84F3-16B69114B1F4}" destId="{EEA766D6-3BE5-4E8D-8B37-93CCC98B14BB}" srcOrd="2" destOrd="0" parTransId="{65026CF4-3E0C-421C-8E59-969466836F6C}" sibTransId="{37BCF27E-2D6D-4A6D-9B24-B99CAE0C8434}"/>
    <dgm:cxn modelId="{42411418-AA0F-49C7-9BB5-2DBCE1308099}" srcId="{06C03CE2-2154-463E-84F3-16B69114B1F4}" destId="{A12538EB-7E73-42F6-AF65-F4B8B812797F}" srcOrd="0" destOrd="0" parTransId="{D7A21B10-485F-4850-AE70-2FBDBAA73855}" sibTransId="{D2E628B0-1D94-4623-ACE0-0368FF6B9F40}"/>
    <dgm:cxn modelId="{7FFE481D-1DA0-4BD2-810E-9956B082F400}" srcId="{4FA13F30-7B5B-4195-891A-765AF074525A}" destId="{ADF98742-C7D4-4A74-AC34-1DC6480BCA4E}" srcOrd="0" destOrd="0" parTransId="{23B44C9E-F01F-468D-8800-D9383F9C1848}" sibTransId="{11190237-7792-4D2D-B1F9-72E47F351C1A}"/>
    <dgm:cxn modelId="{5CF6D126-A37A-4ED1-840F-2FD07C114C45}" type="presOf" srcId="{73EDECE5-FBE7-418A-A074-F420AF2A5306}" destId="{7B85AAFF-9219-4091-BB52-3CEAFF4BE364}" srcOrd="1" destOrd="1" presId="urn:microsoft.com/office/officeart/2005/8/layout/vList4"/>
    <dgm:cxn modelId="{EC004332-C177-4039-9E22-CE5C64572D88}" type="presOf" srcId="{A12538EB-7E73-42F6-AF65-F4B8B812797F}" destId="{3987FB27-4298-43E7-8CC2-AD3D5BA98A8C}" srcOrd="1" destOrd="0" presId="urn:microsoft.com/office/officeart/2005/8/layout/vList4"/>
    <dgm:cxn modelId="{F24D9C32-CDBD-415D-BDC3-3631A534ECF7}" type="presOf" srcId="{3B3F6E9B-A3B8-43D1-80CC-CCD1624122AE}" destId="{1F8E9E33-56C4-4391-BDF1-2D2D5A78EB44}" srcOrd="0" destOrd="1" presId="urn:microsoft.com/office/officeart/2005/8/layout/vList4"/>
    <dgm:cxn modelId="{EAB2E635-A134-4867-AC9B-1BA755589209}" type="presOf" srcId="{20A5780D-527B-4FDA-A564-387883A1D540}" destId="{A430F803-2BA6-41B5-B5FE-A984F0B7811B}" srcOrd="0" destOrd="1" presId="urn:microsoft.com/office/officeart/2005/8/layout/vList4"/>
    <dgm:cxn modelId="{8C5B4C3C-498D-4255-9E70-EF95CB29F0A1}" type="presOf" srcId="{4FA13F30-7B5B-4195-891A-765AF074525A}" destId="{829BD9A4-D7F4-496A-880C-BE979E83D5C9}" srcOrd="1" destOrd="0" presId="urn:microsoft.com/office/officeart/2005/8/layout/vList4"/>
    <dgm:cxn modelId="{92FE255F-C3B9-4706-B200-059B9E55A61C}" type="presOf" srcId="{73EDECE5-FBE7-418A-A074-F420AF2A5306}" destId="{0A500E1A-D51C-46EB-A6E0-2835042FA94B}" srcOrd="0" destOrd="1" presId="urn:microsoft.com/office/officeart/2005/8/layout/vList4"/>
    <dgm:cxn modelId="{2F4DFA63-C4FE-40D2-81CC-F2649B3B4B16}" type="presOf" srcId="{A12538EB-7E73-42F6-AF65-F4B8B812797F}" destId="{A430F803-2BA6-41B5-B5FE-A984F0B7811B}" srcOrd="0" destOrd="0" presId="urn:microsoft.com/office/officeart/2005/8/layout/vList4"/>
    <dgm:cxn modelId="{E0CB0969-51A9-417A-8833-F53855DB531E}" srcId="{EEA766D6-3BE5-4E8D-8B37-93CCC98B14BB}" destId="{3B3F6E9B-A3B8-43D1-80CC-CCD1624122AE}" srcOrd="0" destOrd="0" parTransId="{A337BA26-14D8-4365-9CEC-E6C8AA112B53}" sibTransId="{4B39F5A9-8E3B-4741-B821-84729DF68E96}"/>
    <dgm:cxn modelId="{23D42C51-75DD-4528-AEEA-E0D95F8151AC}" srcId="{430C2A11-A255-475A-A739-1FA0D67F6CD4}" destId="{73EDECE5-FBE7-418A-A074-F420AF2A5306}" srcOrd="0" destOrd="0" parTransId="{E274201A-5DF2-4481-9FE0-2CC8A49DE62E}" sibTransId="{8CFDF6A0-E83E-4141-B98A-D2A78DF8B867}"/>
    <dgm:cxn modelId="{CAD98052-B61E-459A-A729-202893F2C3DD}" type="presOf" srcId="{EEA766D6-3BE5-4E8D-8B37-93CCC98B14BB}" destId="{1F8E9E33-56C4-4391-BDF1-2D2D5A78EB44}" srcOrd="0" destOrd="0" presId="urn:microsoft.com/office/officeart/2005/8/layout/vList4"/>
    <dgm:cxn modelId="{97C85C75-B1B3-4E8E-8373-06F07F66021C}" type="presOf" srcId="{4FA13F30-7B5B-4195-891A-765AF074525A}" destId="{5984902C-5127-4499-B369-9A01E11574FD}" srcOrd="0" destOrd="0" presId="urn:microsoft.com/office/officeart/2005/8/layout/vList4"/>
    <dgm:cxn modelId="{5BA39F75-F50B-486F-AA68-776E1923CA8E}" type="presOf" srcId="{ADF98742-C7D4-4A74-AC34-1DC6480BCA4E}" destId="{829BD9A4-D7F4-496A-880C-BE979E83D5C9}" srcOrd="1" destOrd="1" presId="urn:microsoft.com/office/officeart/2005/8/layout/vList4"/>
    <dgm:cxn modelId="{6EF9C789-F974-4D80-9394-8AC3DC12FDCB}" srcId="{06C03CE2-2154-463E-84F3-16B69114B1F4}" destId="{430C2A11-A255-475A-A739-1FA0D67F6CD4}" srcOrd="3" destOrd="0" parTransId="{09FAE562-70ED-42D2-BF65-D3507A15E5F5}" sibTransId="{658C47A0-BA8D-4BEF-BEC3-4D12CE8B57F7}"/>
    <dgm:cxn modelId="{E2E3CE9C-001A-4D99-B7F4-712F556E2852}" type="presOf" srcId="{430C2A11-A255-475A-A739-1FA0D67F6CD4}" destId="{0A500E1A-D51C-46EB-A6E0-2835042FA94B}" srcOrd="0" destOrd="0" presId="urn:microsoft.com/office/officeart/2005/8/layout/vList4"/>
    <dgm:cxn modelId="{8984C1A4-04A5-4CD5-B5CA-BB476E621C8B}" srcId="{06C03CE2-2154-463E-84F3-16B69114B1F4}" destId="{4FA13F30-7B5B-4195-891A-765AF074525A}" srcOrd="1" destOrd="0" parTransId="{9C3A2062-9C0E-4702-A7FD-4FE8A3E46A51}" sibTransId="{BAD28780-A8BE-4B01-806D-161849F4ADC8}"/>
    <dgm:cxn modelId="{DC415EAD-914E-4F99-91FC-B57EDA8F0980}" type="presOf" srcId="{ADF98742-C7D4-4A74-AC34-1DC6480BCA4E}" destId="{5984902C-5127-4499-B369-9A01E11574FD}" srcOrd="0" destOrd="1" presId="urn:microsoft.com/office/officeart/2005/8/layout/vList4"/>
    <dgm:cxn modelId="{7109EEC4-1116-4F05-B614-57E4ED5F14A5}" type="presOf" srcId="{430C2A11-A255-475A-A739-1FA0D67F6CD4}" destId="{7B85AAFF-9219-4091-BB52-3CEAFF4BE364}" srcOrd="1" destOrd="0" presId="urn:microsoft.com/office/officeart/2005/8/layout/vList4"/>
    <dgm:cxn modelId="{D3E7F3CD-9747-4994-9EE0-87997892A53D}" srcId="{A12538EB-7E73-42F6-AF65-F4B8B812797F}" destId="{20A5780D-527B-4FDA-A564-387883A1D540}" srcOrd="0" destOrd="0" parTransId="{EE8678C5-4824-4F0B-8783-9C6E9F9CFA17}" sibTransId="{3E5113E8-7012-40F2-BA13-C99A6A6C57E0}"/>
    <dgm:cxn modelId="{933A4FD0-0776-4AF8-AACE-57B3091A0A60}" type="presOf" srcId="{06C03CE2-2154-463E-84F3-16B69114B1F4}" destId="{4E3A05E8-8B8F-4DC1-98AC-C768C5A0239E}" srcOrd="0" destOrd="0" presId="urn:microsoft.com/office/officeart/2005/8/layout/vList4"/>
    <dgm:cxn modelId="{8E5885EA-D429-478A-B75F-3F2729F4E1FA}" type="presOf" srcId="{EEA766D6-3BE5-4E8D-8B37-93CCC98B14BB}" destId="{798D7954-735D-4C7F-8BA1-F58F36091214}" srcOrd="1" destOrd="0" presId="urn:microsoft.com/office/officeart/2005/8/layout/vList4"/>
    <dgm:cxn modelId="{099C06FA-B483-4404-9400-6B9DB3196E91}" type="presOf" srcId="{20A5780D-527B-4FDA-A564-387883A1D540}" destId="{3987FB27-4298-43E7-8CC2-AD3D5BA98A8C}" srcOrd="1" destOrd="1" presId="urn:microsoft.com/office/officeart/2005/8/layout/vList4"/>
    <dgm:cxn modelId="{830C73FC-1573-4915-B0E5-1D26775C8CAC}" type="presOf" srcId="{3B3F6E9B-A3B8-43D1-80CC-CCD1624122AE}" destId="{798D7954-735D-4C7F-8BA1-F58F36091214}" srcOrd="1" destOrd="1" presId="urn:microsoft.com/office/officeart/2005/8/layout/vList4"/>
    <dgm:cxn modelId="{CB46AD4B-6DAC-4E2C-B99D-AC7D1FA76E7B}" type="presParOf" srcId="{4E3A05E8-8B8F-4DC1-98AC-C768C5A0239E}" destId="{00B24465-E941-46B2-B7ED-2EF4E8C79D64}" srcOrd="0" destOrd="0" presId="urn:microsoft.com/office/officeart/2005/8/layout/vList4"/>
    <dgm:cxn modelId="{28F7E4CD-01ED-43A3-9501-D6A70AA0239B}" type="presParOf" srcId="{00B24465-E941-46B2-B7ED-2EF4E8C79D64}" destId="{A430F803-2BA6-41B5-B5FE-A984F0B7811B}" srcOrd="0" destOrd="0" presId="urn:microsoft.com/office/officeart/2005/8/layout/vList4"/>
    <dgm:cxn modelId="{F4B2E3ED-E51E-498C-B425-233564E4A6F5}" type="presParOf" srcId="{00B24465-E941-46B2-B7ED-2EF4E8C79D64}" destId="{6BC3D00B-65B4-4BDB-A1B1-3ED38E313287}" srcOrd="1" destOrd="0" presId="urn:microsoft.com/office/officeart/2005/8/layout/vList4"/>
    <dgm:cxn modelId="{D731F649-35B3-4663-954F-86272CBA36BE}" type="presParOf" srcId="{00B24465-E941-46B2-B7ED-2EF4E8C79D64}" destId="{3987FB27-4298-43E7-8CC2-AD3D5BA98A8C}" srcOrd="2" destOrd="0" presId="urn:microsoft.com/office/officeart/2005/8/layout/vList4"/>
    <dgm:cxn modelId="{BF62FA3A-C624-4156-9B3E-A4562265FA95}" type="presParOf" srcId="{4E3A05E8-8B8F-4DC1-98AC-C768C5A0239E}" destId="{AF3DDCA1-C8E3-4837-A41B-9D6048EE9C70}" srcOrd="1" destOrd="0" presId="urn:microsoft.com/office/officeart/2005/8/layout/vList4"/>
    <dgm:cxn modelId="{E991337F-7A77-4BBA-81DD-F9065F99ABD0}" type="presParOf" srcId="{4E3A05E8-8B8F-4DC1-98AC-C768C5A0239E}" destId="{19E092DC-D117-481C-8976-AD747F305A9F}" srcOrd="2" destOrd="0" presId="urn:microsoft.com/office/officeart/2005/8/layout/vList4"/>
    <dgm:cxn modelId="{855167EC-7AD8-4F3B-A25F-BD191173852B}" type="presParOf" srcId="{19E092DC-D117-481C-8976-AD747F305A9F}" destId="{5984902C-5127-4499-B369-9A01E11574FD}" srcOrd="0" destOrd="0" presId="urn:microsoft.com/office/officeart/2005/8/layout/vList4"/>
    <dgm:cxn modelId="{CC4F0F3E-1B73-43BE-8C88-D6E3D72DE66A}" type="presParOf" srcId="{19E092DC-D117-481C-8976-AD747F305A9F}" destId="{9512525C-D9FC-4DAE-86B8-31DF267771B2}" srcOrd="1" destOrd="0" presId="urn:microsoft.com/office/officeart/2005/8/layout/vList4"/>
    <dgm:cxn modelId="{B76CE678-1123-4803-88BC-4E27D735DE84}" type="presParOf" srcId="{19E092DC-D117-481C-8976-AD747F305A9F}" destId="{829BD9A4-D7F4-496A-880C-BE979E83D5C9}" srcOrd="2" destOrd="0" presId="urn:microsoft.com/office/officeart/2005/8/layout/vList4"/>
    <dgm:cxn modelId="{2EB57A4E-2974-4A23-A74F-9CAB1ABC3409}" type="presParOf" srcId="{4E3A05E8-8B8F-4DC1-98AC-C768C5A0239E}" destId="{41957D17-F486-4EF2-81E2-FA5E10D1799E}" srcOrd="3" destOrd="0" presId="urn:microsoft.com/office/officeart/2005/8/layout/vList4"/>
    <dgm:cxn modelId="{220121B4-EE5D-4872-9A3E-57ADFE6924B9}" type="presParOf" srcId="{4E3A05E8-8B8F-4DC1-98AC-C768C5A0239E}" destId="{B358BEE3-ED54-4C44-B8E2-AEF9BE55773C}" srcOrd="4" destOrd="0" presId="urn:microsoft.com/office/officeart/2005/8/layout/vList4"/>
    <dgm:cxn modelId="{D6D3C9B0-0C75-4D7C-A770-D9CB84EA4BDF}" type="presParOf" srcId="{B358BEE3-ED54-4C44-B8E2-AEF9BE55773C}" destId="{1F8E9E33-56C4-4391-BDF1-2D2D5A78EB44}" srcOrd="0" destOrd="0" presId="urn:microsoft.com/office/officeart/2005/8/layout/vList4"/>
    <dgm:cxn modelId="{34EE61CC-59AF-43F1-B959-2EDB44377788}" type="presParOf" srcId="{B358BEE3-ED54-4C44-B8E2-AEF9BE55773C}" destId="{6A6CFE00-9A2B-4614-B694-EEED5CBB6E8B}" srcOrd="1" destOrd="0" presId="urn:microsoft.com/office/officeart/2005/8/layout/vList4"/>
    <dgm:cxn modelId="{E3174153-B736-4D09-A97B-3433589CF480}" type="presParOf" srcId="{B358BEE3-ED54-4C44-B8E2-AEF9BE55773C}" destId="{798D7954-735D-4C7F-8BA1-F58F36091214}" srcOrd="2" destOrd="0" presId="urn:microsoft.com/office/officeart/2005/8/layout/vList4"/>
    <dgm:cxn modelId="{698DF2C4-41DD-42AF-BB4C-236FE7AC2CAB}" type="presParOf" srcId="{4E3A05E8-8B8F-4DC1-98AC-C768C5A0239E}" destId="{AB9007F1-9117-41FB-9537-77D1F5619E5B}" srcOrd="5" destOrd="0" presId="urn:microsoft.com/office/officeart/2005/8/layout/vList4"/>
    <dgm:cxn modelId="{E11C40C4-667A-4C85-90F0-52AB46EE9AC3}" type="presParOf" srcId="{4E3A05E8-8B8F-4DC1-98AC-C768C5A0239E}" destId="{3F9A73CA-E004-46C0-B9C7-EA32D9512A74}" srcOrd="6" destOrd="0" presId="urn:microsoft.com/office/officeart/2005/8/layout/vList4"/>
    <dgm:cxn modelId="{0FFF580B-993D-483A-A5E3-22272031C719}" type="presParOf" srcId="{3F9A73CA-E004-46C0-B9C7-EA32D9512A74}" destId="{0A500E1A-D51C-46EB-A6E0-2835042FA94B}" srcOrd="0" destOrd="0" presId="urn:microsoft.com/office/officeart/2005/8/layout/vList4"/>
    <dgm:cxn modelId="{681FF075-6D5F-41BE-9B28-2EE18755A9DC}" type="presParOf" srcId="{3F9A73CA-E004-46C0-B9C7-EA32D9512A74}" destId="{12225CAC-1508-46D4-AE9B-C287EEC1D3C0}" srcOrd="1" destOrd="0" presId="urn:microsoft.com/office/officeart/2005/8/layout/vList4"/>
    <dgm:cxn modelId="{BFEB3703-42E8-4753-A959-90FA16C87638}" type="presParOf" srcId="{3F9A73CA-E004-46C0-B9C7-EA32D9512A74}" destId="{7B85AAFF-9219-4091-BB52-3CEAFF4BE364}" srcOrd="2" destOrd="0" presId="urn:microsoft.com/office/officeart/2005/8/layout/vList4"/>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032A9C2-6789-4C8C-BBD2-C023382FD836}"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9979628A-6EF1-4A52-A313-7A69EBF83AEB}">
      <dgm:prSet phldrT="[Text]" phldr="0"/>
      <dgm:spPr/>
      <dgm:t>
        <a:bodyPr/>
        <a:lstStyle/>
        <a:p>
          <a:r>
            <a:rPr lang="en-US" dirty="0"/>
            <a:t>Earthquake</a:t>
          </a:r>
        </a:p>
      </dgm:t>
    </dgm:pt>
    <dgm:pt modelId="{4D62D40F-657A-4BFE-8F74-E9489985BFDB}" type="parTrans" cxnId="{6D7C8F8F-01C0-4AC2-8D47-57A19EEA2FA8}">
      <dgm:prSet/>
      <dgm:spPr/>
      <dgm:t>
        <a:bodyPr/>
        <a:lstStyle/>
        <a:p>
          <a:endParaRPr lang="en-US"/>
        </a:p>
      </dgm:t>
    </dgm:pt>
    <dgm:pt modelId="{3C855F59-4980-4BAF-9E72-759E8000E45D}" type="sibTrans" cxnId="{6D7C8F8F-01C0-4AC2-8D47-57A19EEA2FA8}">
      <dgm:prSet/>
      <dgm:spPr/>
      <dgm:t>
        <a:bodyPr/>
        <a:lstStyle/>
        <a:p>
          <a:endParaRPr lang="en-US"/>
        </a:p>
      </dgm:t>
    </dgm:pt>
    <dgm:pt modelId="{4806825F-607B-4D5F-848A-C6F494DA18C2}">
      <dgm:prSet phldrT="[Text]" phldr="0"/>
      <dgm:spPr/>
      <dgm:t>
        <a:bodyPr/>
        <a:lstStyle/>
        <a:p>
          <a:r>
            <a:rPr lang="en-US"/>
            <a:t>Wildfire</a:t>
          </a:r>
          <a:endParaRPr lang="en-US" dirty="0"/>
        </a:p>
      </dgm:t>
    </dgm:pt>
    <dgm:pt modelId="{F2CD3E79-8625-420B-9608-C33D08556D83}" type="parTrans" cxnId="{6429324B-C8BA-4D0C-BF92-764F4976CF39}">
      <dgm:prSet/>
      <dgm:spPr/>
      <dgm:t>
        <a:bodyPr/>
        <a:lstStyle/>
        <a:p>
          <a:endParaRPr lang="en-US"/>
        </a:p>
      </dgm:t>
    </dgm:pt>
    <dgm:pt modelId="{1C887133-748B-44BD-A37D-262DE5DC4CBF}" type="sibTrans" cxnId="{6429324B-C8BA-4D0C-BF92-764F4976CF39}">
      <dgm:prSet/>
      <dgm:spPr/>
      <dgm:t>
        <a:bodyPr/>
        <a:lstStyle/>
        <a:p>
          <a:endParaRPr lang="en-US"/>
        </a:p>
      </dgm:t>
    </dgm:pt>
    <dgm:pt modelId="{7F801FCF-5609-45AB-820F-5AA6937677AF}">
      <dgm:prSet phldrT="[Text]" phldr="0"/>
      <dgm:spPr/>
      <dgm:t>
        <a:bodyPr/>
        <a:lstStyle/>
        <a:p>
          <a:r>
            <a:rPr lang="en-US" dirty="0"/>
            <a:t>Tree Mortality</a:t>
          </a:r>
        </a:p>
      </dgm:t>
    </dgm:pt>
    <dgm:pt modelId="{B920634C-AEC6-4E81-8763-D4DEEA1DD24F}" type="parTrans" cxnId="{136E38C2-7485-426B-8DE6-366481D053C7}">
      <dgm:prSet/>
      <dgm:spPr/>
      <dgm:t>
        <a:bodyPr/>
        <a:lstStyle/>
        <a:p>
          <a:endParaRPr lang="en-US"/>
        </a:p>
      </dgm:t>
    </dgm:pt>
    <dgm:pt modelId="{78F8B25D-7B36-4590-8A39-4494B6C463CC}" type="sibTrans" cxnId="{136E38C2-7485-426B-8DE6-366481D053C7}">
      <dgm:prSet/>
      <dgm:spPr/>
      <dgm:t>
        <a:bodyPr/>
        <a:lstStyle/>
        <a:p>
          <a:endParaRPr lang="en-US"/>
        </a:p>
      </dgm:t>
    </dgm:pt>
    <dgm:pt modelId="{0B71341A-3C57-4502-8245-91B22AC2317C}">
      <dgm:prSet phldrT="[Text]" phldr="0"/>
      <dgm:spPr/>
      <dgm:t>
        <a:bodyPr/>
        <a:lstStyle/>
        <a:p>
          <a:r>
            <a:rPr lang="en-US" dirty="0"/>
            <a:t>Aquatic Hazards</a:t>
          </a:r>
        </a:p>
      </dgm:t>
    </dgm:pt>
    <dgm:pt modelId="{A8306266-39EF-41C7-A063-E5CBEFBE26BE}" type="parTrans" cxnId="{E06B15C1-1774-4B7E-9B16-22AACE9F53DC}">
      <dgm:prSet/>
      <dgm:spPr/>
      <dgm:t>
        <a:bodyPr/>
        <a:lstStyle/>
        <a:p>
          <a:endParaRPr lang="en-US"/>
        </a:p>
      </dgm:t>
    </dgm:pt>
    <dgm:pt modelId="{2C357845-1D0F-4C5F-81F5-BB554788CCD4}" type="sibTrans" cxnId="{E06B15C1-1774-4B7E-9B16-22AACE9F53DC}">
      <dgm:prSet/>
      <dgm:spPr/>
      <dgm:t>
        <a:bodyPr/>
        <a:lstStyle/>
        <a:p>
          <a:endParaRPr lang="en-US"/>
        </a:p>
      </dgm:t>
    </dgm:pt>
    <dgm:pt modelId="{94D9C83C-556C-482F-9D6D-6A56C7E7B4C2}">
      <dgm:prSet phldrT="[Text]" phldr="0"/>
      <dgm:spPr/>
      <dgm:t>
        <a:bodyPr/>
        <a:lstStyle/>
        <a:p>
          <a:r>
            <a:rPr lang="en-US"/>
            <a:t>Drought</a:t>
          </a:r>
          <a:endParaRPr lang="en-US" dirty="0"/>
        </a:p>
      </dgm:t>
    </dgm:pt>
    <dgm:pt modelId="{580F5C0E-D122-42D4-A70A-C5F97B2CCB53}" type="parTrans" cxnId="{4E489D28-187C-4E29-84CF-DE7993C37AE2}">
      <dgm:prSet/>
      <dgm:spPr/>
      <dgm:t>
        <a:bodyPr/>
        <a:lstStyle/>
        <a:p>
          <a:endParaRPr lang="en-US"/>
        </a:p>
      </dgm:t>
    </dgm:pt>
    <dgm:pt modelId="{8E4107FA-C642-4BE2-8053-CDA2E8021BAC}" type="sibTrans" cxnId="{4E489D28-187C-4E29-84CF-DE7993C37AE2}">
      <dgm:prSet/>
      <dgm:spPr/>
      <dgm:t>
        <a:bodyPr/>
        <a:lstStyle/>
        <a:p>
          <a:endParaRPr lang="en-US"/>
        </a:p>
      </dgm:t>
    </dgm:pt>
    <dgm:pt modelId="{1D43F709-B94D-41DF-9A73-74342EF4821D}">
      <dgm:prSet phldrT="[Text]" phldr="0"/>
      <dgm:spPr/>
      <dgm:t>
        <a:bodyPr/>
        <a:lstStyle/>
        <a:p>
          <a:r>
            <a:rPr lang="en-US" dirty="0"/>
            <a:t>Flood</a:t>
          </a:r>
        </a:p>
      </dgm:t>
    </dgm:pt>
    <dgm:pt modelId="{DEBA7EDF-4577-4B7F-BA8A-57A0EBE58B1F}" type="parTrans" cxnId="{F6B6C2A0-C9B8-4BE8-805E-7FD3910DF1F6}">
      <dgm:prSet/>
      <dgm:spPr/>
      <dgm:t>
        <a:bodyPr/>
        <a:lstStyle/>
        <a:p>
          <a:endParaRPr lang="en-US"/>
        </a:p>
      </dgm:t>
    </dgm:pt>
    <dgm:pt modelId="{54BF4E81-9591-4BD9-A152-99F2EE9F6696}" type="sibTrans" cxnId="{F6B6C2A0-C9B8-4BE8-805E-7FD3910DF1F6}">
      <dgm:prSet/>
      <dgm:spPr/>
      <dgm:t>
        <a:bodyPr/>
        <a:lstStyle/>
        <a:p>
          <a:endParaRPr lang="en-US"/>
        </a:p>
      </dgm:t>
    </dgm:pt>
    <dgm:pt modelId="{495BB3F4-BD1A-4FA8-974D-B1A278804ED1}">
      <dgm:prSet phldrT="[Text]" phldr="0"/>
      <dgm:spPr/>
      <dgm:t>
        <a:bodyPr/>
        <a:lstStyle/>
        <a:p>
          <a:r>
            <a:rPr lang="en-US"/>
            <a:t>Levee Failure</a:t>
          </a:r>
          <a:endParaRPr lang="en-US" dirty="0"/>
        </a:p>
      </dgm:t>
    </dgm:pt>
    <dgm:pt modelId="{A4E760D8-7DB4-41C8-8A05-BA48B753C426}" type="parTrans" cxnId="{927FD783-A117-40A6-87F3-48E014C09F7E}">
      <dgm:prSet/>
      <dgm:spPr/>
      <dgm:t>
        <a:bodyPr/>
        <a:lstStyle/>
        <a:p>
          <a:endParaRPr lang="en-US"/>
        </a:p>
      </dgm:t>
    </dgm:pt>
    <dgm:pt modelId="{8E6D34E0-46EC-4875-8698-7DB02848E34D}" type="sibTrans" cxnId="{927FD783-A117-40A6-87F3-48E014C09F7E}">
      <dgm:prSet/>
      <dgm:spPr/>
      <dgm:t>
        <a:bodyPr/>
        <a:lstStyle/>
        <a:p>
          <a:endParaRPr lang="en-US"/>
        </a:p>
      </dgm:t>
    </dgm:pt>
    <dgm:pt modelId="{B69DCB1E-54EE-4DA9-8A63-139FEEFBE227}">
      <dgm:prSet phldrT="[Text]" phldr="0"/>
      <dgm:spPr/>
      <dgm:t>
        <a:bodyPr/>
        <a:lstStyle/>
        <a:p>
          <a:r>
            <a:rPr lang="en-US"/>
            <a:t>Dam Failure</a:t>
          </a:r>
          <a:endParaRPr lang="en-US" dirty="0"/>
        </a:p>
      </dgm:t>
    </dgm:pt>
    <dgm:pt modelId="{2B51E255-74DC-4BFD-9CCC-9B14BA6682D6}" type="parTrans" cxnId="{6B647189-7111-4EDC-8F82-59C5871CDDEC}">
      <dgm:prSet/>
      <dgm:spPr/>
      <dgm:t>
        <a:bodyPr/>
        <a:lstStyle/>
        <a:p>
          <a:endParaRPr lang="en-US"/>
        </a:p>
      </dgm:t>
    </dgm:pt>
    <dgm:pt modelId="{42D7E14E-8B34-4414-8859-4D22685786D3}" type="sibTrans" cxnId="{6B647189-7111-4EDC-8F82-59C5871CDDEC}">
      <dgm:prSet/>
      <dgm:spPr/>
      <dgm:t>
        <a:bodyPr/>
        <a:lstStyle/>
        <a:p>
          <a:endParaRPr lang="en-US"/>
        </a:p>
      </dgm:t>
    </dgm:pt>
    <dgm:pt modelId="{75972D9D-633E-4485-9FDB-BD65BAE3EF31}">
      <dgm:prSet phldrT="[Text]" phldr="0"/>
      <dgm:spPr/>
      <dgm:t>
        <a:bodyPr/>
        <a:lstStyle/>
        <a:p>
          <a:r>
            <a:rPr lang="en-US" dirty="0"/>
            <a:t>Severe Weather – Extreme Heat</a:t>
          </a:r>
        </a:p>
      </dgm:t>
    </dgm:pt>
    <dgm:pt modelId="{43D39CCF-92AD-47B8-815B-E1729DF6293D}" type="parTrans" cxnId="{566B1936-FF8F-444D-AFE6-CDDD4282EED4}">
      <dgm:prSet/>
      <dgm:spPr/>
      <dgm:t>
        <a:bodyPr/>
        <a:lstStyle/>
        <a:p>
          <a:endParaRPr lang="en-US"/>
        </a:p>
      </dgm:t>
    </dgm:pt>
    <dgm:pt modelId="{28D60AD3-D9E7-49DF-9526-1EC8EB64BCE2}" type="sibTrans" cxnId="{566B1936-FF8F-444D-AFE6-CDDD4282EED4}">
      <dgm:prSet/>
      <dgm:spPr/>
      <dgm:t>
        <a:bodyPr/>
        <a:lstStyle/>
        <a:p>
          <a:endParaRPr lang="en-US"/>
        </a:p>
      </dgm:t>
    </dgm:pt>
    <dgm:pt modelId="{5A9E7D2D-D548-4AF7-AD49-59D70CA35F24}">
      <dgm:prSet phldrT="[Text]" phldr="0"/>
      <dgm:spPr/>
      <dgm:t>
        <a:bodyPr/>
        <a:lstStyle/>
        <a:p>
          <a:r>
            <a:rPr lang="en-US"/>
            <a:t>Severe Weather</a:t>
          </a:r>
          <a:endParaRPr lang="en-US" dirty="0"/>
        </a:p>
      </dgm:t>
    </dgm:pt>
    <dgm:pt modelId="{DC8C9931-EB72-4EB0-9199-9961FE183811}" type="parTrans" cxnId="{3CB9DA43-C12B-40F3-B187-904605C89127}">
      <dgm:prSet/>
      <dgm:spPr/>
      <dgm:t>
        <a:bodyPr/>
        <a:lstStyle/>
        <a:p>
          <a:endParaRPr lang="en-US"/>
        </a:p>
      </dgm:t>
    </dgm:pt>
    <dgm:pt modelId="{3E8A89B1-241B-4DCF-8F8D-68A195C8C944}" type="sibTrans" cxnId="{3CB9DA43-C12B-40F3-B187-904605C89127}">
      <dgm:prSet/>
      <dgm:spPr/>
      <dgm:t>
        <a:bodyPr/>
        <a:lstStyle/>
        <a:p>
          <a:endParaRPr lang="en-US"/>
        </a:p>
      </dgm:t>
    </dgm:pt>
    <dgm:pt modelId="{3A324A1A-8635-436C-B30F-DB43086BF94B}">
      <dgm:prSet phldrT="[Text]" phldr="0"/>
      <dgm:spPr/>
      <dgm:t>
        <a:bodyPr/>
        <a:lstStyle/>
        <a:p>
          <a:r>
            <a:rPr lang="en-US" dirty="0"/>
            <a:t>Volcano | Geothermic Gas Release</a:t>
          </a:r>
        </a:p>
      </dgm:t>
    </dgm:pt>
    <dgm:pt modelId="{504C6ADE-5143-4AB7-BC96-A3C188EA28F1}" type="parTrans" cxnId="{ECCDDCBE-220D-49EC-AC1E-3BAF05E77EF3}">
      <dgm:prSet/>
      <dgm:spPr/>
      <dgm:t>
        <a:bodyPr/>
        <a:lstStyle/>
        <a:p>
          <a:endParaRPr lang="en-US"/>
        </a:p>
      </dgm:t>
    </dgm:pt>
    <dgm:pt modelId="{46ACDAC9-3636-40B3-9B16-D67990D7E116}" type="sibTrans" cxnId="{ECCDDCBE-220D-49EC-AC1E-3BAF05E77EF3}">
      <dgm:prSet/>
      <dgm:spPr/>
      <dgm:t>
        <a:bodyPr/>
        <a:lstStyle/>
        <a:p>
          <a:endParaRPr lang="en-US"/>
        </a:p>
      </dgm:t>
    </dgm:pt>
    <dgm:pt modelId="{D25F5442-83E9-4044-B2A2-E92D25DD1D9F}" type="pres">
      <dgm:prSet presAssocID="{9032A9C2-6789-4C8C-BBD2-C023382FD836}" presName="diagram" presStyleCnt="0">
        <dgm:presLayoutVars>
          <dgm:dir/>
          <dgm:resizeHandles val="exact"/>
        </dgm:presLayoutVars>
      </dgm:prSet>
      <dgm:spPr/>
    </dgm:pt>
    <dgm:pt modelId="{B971FB99-FA15-436C-A910-23E5DDF4E4CD}" type="pres">
      <dgm:prSet presAssocID="{9979628A-6EF1-4A52-A313-7A69EBF83AEB}" presName="node" presStyleLbl="node1" presStyleIdx="0" presStyleCnt="11">
        <dgm:presLayoutVars>
          <dgm:bulletEnabled val="1"/>
        </dgm:presLayoutVars>
      </dgm:prSet>
      <dgm:spPr/>
    </dgm:pt>
    <dgm:pt modelId="{5ECAA2BF-B367-49EA-884B-C9B5FED80A78}" type="pres">
      <dgm:prSet presAssocID="{3C855F59-4980-4BAF-9E72-759E8000E45D}" presName="sibTrans" presStyleCnt="0"/>
      <dgm:spPr/>
    </dgm:pt>
    <dgm:pt modelId="{CAD27116-1F9A-4C72-9BA4-ECBE918A5D66}" type="pres">
      <dgm:prSet presAssocID="{0B71341A-3C57-4502-8245-91B22AC2317C}" presName="node" presStyleLbl="node1" presStyleIdx="1" presStyleCnt="11">
        <dgm:presLayoutVars>
          <dgm:bulletEnabled val="1"/>
        </dgm:presLayoutVars>
      </dgm:prSet>
      <dgm:spPr/>
    </dgm:pt>
    <dgm:pt modelId="{8257DC40-A7AE-4262-8B0C-821EB0B81968}" type="pres">
      <dgm:prSet presAssocID="{2C357845-1D0F-4C5F-81F5-BB554788CCD4}" presName="sibTrans" presStyleCnt="0"/>
      <dgm:spPr/>
    </dgm:pt>
    <dgm:pt modelId="{CE4E7DEF-287C-4D8F-9507-669207D9A3DE}" type="pres">
      <dgm:prSet presAssocID="{94D9C83C-556C-482F-9D6D-6A56C7E7B4C2}" presName="node" presStyleLbl="node1" presStyleIdx="2" presStyleCnt="11">
        <dgm:presLayoutVars>
          <dgm:bulletEnabled val="1"/>
        </dgm:presLayoutVars>
      </dgm:prSet>
      <dgm:spPr/>
    </dgm:pt>
    <dgm:pt modelId="{7A7D3DCF-118D-40B2-A465-FE2B3DE49160}" type="pres">
      <dgm:prSet presAssocID="{8E4107FA-C642-4BE2-8053-CDA2E8021BAC}" presName="sibTrans" presStyleCnt="0"/>
      <dgm:spPr/>
    </dgm:pt>
    <dgm:pt modelId="{DB477588-042B-49F5-BDC9-D8B29C9A5EC9}" type="pres">
      <dgm:prSet presAssocID="{1D43F709-B94D-41DF-9A73-74342EF4821D}" presName="node" presStyleLbl="node1" presStyleIdx="3" presStyleCnt="11">
        <dgm:presLayoutVars>
          <dgm:bulletEnabled val="1"/>
        </dgm:presLayoutVars>
      </dgm:prSet>
      <dgm:spPr/>
    </dgm:pt>
    <dgm:pt modelId="{836EA454-6344-42EF-A357-DC3F549E51DF}" type="pres">
      <dgm:prSet presAssocID="{54BF4E81-9591-4BD9-A152-99F2EE9F6696}" presName="sibTrans" presStyleCnt="0"/>
      <dgm:spPr/>
    </dgm:pt>
    <dgm:pt modelId="{1ADBB34B-FB3D-4271-A851-CF6FE9B31726}" type="pres">
      <dgm:prSet presAssocID="{495BB3F4-BD1A-4FA8-974D-B1A278804ED1}" presName="node" presStyleLbl="node1" presStyleIdx="4" presStyleCnt="11">
        <dgm:presLayoutVars>
          <dgm:bulletEnabled val="1"/>
        </dgm:presLayoutVars>
      </dgm:prSet>
      <dgm:spPr/>
    </dgm:pt>
    <dgm:pt modelId="{6D63EE72-92B9-43A3-ACE9-21B72A57802F}" type="pres">
      <dgm:prSet presAssocID="{8E6D34E0-46EC-4875-8698-7DB02848E34D}" presName="sibTrans" presStyleCnt="0"/>
      <dgm:spPr/>
    </dgm:pt>
    <dgm:pt modelId="{A2324F87-8256-482F-9D58-C2986CC4705C}" type="pres">
      <dgm:prSet presAssocID="{B69DCB1E-54EE-4DA9-8A63-139FEEFBE227}" presName="node" presStyleLbl="node1" presStyleIdx="5" presStyleCnt="11">
        <dgm:presLayoutVars>
          <dgm:bulletEnabled val="1"/>
        </dgm:presLayoutVars>
      </dgm:prSet>
      <dgm:spPr/>
    </dgm:pt>
    <dgm:pt modelId="{17AF4705-4C09-4A6E-8160-798E8BB44948}" type="pres">
      <dgm:prSet presAssocID="{42D7E14E-8B34-4414-8859-4D22685786D3}" presName="sibTrans" presStyleCnt="0"/>
      <dgm:spPr/>
    </dgm:pt>
    <dgm:pt modelId="{8C5FBAAD-F6CA-467C-AE9B-DA0ACD099403}" type="pres">
      <dgm:prSet presAssocID="{75972D9D-633E-4485-9FDB-BD65BAE3EF31}" presName="node" presStyleLbl="node1" presStyleIdx="6" presStyleCnt="11">
        <dgm:presLayoutVars>
          <dgm:bulletEnabled val="1"/>
        </dgm:presLayoutVars>
      </dgm:prSet>
      <dgm:spPr/>
    </dgm:pt>
    <dgm:pt modelId="{BFB8576D-F7B9-475D-99F7-230E6B2E5296}" type="pres">
      <dgm:prSet presAssocID="{28D60AD3-D9E7-49DF-9526-1EC8EB64BCE2}" presName="sibTrans" presStyleCnt="0"/>
      <dgm:spPr/>
    </dgm:pt>
    <dgm:pt modelId="{C436C931-3F22-4FFE-A0E1-081102DCA71D}" type="pres">
      <dgm:prSet presAssocID="{5A9E7D2D-D548-4AF7-AD49-59D70CA35F24}" presName="node" presStyleLbl="node1" presStyleIdx="7" presStyleCnt="11">
        <dgm:presLayoutVars>
          <dgm:bulletEnabled val="1"/>
        </dgm:presLayoutVars>
      </dgm:prSet>
      <dgm:spPr/>
    </dgm:pt>
    <dgm:pt modelId="{6B49AB43-9612-4188-8036-6F8C28494EA1}" type="pres">
      <dgm:prSet presAssocID="{3E8A89B1-241B-4DCF-8F8D-68A195C8C944}" presName="sibTrans" presStyleCnt="0"/>
      <dgm:spPr/>
    </dgm:pt>
    <dgm:pt modelId="{031BFF5B-8805-4428-A2C4-56C47BFD1471}" type="pres">
      <dgm:prSet presAssocID="{7F801FCF-5609-45AB-820F-5AA6937677AF}" presName="node" presStyleLbl="node1" presStyleIdx="8" presStyleCnt="11">
        <dgm:presLayoutVars>
          <dgm:bulletEnabled val="1"/>
        </dgm:presLayoutVars>
      </dgm:prSet>
      <dgm:spPr/>
    </dgm:pt>
    <dgm:pt modelId="{91FEFDE9-6425-4B59-8B5D-36A0808B81B3}" type="pres">
      <dgm:prSet presAssocID="{78F8B25D-7B36-4590-8A39-4494B6C463CC}" presName="sibTrans" presStyleCnt="0"/>
      <dgm:spPr/>
    </dgm:pt>
    <dgm:pt modelId="{1AD8DB18-4BFD-4043-AD56-295DF0F62D4C}" type="pres">
      <dgm:prSet presAssocID="{3A324A1A-8635-436C-B30F-DB43086BF94B}" presName="node" presStyleLbl="node1" presStyleIdx="9" presStyleCnt="11">
        <dgm:presLayoutVars>
          <dgm:bulletEnabled val="1"/>
        </dgm:presLayoutVars>
      </dgm:prSet>
      <dgm:spPr/>
    </dgm:pt>
    <dgm:pt modelId="{4B2F28C1-1672-4E49-BBC6-53BC375BEC92}" type="pres">
      <dgm:prSet presAssocID="{46ACDAC9-3636-40B3-9B16-D67990D7E116}" presName="sibTrans" presStyleCnt="0"/>
      <dgm:spPr/>
    </dgm:pt>
    <dgm:pt modelId="{115B58F6-0373-49FC-8258-DC7F58F99D8D}" type="pres">
      <dgm:prSet presAssocID="{4806825F-607B-4D5F-848A-C6F494DA18C2}" presName="node" presStyleLbl="node1" presStyleIdx="10" presStyleCnt="11">
        <dgm:presLayoutVars>
          <dgm:bulletEnabled val="1"/>
        </dgm:presLayoutVars>
      </dgm:prSet>
      <dgm:spPr/>
    </dgm:pt>
  </dgm:ptLst>
  <dgm:cxnLst>
    <dgm:cxn modelId="{D1223E0B-6D5A-4B8F-AE03-EA849459E8B1}" type="presOf" srcId="{75972D9D-633E-4485-9FDB-BD65BAE3EF31}" destId="{8C5FBAAD-F6CA-467C-AE9B-DA0ACD099403}" srcOrd="0" destOrd="0" presId="urn:microsoft.com/office/officeart/2005/8/layout/default"/>
    <dgm:cxn modelId="{83F63514-D011-4A39-9F0F-0E37E7EFF7C6}" type="presOf" srcId="{495BB3F4-BD1A-4FA8-974D-B1A278804ED1}" destId="{1ADBB34B-FB3D-4271-A851-CF6FE9B31726}" srcOrd="0" destOrd="0" presId="urn:microsoft.com/office/officeart/2005/8/layout/default"/>
    <dgm:cxn modelId="{9209281D-6BE9-41D7-B51F-5FF9F476BC59}" type="presOf" srcId="{0B71341A-3C57-4502-8245-91B22AC2317C}" destId="{CAD27116-1F9A-4C72-9BA4-ECBE918A5D66}" srcOrd="0" destOrd="0" presId="urn:microsoft.com/office/officeart/2005/8/layout/default"/>
    <dgm:cxn modelId="{4E489D28-187C-4E29-84CF-DE7993C37AE2}" srcId="{9032A9C2-6789-4C8C-BBD2-C023382FD836}" destId="{94D9C83C-556C-482F-9D6D-6A56C7E7B4C2}" srcOrd="2" destOrd="0" parTransId="{580F5C0E-D122-42D4-A70A-C5F97B2CCB53}" sibTransId="{8E4107FA-C642-4BE2-8053-CDA2E8021BAC}"/>
    <dgm:cxn modelId="{566B1936-FF8F-444D-AFE6-CDDD4282EED4}" srcId="{9032A9C2-6789-4C8C-BBD2-C023382FD836}" destId="{75972D9D-633E-4485-9FDB-BD65BAE3EF31}" srcOrd="6" destOrd="0" parTransId="{43D39CCF-92AD-47B8-815B-E1729DF6293D}" sibTransId="{28D60AD3-D9E7-49DF-9526-1EC8EB64BCE2}"/>
    <dgm:cxn modelId="{AF90A25E-EC20-47E7-B514-167F2E1AD270}" type="presOf" srcId="{1D43F709-B94D-41DF-9A73-74342EF4821D}" destId="{DB477588-042B-49F5-BDC9-D8B29C9A5EC9}" srcOrd="0" destOrd="0" presId="urn:microsoft.com/office/officeart/2005/8/layout/default"/>
    <dgm:cxn modelId="{3CB9DA43-C12B-40F3-B187-904605C89127}" srcId="{9032A9C2-6789-4C8C-BBD2-C023382FD836}" destId="{5A9E7D2D-D548-4AF7-AD49-59D70CA35F24}" srcOrd="7" destOrd="0" parTransId="{DC8C9931-EB72-4EB0-9199-9961FE183811}" sibTransId="{3E8A89B1-241B-4DCF-8F8D-68A195C8C944}"/>
    <dgm:cxn modelId="{3930AE47-7D5E-4F31-BA68-66C27BC91739}" type="presOf" srcId="{9032A9C2-6789-4C8C-BBD2-C023382FD836}" destId="{D25F5442-83E9-4044-B2A2-E92D25DD1D9F}" srcOrd="0" destOrd="0" presId="urn:microsoft.com/office/officeart/2005/8/layout/default"/>
    <dgm:cxn modelId="{6429324B-C8BA-4D0C-BF92-764F4976CF39}" srcId="{9032A9C2-6789-4C8C-BBD2-C023382FD836}" destId="{4806825F-607B-4D5F-848A-C6F494DA18C2}" srcOrd="10" destOrd="0" parTransId="{F2CD3E79-8625-420B-9608-C33D08556D83}" sibTransId="{1C887133-748B-44BD-A37D-262DE5DC4CBF}"/>
    <dgm:cxn modelId="{B3B27A55-772A-4875-856D-A9B5BDB25737}" type="presOf" srcId="{94D9C83C-556C-482F-9D6D-6A56C7E7B4C2}" destId="{CE4E7DEF-287C-4D8F-9507-669207D9A3DE}" srcOrd="0" destOrd="0" presId="urn:microsoft.com/office/officeart/2005/8/layout/default"/>
    <dgm:cxn modelId="{35BEB059-740E-4D8A-9DD6-6EE386778C94}" type="presOf" srcId="{B69DCB1E-54EE-4DA9-8A63-139FEEFBE227}" destId="{A2324F87-8256-482F-9D58-C2986CC4705C}" srcOrd="0" destOrd="0" presId="urn:microsoft.com/office/officeart/2005/8/layout/default"/>
    <dgm:cxn modelId="{927FD783-A117-40A6-87F3-48E014C09F7E}" srcId="{9032A9C2-6789-4C8C-BBD2-C023382FD836}" destId="{495BB3F4-BD1A-4FA8-974D-B1A278804ED1}" srcOrd="4" destOrd="0" parTransId="{A4E760D8-7DB4-41C8-8A05-BA48B753C426}" sibTransId="{8E6D34E0-46EC-4875-8698-7DB02848E34D}"/>
    <dgm:cxn modelId="{D2DF8088-897F-4155-B65E-63A42E7D3FB4}" type="presOf" srcId="{9979628A-6EF1-4A52-A313-7A69EBF83AEB}" destId="{B971FB99-FA15-436C-A910-23E5DDF4E4CD}" srcOrd="0" destOrd="0" presId="urn:microsoft.com/office/officeart/2005/8/layout/default"/>
    <dgm:cxn modelId="{6B647189-7111-4EDC-8F82-59C5871CDDEC}" srcId="{9032A9C2-6789-4C8C-BBD2-C023382FD836}" destId="{B69DCB1E-54EE-4DA9-8A63-139FEEFBE227}" srcOrd="5" destOrd="0" parTransId="{2B51E255-74DC-4BFD-9CCC-9B14BA6682D6}" sibTransId="{42D7E14E-8B34-4414-8859-4D22685786D3}"/>
    <dgm:cxn modelId="{C7B6D28E-1137-4C57-B521-28863096D0B3}" type="presOf" srcId="{7F801FCF-5609-45AB-820F-5AA6937677AF}" destId="{031BFF5B-8805-4428-A2C4-56C47BFD1471}" srcOrd="0" destOrd="0" presId="urn:microsoft.com/office/officeart/2005/8/layout/default"/>
    <dgm:cxn modelId="{6D7C8F8F-01C0-4AC2-8D47-57A19EEA2FA8}" srcId="{9032A9C2-6789-4C8C-BBD2-C023382FD836}" destId="{9979628A-6EF1-4A52-A313-7A69EBF83AEB}" srcOrd="0" destOrd="0" parTransId="{4D62D40F-657A-4BFE-8F74-E9489985BFDB}" sibTransId="{3C855F59-4980-4BAF-9E72-759E8000E45D}"/>
    <dgm:cxn modelId="{F6B6C2A0-C9B8-4BE8-805E-7FD3910DF1F6}" srcId="{9032A9C2-6789-4C8C-BBD2-C023382FD836}" destId="{1D43F709-B94D-41DF-9A73-74342EF4821D}" srcOrd="3" destOrd="0" parTransId="{DEBA7EDF-4577-4B7F-BA8A-57A0EBE58B1F}" sibTransId="{54BF4E81-9591-4BD9-A152-99F2EE9F6696}"/>
    <dgm:cxn modelId="{ECCDDCBE-220D-49EC-AC1E-3BAF05E77EF3}" srcId="{9032A9C2-6789-4C8C-BBD2-C023382FD836}" destId="{3A324A1A-8635-436C-B30F-DB43086BF94B}" srcOrd="9" destOrd="0" parTransId="{504C6ADE-5143-4AB7-BC96-A3C188EA28F1}" sibTransId="{46ACDAC9-3636-40B3-9B16-D67990D7E116}"/>
    <dgm:cxn modelId="{E06B15C1-1774-4B7E-9B16-22AACE9F53DC}" srcId="{9032A9C2-6789-4C8C-BBD2-C023382FD836}" destId="{0B71341A-3C57-4502-8245-91B22AC2317C}" srcOrd="1" destOrd="0" parTransId="{A8306266-39EF-41C7-A063-E5CBEFBE26BE}" sibTransId="{2C357845-1D0F-4C5F-81F5-BB554788CCD4}"/>
    <dgm:cxn modelId="{136E38C2-7485-426B-8DE6-366481D053C7}" srcId="{9032A9C2-6789-4C8C-BBD2-C023382FD836}" destId="{7F801FCF-5609-45AB-820F-5AA6937677AF}" srcOrd="8" destOrd="0" parTransId="{B920634C-AEC6-4E81-8763-D4DEEA1DD24F}" sibTransId="{78F8B25D-7B36-4590-8A39-4494B6C463CC}"/>
    <dgm:cxn modelId="{1D57AAC5-F84A-421A-B9E5-363A99B745CC}" type="presOf" srcId="{5A9E7D2D-D548-4AF7-AD49-59D70CA35F24}" destId="{C436C931-3F22-4FFE-A0E1-081102DCA71D}" srcOrd="0" destOrd="0" presId="urn:microsoft.com/office/officeart/2005/8/layout/default"/>
    <dgm:cxn modelId="{7A45BACE-352F-49BB-98A9-DC7FE4125210}" type="presOf" srcId="{4806825F-607B-4D5F-848A-C6F494DA18C2}" destId="{115B58F6-0373-49FC-8258-DC7F58F99D8D}" srcOrd="0" destOrd="0" presId="urn:microsoft.com/office/officeart/2005/8/layout/default"/>
    <dgm:cxn modelId="{928398DB-84AE-4F08-9E6E-94FD3F18AB44}" type="presOf" srcId="{3A324A1A-8635-436C-B30F-DB43086BF94B}" destId="{1AD8DB18-4BFD-4043-AD56-295DF0F62D4C}" srcOrd="0" destOrd="0" presId="urn:microsoft.com/office/officeart/2005/8/layout/default"/>
    <dgm:cxn modelId="{75793BE5-6BAF-4802-8C2A-BDBD4F0F937C}" type="presParOf" srcId="{D25F5442-83E9-4044-B2A2-E92D25DD1D9F}" destId="{B971FB99-FA15-436C-A910-23E5DDF4E4CD}" srcOrd="0" destOrd="0" presId="urn:microsoft.com/office/officeart/2005/8/layout/default"/>
    <dgm:cxn modelId="{A72E42D2-06EA-4759-A530-1DE9C4A4AFE5}" type="presParOf" srcId="{D25F5442-83E9-4044-B2A2-E92D25DD1D9F}" destId="{5ECAA2BF-B367-49EA-884B-C9B5FED80A78}" srcOrd="1" destOrd="0" presId="urn:microsoft.com/office/officeart/2005/8/layout/default"/>
    <dgm:cxn modelId="{F975A126-3456-4CFA-8870-8575D88475D3}" type="presParOf" srcId="{D25F5442-83E9-4044-B2A2-E92D25DD1D9F}" destId="{CAD27116-1F9A-4C72-9BA4-ECBE918A5D66}" srcOrd="2" destOrd="0" presId="urn:microsoft.com/office/officeart/2005/8/layout/default"/>
    <dgm:cxn modelId="{36D62F1E-AC9A-4473-8371-4A1240C0BBDB}" type="presParOf" srcId="{D25F5442-83E9-4044-B2A2-E92D25DD1D9F}" destId="{8257DC40-A7AE-4262-8B0C-821EB0B81968}" srcOrd="3" destOrd="0" presId="urn:microsoft.com/office/officeart/2005/8/layout/default"/>
    <dgm:cxn modelId="{31E26069-AB3F-48C8-A407-180061E413A3}" type="presParOf" srcId="{D25F5442-83E9-4044-B2A2-E92D25DD1D9F}" destId="{CE4E7DEF-287C-4D8F-9507-669207D9A3DE}" srcOrd="4" destOrd="0" presId="urn:microsoft.com/office/officeart/2005/8/layout/default"/>
    <dgm:cxn modelId="{035105FA-3696-4C00-96E1-DB0BE719FA9D}" type="presParOf" srcId="{D25F5442-83E9-4044-B2A2-E92D25DD1D9F}" destId="{7A7D3DCF-118D-40B2-A465-FE2B3DE49160}" srcOrd="5" destOrd="0" presId="urn:microsoft.com/office/officeart/2005/8/layout/default"/>
    <dgm:cxn modelId="{496B1E8E-25E3-4842-B390-63037FB56711}" type="presParOf" srcId="{D25F5442-83E9-4044-B2A2-E92D25DD1D9F}" destId="{DB477588-042B-49F5-BDC9-D8B29C9A5EC9}" srcOrd="6" destOrd="0" presId="urn:microsoft.com/office/officeart/2005/8/layout/default"/>
    <dgm:cxn modelId="{36F66159-032A-4403-96C4-6A620C5C308D}" type="presParOf" srcId="{D25F5442-83E9-4044-B2A2-E92D25DD1D9F}" destId="{836EA454-6344-42EF-A357-DC3F549E51DF}" srcOrd="7" destOrd="0" presId="urn:microsoft.com/office/officeart/2005/8/layout/default"/>
    <dgm:cxn modelId="{81CF75C0-6F6D-4909-AC35-A3A59AE76A74}" type="presParOf" srcId="{D25F5442-83E9-4044-B2A2-E92D25DD1D9F}" destId="{1ADBB34B-FB3D-4271-A851-CF6FE9B31726}" srcOrd="8" destOrd="0" presId="urn:microsoft.com/office/officeart/2005/8/layout/default"/>
    <dgm:cxn modelId="{42879B4E-19BA-4360-9985-0146EDD0C8AC}" type="presParOf" srcId="{D25F5442-83E9-4044-B2A2-E92D25DD1D9F}" destId="{6D63EE72-92B9-43A3-ACE9-21B72A57802F}" srcOrd="9" destOrd="0" presId="urn:microsoft.com/office/officeart/2005/8/layout/default"/>
    <dgm:cxn modelId="{86DB02D4-56D6-4037-A160-C37B0E71F430}" type="presParOf" srcId="{D25F5442-83E9-4044-B2A2-E92D25DD1D9F}" destId="{A2324F87-8256-482F-9D58-C2986CC4705C}" srcOrd="10" destOrd="0" presId="urn:microsoft.com/office/officeart/2005/8/layout/default"/>
    <dgm:cxn modelId="{FB6C2088-65AB-4EA1-8B34-E187574D8B25}" type="presParOf" srcId="{D25F5442-83E9-4044-B2A2-E92D25DD1D9F}" destId="{17AF4705-4C09-4A6E-8160-798E8BB44948}" srcOrd="11" destOrd="0" presId="urn:microsoft.com/office/officeart/2005/8/layout/default"/>
    <dgm:cxn modelId="{0777B8D6-EE55-4B25-B31C-A84AE024F9EB}" type="presParOf" srcId="{D25F5442-83E9-4044-B2A2-E92D25DD1D9F}" destId="{8C5FBAAD-F6CA-467C-AE9B-DA0ACD099403}" srcOrd="12" destOrd="0" presId="urn:microsoft.com/office/officeart/2005/8/layout/default"/>
    <dgm:cxn modelId="{2856E8A2-FB17-4692-BCCB-06AA484EBEA7}" type="presParOf" srcId="{D25F5442-83E9-4044-B2A2-E92D25DD1D9F}" destId="{BFB8576D-F7B9-475D-99F7-230E6B2E5296}" srcOrd="13" destOrd="0" presId="urn:microsoft.com/office/officeart/2005/8/layout/default"/>
    <dgm:cxn modelId="{972329CE-6790-40E9-AE79-5EBCDF97D418}" type="presParOf" srcId="{D25F5442-83E9-4044-B2A2-E92D25DD1D9F}" destId="{C436C931-3F22-4FFE-A0E1-081102DCA71D}" srcOrd="14" destOrd="0" presId="urn:microsoft.com/office/officeart/2005/8/layout/default"/>
    <dgm:cxn modelId="{F97F44B9-AD17-4DE5-95A5-1E7601D5C1F9}" type="presParOf" srcId="{D25F5442-83E9-4044-B2A2-E92D25DD1D9F}" destId="{6B49AB43-9612-4188-8036-6F8C28494EA1}" srcOrd="15" destOrd="0" presId="urn:microsoft.com/office/officeart/2005/8/layout/default"/>
    <dgm:cxn modelId="{6447E15B-B47C-4AAE-A6FE-A8778F68FA65}" type="presParOf" srcId="{D25F5442-83E9-4044-B2A2-E92D25DD1D9F}" destId="{031BFF5B-8805-4428-A2C4-56C47BFD1471}" srcOrd="16" destOrd="0" presId="urn:microsoft.com/office/officeart/2005/8/layout/default"/>
    <dgm:cxn modelId="{93CE3A0B-C97D-4948-9AA5-3C7265F3E42F}" type="presParOf" srcId="{D25F5442-83E9-4044-B2A2-E92D25DD1D9F}" destId="{91FEFDE9-6425-4B59-8B5D-36A0808B81B3}" srcOrd="17" destOrd="0" presId="urn:microsoft.com/office/officeart/2005/8/layout/default"/>
    <dgm:cxn modelId="{14A401F2-2312-46EE-94B1-25B0C8BD30A7}" type="presParOf" srcId="{D25F5442-83E9-4044-B2A2-E92D25DD1D9F}" destId="{1AD8DB18-4BFD-4043-AD56-295DF0F62D4C}" srcOrd="18" destOrd="0" presId="urn:microsoft.com/office/officeart/2005/8/layout/default"/>
    <dgm:cxn modelId="{68A61453-4C8E-4516-AE8F-7A7F855A7B61}" type="presParOf" srcId="{D25F5442-83E9-4044-B2A2-E92D25DD1D9F}" destId="{4B2F28C1-1672-4E49-BBC6-53BC375BEC92}" srcOrd="19" destOrd="0" presId="urn:microsoft.com/office/officeart/2005/8/layout/default"/>
    <dgm:cxn modelId="{F1B53761-D4EF-4DE7-A9B3-85547089E177}" type="presParOf" srcId="{D25F5442-83E9-4044-B2A2-E92D25DD1D9F}" destId="{115B58F6-0373-49FC-8258-DC7F58F99D8D}" srcOrd="2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F7E1D28-9725-467E-A9BF-DC26A8A691A0}" type="doc">
      <dgm:prSet loTypeId="urn:microsoft.com/office/officeart/2005/8/layout/hList2" loCatId="list" qsTypeId="urn:microsoft.com/office/officeart/2005/8/quickstyle/simple1" qsCatId="simple" csTypeId="urn:microsoft.com/office/officeart/2005/8/colors/colorful3" csCatId="colorful" phldr="1"/>
      <dgm:spPr/>
      <dgm:t>
        <a:bodyPr/>
        <a:lstStyle/>
        <a:p>
          <a:endParaRPr lang="en-US"/>
        </a:p>
      </dgm:t>
    </dgm:pt>
    <dgm:pt modelId="{4B07FF35-FD11-495B-8AE2-FE01E243DA41}">
      <dgm:prSet phldrT="[Text]" phldr="0"/>
      <dgm:spPr/>
      <dgm:t>
        <a:bodyPr/>
        <a:lstStyle/>
        <a:p>
          <a:r>
            <a:rPr lang="en-US" dirty="0"/>
            <a:t>Clearlake</a:t>
          </a:r>
        </a:p>
      </dgm:t>
    </dgm:pt>
    <dgm:pt modelId="{B81DEA3F-C70F-406C-B30A-290ED5D315C3}" type="parTrans" cxnId="{708531D7-273E-4512-B570-334FDB6636B1}">
      <dgm:prSet/>
      <dgm:spPr/>
      <dgm:t>
        <a:bodyPr/>
        <a:lstStyle/>
        <a:p>
          <a:endParaRPr lang="en-US"/>
        </a:p>
      </dgm:t>
    </dgm:pt>
    <dgm:pt modelId="{3234DB16-930D-47DB-9AC9-73F2EDF63393}" type="sibTrans" cxnId="{708531D7-273E-4512-B570-334FDB6636B1}">
      <dgm:prSet/>
      <dgm:spPr/>
      <dgm:t>
        <a:bodyPr/>
        <a:lstStyle/>
        <a:p>
          <a:endParaRPr lang="en-US"/>
        </a:p>
      </dgm:t>
    </dgm:pt>
    <dgm:pt modelId="{325F4094-8C8B-46B1-91B4-7F96E74D39AD}">
      <dgm:prSet phldrT="[Text]" phldr="0"/>
      <dgm:spPr/>
      <dgm:t>
        <a:bodyPr/>
        <a:lstStyle/>
        <a:p>
          <a:r>
            <a:rPr lang="en-US" dirty="0"/>
            <a:t>32 Mitigation  Actions</a:t>
          </a:r>
        </a:p>
      </dgm:t>
    </dgm:pt>
    <dgm:pt modelId="{263B430E-E256-47D4-A879-2917447180D5}" type="parTrans" cxnId="{5E848D12-F650-42A3-98D1-10F27D0FA226}">
      <dgm:prSet/>
      <dgm:spPr/>
      <dgm:t>
        <a:bodyPr/>
        <a:lstStyle/>
        <a:p>
          <a:endParaRPr lang="en-US"/>
        </a:p>
      </dgm:t>
    </dgm:pt>
    <dgm:pt modelId="{10D9349F-9491-426E-8E5F-A9A0C779AA4A}" type="sibTrans" cxnId="{5E848D12-F650-42A3-98D1-10F27D0FA226}">
      <dgm:prSet/>
      <dgm:spPr/>
      <dgm:t>
        <a:bodyPr/>
        <a:lstStyle/>
        <a:p>
          <a:endParaRPr lang="en-US"/>
        </a:p>
      </dgm:t>
    </dgm:pt>
    <dgm:pt modelId="{75A1F257-6DCE-4A9D-A04E-BEBB459EBD28}">
      <dgm:prSet phldrT="[Text]" phldr="0"/>
      <dgm:spPr/>
      <dgm:t>
        <a:bodyPr/>
        <a:lstStyle/>
        <a:p>
          <a:r>
            <a:rPr lang="en-US" dirty="0"/>
            <a:t>Lakeport</a:t>
          </a:r>
        </a:p>
      </dgm:t>
    </dgm:pt>
    <dgm:pt modelId="{FD8D2AEF-1F04-496C-986C-8A9D481BA252}" type="parTrans" cxnId="{F77DD26A-41CC-444C-BE29-FEAD632845E0}">
      <dgm:prSet/>
      <dgm:spPr/>
      <dgm:t>
        <a:bodyPr/>
        <a:lstStyle/>
        <a:p>
          <a:endParaRPr lang="en-US"/>
        </a:p>
      </dgm:t>
    </dgm:pt>
    <dgm:pt modelId="{FBF43655-F784-4573-8758-B05A8A6428AA}" type="sibTrans" cxnId="{F77DD26A-41CC-444C-BE29-FEAD632845E0}">
      <dgm:prSet/>
      <dgm:spPr/>
      <dgm:t>
        <a:bodyPr/>
        <a:lstStyle/>
        <a:p>
          <a:endParaRPr lang="en-US"/>
        </a:p>
      </dgm:t>
    </dgm:pt>
    <dgm:pt modelId="{D25907A5-317E-486C-A531-80811CEAD0D4}">
      <dgm:prSet phldrT="[Text]" phldr="0"/>
      <dgm:spPr/>
      <dgm:t>
        <a:bodyPr/>
        <a:lstStyle/>
        <a:p>
          <a:r>
            <a:rPr lang="en-US" dirty="0"/>
            <a:t>52 Mitigation Actions</a:t>
          </a:r>
        </a:p>
      </dgm:t>
    </dgm:pt>
    <dgm:pt modelId="{E1A0658E-A56E-4567-876E-A43065C10383}" type="parTrans" cxnId="{2C63E230-5E38-4EFD-AC1D-BCD39CA8C76F}">
      <dgm:prSet/>
      <dgm:spPr/>
      <dgm:t>
        <a:bodyPr/>
        <a:lstStyle/>
        <a:p>
          <a:endParaRPr lang="en-US"/>
        </a:p>
      </dgm:t>
    </dgm:pt>
    <dgm:pt modelId="{7AAA523E-F3A9-431D-8600-F9E7947099F9}" type="sibTrans" cxnId="{2C63E230-5E38-4EFD-AC1D-BCD39CA8C76F}">
      <dgm:prSet/>
      <dgm:spPr/>
      <dgm:t>
        <a:bodyPr/>
        <a:lstStyle/>
        <a:p>
          <a:endParaRPr lang="en-US"/>
        </a:p>
      </dgm:t>
    </dgm:pt>
    <dgm:pt modelId="{9E1E6264-86B9-4069-8FA0-A025DAEA2401}">
      <dgm:prSet phldrT="[Text]" phldr="0"/>
      <dgm:spPr/>
      <dgm:t>
        <a:bodyPr/>
        <a:lstStyle/>
        <a:p>
          <a:r>
            <a:rPr lang="en-US"/>
            <a:t>Lake County</a:t>
          </a:r>
          <a:endParaRPr lang="en-US" dirty="0"/>
        </a:p>
      </dgm:t>
    </dgm:pt>
    <dgm:pt modelId="{DFFC1EBC-A71A-4D05-B4AE-A04E2D0FE0B3}" type="parTrans" cxnId="{5BD88E49-F5CB-417E-BC60-DF24E39BA61B}">
      <dgm:prSet/>
      <dgm:spPr/>
      <dgm:t>
        <a:bodyPr/>
        <a:lstStyle/>
        <a:p>
          <a:endParaRPr lang="en-US"/>
        </a:p>
      </dgm:t>
    </dgm:pt>
    <dgm:pt modelId="{BA5BD3EF-3E93-4200-810A-AD8F39F4C7A5}" type="sibTrans" cxnId="{5BD88E49-F5CB-417E-BC60-DF24E39BA61B}">
      <dgm:prSet/>
      <dgm:spPr/>
      <dgm:t>
        <a:bodyPr/>
        <a:lstStyle/>
        <a:p>
          <a:endParaRPr lang="en-US"/>
        </a:p>
      </dgm:t>
    </dgm:pt>
    <dgm:pt modelId="{46F5069E-6D2C-49B9-88C0-3297B224AA59}">
      <dgm:prSet phldrT="[Text]" phldr="0"/>
      <dgm:spPr/>
      <dgm:t>
        <a:bodyPr/>
        <a:lstStyle/>
        <a:p>
          <a:r>
            <a:rPr lang="en-US" dirty="0"/>
            <a:t>55 Mitigation Actions</a:t>
          </a:r>
        </a:p>
      </dgm:t>
    </dgm:pt>
    <dgm:pt modelId="{8322C7CB-66DD-4F7F-9F1B-4209686BC5AE}" type="parTrans" cxnId="{0F24B1A2-59C2-4D03-AB46-78814DF6838D}">
      <dgm:prSet/>
      <dgm:spPr/>
      <dgm:t>
        <a:bodyPr/>
        <a:lstStyle/>
        <a:p>
          <a:endParaRPr lang="en-US"/>
        </a:p>
      </dgm:t>
    </dgm:pt>
    <dgm:pt modelId="{FFB749CC-0425-4ACA-BED5-2BC272DAE262}" type="sibTrans" cxnId="{0F24B1A2-59C2-4D03-AB46-78814DF6838D}">
      <dgm:prSet/>
      <dgm:spPr/>
      <dgm:t>
        <a:bodyPr/>
        <a:lstStyle/>
        <a:p>
          <a:endParaRPr lang="en-US"/>
        </a:p>
      </dgm:t>
    </dgm:pt>
    <dgm:pt modelId="{FAA26350-7DA8-455C-B231-E79E5E753C38}" type="pres">
      <dgm:prSet presAssocID="{6F7E1D28-9725-467E-A9BF-DC26A8A691A0}" presName="linearFlow" presStyleCnt="0">
        <dgm:presLayoutVars>
          <dgm:dir/>
          <dgm:animLvl val="lvl"/>
          <dgm:resizeHandles/>
        </dgm:presLayoutVars>
      </dgm:prSet>
      <dgm:spPr/>
    </dgm:pt>
    <dgm:pt modelId="{6F5CB19A-F88D-46DE-B7D1-3A7BAF8DFC6A}" type="pres">
      <dgm:prSet presAssocID="{4B07FF35-FD11-495B-8AE2-FE01E243DA41}" presName="compositeNode" presStyleCnt="0">
        <dgm:presLayoutVars>
          <dgm:bulletEnabled val="1"/>
        </dgm:presLayoutVars>
      </dgm:prSet>
      <dgm:spPr/>
    </dgm:pt>
    <dgm:pt modelId="{C06B0A04-2067-4833-BFE3-5DA50E15A68B}" type="pres">
      <dgm:prSet presAssocID="{4B07FF35-FD11-495B-8AE2-FE01E243DA41}" presName="image" presStyleLbl="fgImgPlace1" presStyleIdx="0" presStyleCnt="3"/>
      <dgm:spPr>
        <a:blipFill>
          <a:blip xmlns:r="http://schemas.openxmlformats.org/officeDocument/2006/relationships" r:embed="rId1"/>
          <a:srcRect/>
          <a:stretch>
            <a:fillRect l="-2000" r="-2000"/>
          </a:stretch>
        </a:blipFill>
      </dgm:spPr>
    </dgm:pt>
    <dgm:pt modelId="{6A9DA78C-6CDE-45E2-B178-F4F1709A60AF}" type="pres">
      <dgm:prSet presAssocID="{4B07FF35-FD11-495B-8AE2-FE01E243DA41}" presName="childNode" presStyleLbl="node1" presStyleIdx="0" presStyleCnt="3">
        <dgm:presLayoutVars>
          <dgm:bulletEnabled val="1"/>
        </dgm:presLayoutVars>
      </dgm:prSet>
      <dgm:spPr/>
    </dgm:pt>
    <dgm:pt modelId="{FAABED20-1FCB-45BB-9505-A4AD47813985}" type="pres">
      <dgm:prSet presAssocID="{4B07FF35-FD11-495B-8AE2-FE01E243DA41}" presName="parentNode" presStyleLbl="revTx" presStyleIdx="0" presStyleCnt="3">
        <dgm:presLayoutVars>
          <dgm:chMax val="0"/>
          <dgm:bulletEnabled val="1"/>
        </dgm:presLayoutVars>
      </dgm:prSet>
      <dgm:spPr/>
    </dgm:pt>
    <dgm:pt modelId="{CCB0D7B4-5F7D-42D6-87F8-9A9AC0B50664}" type="pres">
      <dgm:prSet presAssocID="{3234DB16-930D-47DB-9AC9-73F2EDF63393}" presName="sibTrans" presStyleCnt="0"/>
      <dgm:spPr/>
    </dgm:pt>
    <dgm:pt modelId="{E3FA772B-7D35-4803-95D3-1B9953702ED0}" type="pres">
      <dgm:prSet presAssocID="{75A1F257-6DCE-4A9D-A04E-BEBB459EBD28}" presName="compositeNode" presStyleCnt="0">
        <dgm:presLayoutVars>
          <dgm:bulletEnabled val="1"/>
        </dgm:presLayoutVars>
      </dgm:prSet>
      <dgm:spPr/>
    </dgm:pt>
    <dgm:pt modelId="{3EFE56D3-692D-4DFD-A135-913F6239BCEC}" type="pres">
      <dgm:prSet presAssocID="{75A1F257-6DCE-4A9D-A04E-BEBB459EBD28}" presName="image" presStyleLbl="fgImgPlace1" presStyleIdx="1" presStyleCnt="3"/>
      <dgm:spPr>
        <a:blipFill>
          <a:blip xmlns:r="http://schemas.openxmlformats.org/officeDocument/2006/relationships" r:embed="rId2"/>
          <a:srcRect/>
          <a:stretch>
            <a:fillRect l="-1000" r="-1000"/>
          </a:stretch>
        </a:blipFill>
      </dgm:spPr>
    </dgm:pt>
    <dgm:pt modelId="{2F456BF6-62A8-4E44-BF9F-B607FF386889}" type="pres">
      <dgm:prSet presAssocID="{75A1F257-6DCE-4A9D-A04E-BEBB459EBD28}" presName="childNode" presStyleLbl="node1" presStyleIdx="1" presStyleCnt="3">
        <dgm:presLayoutVars>
          <dgm:bulletEnabled val="1"/>
        </dgm:presLayoutVars>
      </dgm:prSet>
      <dgm:spPr/>
    </dgm:pt>
    <dgm:pt modelId="{4109127D-04F2-4F7D-A475-7E4F911DA1EF}" type="pres">
      <dgm:prSet presAssocID="{75A1F257-6DCE-4A9D-A04E-BEBB459EBD28}" presName="parentNode" presStyleLbl="revTx" presStyleIdx="1" presStyleCnt="3">
        <dgm:presLayoutVars>
          <dgm:chMax val="0"/>
          <dgm:bulletEnabled val="1"/>
        </dgm:presLayoutVars>
      </dgm:prSet>
      <dgm:spPr/>
    </dgm:pt>
    <dgm:pt modelId="{47E0D475-664A-47A0-B49E-91B28445A650}" type="pres">
      <dgm:prSet presAssocID="{FBF43655-F784-4573-8758-B05A8A6428AA}" presName="sibTrans" presStyleCnt="0"/>
      <dgm:spPr/>
    </dgm:pt>
    <dgm:pt modelId="{D55BBE21-D410-4284-AA89-9F6E305E9D58}" type="pres">
      <dgm:prSet presAssocID="{9E1E6264-86B9-4069-8FA0-A025DAEA2401}" presName="compositeNode" presStyleCnt="0">
        <dgm:presLayoutVars>
          <dgm:bulletEnabled val="1"/>
        </dgm:presLayoutVars>
      </dgm:prSet>
      <dgm:spPr/>
    </dgm:pt>
    <dgm:pt modelId="{00C1824B-F8A4-44DF-B6D8-3562BF751CE8}" type="pres">
      <dgm:prSet presAssocID="{9E1E6264-86B9-4069-8FA0-A025DAEA2401}" presName="image" presStyleLbl="fgImgPlace1" presStyleIdx="2" presStyleCnt="3"/>
      <dgm:spPr>
        <a:blipFill>
          <a:blip xmlns:r="http://schemas.openxmlformats.org/officeDocument/2006/relationships" r:embed="rId3"/>
          <a:srcRect/>
          <a:stretch>
            <a:fillRect l="-1000" r="-1000"/>
          </a:stretch>
        </a:blipFill>
      </dgm:spPr>
    </dgm:pt>
    <dgm:pt modelId="{CF16B948-A81D-47C9-9726-E712B1E07419}" type="pres">
      <dgm:prSet presAssocID="{9E1E6264-86B9-4069-8FA0-A025DAEA2401}" presName="childNode" presStyleLbl="node1" presStyleIdx="2" presStyleCnt="3">
        <dgm:presLayoutVars>
          <dgm:bulletEnabled val="1"/>
        </dgm:presLayoutVars>
      </dgm:prSet>
      <dgm:spPr/>
    </dgm:pt>
    <dgm:pt modelId="{A9CDBB22-E608-4B40-BAB4-B1FD606E454C}" type="pres">
      <dgm:prSet presAssocID="{9E1E6264-86B9-4069-8FA0-A025DAEA2401}" presName="parentNode" presStyleLbl="revTx" presStyleIdx="2" presStyleCnt="3">
        <dgm:presLayoutVars>
          <dgm:chMax val="0"/>
          <dgm:bulletEnabled val="1"/>
        </dgm:presLayoutVars>
      </dgm:prSet>
      <dgm:spPr/>
    </dgm:pt>
  </dgm:ptLst>
  <dgm:cxnLst>
    <dgm:cxn modelId="{5E848D12-F650-42A3-98D1-10F27D0FA226}" srcId="{4B07FF35-FD11-495B-8AE2-FE01E243DA41}" destId="{325F4094-8C8B-46B1-91B4-7F96E74D39AD}" srcOrd="0" destOrd="0" parTransId="{263B430E-E256-47D4-A879-2917447180D5}" sibTransId="{10D9349F-9491-426E-8E5F-A9A0C779AA4A}"/>
    <dgm:cxn modelId="{977BB512-2070-4EEC-B1ED-2A4BD92EDEAA}" type="presOf" srcId="{75A1F257-6DCE-4A9D-A04E-BEBB459EBD28}" destId="{4109127D-04F2-4F7D-A475-7E4F911DA1EF}" srcOrd="0" destOrd="0" presId="urn:microsoft.com/office/officeart/2005/8/layout/hList2"/>
    <dgm:cxn modelId="{2C63E230-5E38-4EFD-AC1D-BCD39CA8C76F}" srcId="{75A1F257-6DCE-4A9D-A04E-BEBB459EBD28}" destId="{D25907A5-317E-486C-A531-80811CEAD0D4}" srcOrd="0" destOrd="0" parTransId="{E1A0658E-A56E-4567-876E-A43065C10383}" sibTransId="{7AAA523E-F3A9-431D-8600-F9E7947099F9}"/>
    <dgm:cxn modelId="{0BE17932-CB29-4742-8FE7-3AF8DDE21064}" type="presOf" srcId="{6F7E1D28-9725-467E-A9BF-DC26A8A691A0}" destId="{FAA26350-7DA8-455C-B231-E79E5E753C38}" srcOrd="0" destOrd="0" presId="urn:microsoft.com/office/officeart/2005/8/layout/hList2"/>
    <dgm:cxn modelId="{BF346A42-C2B2-40D1-BB49-BC40C3478B2C}" type="presOf" srcId="{46F5069E-6D2C-49B9-88C0-3297B224AA59}" destId="{CF16B948-A81D-47C9-9726-E712B1E07419}" srcOrd="0" destOrd="0" presId="urn:microsoft.com/office/officeart/2005/8/layout/hList2"/>
    <dgm:cxn modelId="{5BD88E49-F5CB-417E-BC60-DF24E39BA61B}" srcId="{6F7E1D28-9725-467E-A9BF-DC26A8A691A0}" destId="{9E1E6264-86B9-4069-8FA0-A025DAEA2401}" srcOrd="2" destOrd="0" parTransId="{DFFC1EBC-A71A-4D05-B4AE-A04E2D0FE0B3}" sibTransId="{BA5BD3EF-3E93-4200-810A-AD8F39F4C7A5}"/>
    <dgm:cxn modelId="{F77DD26A-41CC-444C-BE29-FEAD632845E0}" srcId="{6F7E1D28-9725-467E-A9BF-DC26A8A691A0}" destId="{75A1F257-6DCE-4A9D-A04E-BEBB459EBD28}" srcOrd="1" destOrd="0" parTransId="{FD8D2AEF-1F04-496C-986C-8A9D481BA252}" sibTransId="{FBF43655-F784-4573-8758-B05A8A6428AA}"/>
    <dgm:cxn modelId="{C7311C98-68C7-4E00-9365-3FA55B87D6CE}" type="presOf" srcId="{9E1E6264-86B9-4069-8FA0-A025DAEA2401}" destId="{A9CDBB22-E608-4B40-BAB4-B1FD606E454C}" srcOrd="0" destOrd="0" presId="urn:microsoft.com/office/officeart/2005/8/layout/hList2"/>
    <dgm:cxn modelId="{0F24B1A2-59C2-4D03-AB46-78814DF6838D}" srcId="{9E1E6264-86B9-4069-8FA0-A025DAEA2401}" destId="{46F5069E-6D2C-49B9-88C0-3297B224AA59}" srcOrd="0" destOrd="0" parTransId="{8322C7CB-66DD-4F7F-9F1B-4209686BC5AE}" sibTransId="{FFB749CC-0425-4ACA-BED5-2BC272DAE262}"/>
    <dgm:cxn modelId="{E975CEAE-C011-4855-922A-14EA51249F57}" type="presOf" srcId="{4B07FF35-FD11-495B-8AE2-FE01E243DA41}" destId="{FAABED20-1FCB-45BB-9505-A4AD47813985}" srcOrd="0" destOrd="0" presId="urn:microsoft.com/office/officeart/2005/8/layout/hList2"/>
    <dgm:cxn modelId="{1B825DC9-86AE-46C5-94E0-7EB68CC91C20}" type="presOf" srcId="{325F4094-8C8B-46B1-91B4-7F96E74D39AD}" destId="{6A9DA78C-6CDE-45E2-B178-F4F1709A60AF}" srcOrd="0" destOrd="0" presId="urn:microsoft.com/office/officeart/2005/8/layout/hList2"/>
    <dgm:cxn modelId="{9004C9CD-53F1-4E28-A23A-B676FAA27106}" type="presOf" srcId="{D25907A5-317E-486C-A531-80811CEAD0D4}" destId="{2F456BF6-62A8-4E44-BF9F-B607FF386889}" srcOrd="0" destOrd="0" presId="urn:microsoft.com/office/officeart/2005/8/layout/hList2"/>
    <dgm:cxn modelId="{708531D7-273E-4512-B570-334FDB6636B1}" srcId="{6F7E1D28-9725-467E-A9BF-DC26A8A691A0}" destId="{4B07FF35-FD11-495B-8AE2-FE01E243DA41}" srcOrd="0" destOrd="0" parTransId="{B81DEA3F-C70F-406C-B30A-290ED5D315C3}" sibTransId="{3234DB16-930D-47DB-9AC9-73F2EDF63393}"/>
    <dgm:cxn modelId="{2DC28E84-9C18-4E33-BA37-5A897489D7A4}" type="presParOf" srcId="{FAA26350-7DA8-455C-B231-E79E5E753C38}" destId="{6F5CB19A-F88D-46DE-B7D1-3A7BAF8DFC6A}" srcOrd="0" destOrd="0" presId="urn:microsoft.com/office/officeart/2005/8/layout/hList2"/>
    <dgm:cxn modelId="{A0707FFF-DEEA-4E70-A9DE-B4C198F01819}" type="presParOf" srcId="{6F5CB19A-F88D-46DE-B7D1-3A7BAF8DFC6A}" destId="{C06B0A04-2067-4833-BFE3-5DA50E15A68B}" srcOrd="0" destOrd="0" presId="urn:microsoft.com/office/officeart/2005/8/layout/hList2"/>
    <dgm:cxn modelId="{B5E3EA16-3249-4DD5-9AE6-9686D3D4A24D}" type="presParOf" srcId="{6F5CB19A-F88D-46DE-B7D1-3A7BAF8DFC6A}" destId="{6A9DA78C-6CDE-45E2-B178-F4F1709A60AF}" srcOrd="1" destOrd="0" presId="urn:microsoft.com/office/officeart/2005/8/layout/hList2"/>
    <dgm:cxn modelId="{5F1C5F9D-2F94-4BBA-AF50-EA9A44041ACD}" type="presParOf" srcId="{6F5CB19A-F88D-46DE-B7D1-3A7BAF8DFC6A}" destId="{FAABED20-1FCB-45BB-9505-A4AD47813985}" srcOrd="2" destOrd="0" presId="urn:microsoft.com/office/officeart/2005/8/layout/hList2"/>
    <dgm:cxn modelId="{4588CC91-2442-43CC-8A93-2E2154C373D6}" type="presParOf" srcId="{FAA26350-7DA8-455C-B231-E79E5E753C38}" destId="{CCB0D7B4-5F7D-42D6-87F8-9A9AC0B50664}" srcOrd="1" destOrd="0" presId="urn:microsoft.com/office/officeart/2005/8/layout/hList2"/>
    <dgm:cxn modelId="{4BC1D037-142E-4A83-8BD2-3C13EB05B508}" type="presParOf" srcId="{FAA26350-7DA8-455C-B231-E79E5E753C38}" destId="{E3FA772B-7D35-4803-95D3-1B9953702ED0}" srcOrd="2" destOrd="0" presId="urn:microsoft.com/office/officeart/2005/8/layout/hList2"/>
    <dgm:cxn modelId="{77CD8CFB-65BB-4EC5-8E22-85DBA72A1AF9}" type="presParOf" srcId="{E3FA772B-7D35-4803-95D3-1B9953702ED0}" destId="{3EFE56D3-692D-4DFD-A135-913F6239BCEC}" srcOrd="0" destOrd="0" presId="urn:microsoft.com/office/officeart/2005/8/layout/hList2"/>
    <dgm:cxn modelId="{EF384D29-01FB-4D25-A7D9-890FAD2D9B22}" type="presParOf" srcId="{E3FA772B-7D35-4803-95D3-1B9953702ED0}" destId="{2F456BF6-62A8-4E44-BF9F-B607FF386889}" srcOrd="1" destOrd="0" presId="urn:microsoft.com/office/officeart/2005/8/layout/hList2"/>
    <dgm:cxn modelId="{70329C52-806C-4472-BEC6-2C54E63309C4}" type="presParOf" srcId="{E3FA772B-7D35-4803-95D3-1B9953702ED0}" destId="{4109127D-04F2-4F7D-A475-7E4F911DA1EF}" srcOrd="2" destOrd="0" presId="urn:microsoft.com/office/officeart/2005/8/layout/hList2"/>
    <dgm:cxn modelId="{05269BF9-3C68-4851-BDDF-CCEFDBCC5613}" type="presParOf" srcId="{FAA26350-7DA8-455C-B231-E79E5E753C38}" destId="{47E0D475-664A-47A0-B49E-91B28445A650}" srcOrd="3" destOrd="0" presId="urn:microsoft.com/office/officeart/2005/8/layout/hList2"/>
    <dgm:cxn modelId="{8F5667D9-4BBB-4978-B7C5-742543FAF545}" type="presParOf" srcId="{FAA26350-7DA8-455C-B231-E79E5E753C38}" destId="{D55BBE21-D410-4284-AA89-9F6E305E9D58}" srcOrd="4" destOrd="0" presId="urn:microsoft.com/office/officeart/2005/8/layout/hList2"/>
    <dgm:cxn modelId="{91310E03-3D83-45CD-BAFA-A2B38C5859AC}" type="presParOf" srcId="{D55BBE21-D410-4284-AA89-9F6E305E9D58}" destId="{00C1824B-F8A4-44DF-B6D8-3562BF751CE8}" srcOrd="0" destOrd="0" presId="urn:microsoft.com/office/officeart/2005/8/layout/hList2"/>
    <dgm:cxn modelId="{45A2560E-0E77-4623-85E4-6FECC00ADD59}" type="presParOf" srcId="{D55BBE21-D410-4284-AA89-9F6E305E9D58}" destId="{CF16B948-A81D-47C9-9726-E712B1E07419}" srcOrd="1" destOrd="0" presId="urn:microsoft.com/office/officeart/2005/8/layout/hList2"/>
    <dgm:cxn modelId="{8AF7E62C-0FE7-4350-B1DC-9DE0EBB16B73}" type="presParOf" srcId="{D55BBE21-D410-4284-AA89-9F6E305E9D58}" destId="{A9CDBB22-E608-4B40-BAB4-B1FD606E454C}"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579F6C-1530-4684-ABE7-21F416C3B73A}">
      <dsp:nvSpPr>
        <dsp:cNvPr id="0" name=""/>
        <dsp:cNvSpPr/>
      </dsp:nvSpPr>
      <dsp:spPr>
        <a:xfrm>
          <a:off x="2070" y="841205"/>
          <a:ext cx="3284744" cy="2263189"/>
        </a:xfrm>
        <a:prstGeom prst="roundRect">
          <a:avLst/>
        </a:prstGeom>
        <a:blipFill dpi="0" rotWithShape="1">
          <a:blip xmlns:r="http://schemas.openxmlformats.org/officeDocument/2006/relationships" r:embed="rId1"/>
          <a:srcRect/>
          <a:stretch>
            <a:fillRect l="17062" t="-21105" r="14230" b="-9441"/>
          </a:stretch>
        </a:blip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9575A4-79E0-407E-8ED5-39E2FA554C9D}">
      <dsp:nvSpPr>
        <dsp:cNvPr id="0" name=""/>
        <dsp:cNvSpPr/>
      </dsp:nvSpPr>
      <dsp:spPr>
        <a:xfrm>
          <a:off x="2070" y="3104394"/>
          <a:ext cx="3284744" cy="121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808" tIns="241808" rIns="241808" bIns="0" numCol="1" spcCol="1270" anchor="t" anchorCtr="0">
          <a:noAutofit/>
        </a:bodyPr>
        <a:lstStyle/>
        <a:p>
          <a:pPr marL="0" lvl="0" indent="0" algn="ctr" defTabSz="1511300">
            <a:lnSpc>
              <a:spcPct val="90000"/>
            </a:lnSpc>
            <a:spcBef>
              <a:spcPct val="0"/>
            </a:spcBef>
            <a:spcAft>
              <a:spcPct val="35000"/>
            </a:spcAft>
            <a:buNone/>
          </a:pPr>
          <a:r>
            <a:rPr lang="en-US" sz="3400" kern="1200"/>
            <a:t>Base Plan </a:t>
          </a:r>
        </a:p>
      </dsp:txBody>
      <dsp:txXfrm>
        <a:off x="2070" y="3104394"/>
        <a:ext cx="3284744" cy="1218640"/>
      </dsp:txXfrm>
    </dsp:sp>
    <dsp:sp modelId="{195112A4-DB35-4492-855A-EB47E7434FC5}">
      <dsp:nvSpPr>
        <dsp:cNvPr id="0" name=""/>
        <dsp:cNvSpPr/>
      </dsp:nvSpPr>
      <dsp:spPr>
        <a:xfrm>
          <a:off x="3615427" y="841205"/>
          <a:ext cx="3284744" cy="2263189"/>
        </a:xfrm>
        <a:prstGeom prst="roundRect">
          <a:avLst/>
        </a:prstGeom>
        <a:blipFill dpi="0" rotWithShape="1">
          <a:blip xmlns:r="http://schemas.openxmlformats.org/officeDocument/2006/relationships" r:embed="rId2"/>
          <a:srcRect/>
          <a:stretch>
            <a:fillRect l="16842" t="-1555" r="16842" b="-24445"/>
          </a:stretch>
        </a:blip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05616D-FC73-4E45-9612-333B31110032}">
      <dsp:nvSpPr>
        <dsp:cNvPr id="0" name=""/>
        <dsp:cNvSpPr/>
      </dsp:nvSpPr>
      <dsp:spPr>
        <a:xfrm>
          <a:off x="3615427" y="3104394"/>
          <a:ext cx="3284744" cy="121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808" tIns="241808" rIns="241808" bIns="0" numCol="1" spcCol="1270" anchor="t" anchorCtr="0">
          <a:noAutofit/>
        </a:bodyPr>
        <a:lstStyle/>
        <a:p>
          <a:pPr marL="0" lvl="0" indent="0" algn="ctr" defTabSz="1511300">
            <a:lnSpc>
              <a:spcPct val="90000"/>
            </a:lnSpc>
            <a:spcBef>
              <a:spcPct val="0"/>
            </a:spcBef>
            <a:spcAft>
              <a:spcPct val="35000"/>
            </a:spcAft>
            <a:buNone/>
          </a:pPr>
          <a:r>
            <a:rPr lang="en-US" sz="3400" kern="1200"/>
            <a:t>Clearlake Annex</a:t>
          </a:r>
        </a:p>
      </dsp:txBody>
      <dsp:txXfrm>
        <a:off x="3615427" y="3104394"/>
        <a:ext cx="3284744" cy="1218640"/>
      </dsp:txXfrm>
    </dsp:sp>
    <dsp:sp modelId="{48DEFD1F-F02E-4E80-A7BF-5FD631EB22AD}">
      <dsp:nvSpPr>
        <dsp:cNvPr id="0" name=""/>
        <dsp:cNvSpPr/>
      </dsp:nvSpPr>
      <dsp:spPr>
        <a:xfrm>
          <a:off x="7228784" y="841205"/>
          <a:ext cx="3284744" cy="2263189"/>
        </a:xfrm>
        <a:prstGeom prst="roundRect">
          <a:avLst/>
        </a:prstGeom>
        <a:blipFill dpi="0" rotWithShape="1">
          <a:blip xmlns:r="http://schemas.openxmlformats.org/officeDocument/2006/relationships" r:embed="rId3"/>
          <a:srcRect/>
          <a:stretch>
            <a:fillRect l="15565" t="-121" r="15404" b="-29657"/>
          </a:stretch>
        </a:blip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3D1484-CE79-401E-BB2B-C4DF148DFBF5}">
      <dsp:nvSpPr>
        <dsp:cNvPr id="0" name=""/>
        <dsp:cNvSpPr/>
      </dsp:nvSpPr>
      <dsp:spPr>
        <a:xfrm>
          <a:off x="7228784" y="3104394"/>
          <a:ext cx="3284744" cy="121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808" tIns="241808" rIns="241808" bIns="0" numCol="1" spcCol="1270" anchor="t" anchorCtr="0">
          <a:noAutofit/>
        </a:bodyPr>
        <a:lstStyle/>
        <a:p>
          <a:pPr marL="0" lvl="0" indent="0" algn="ctr" defTabSz="1511300">
            <a:lnSpc>
              <a:spcPct val="90000"/>
            </a:lnSpc>
            <a:spcBef>
              <a:spcPct val="0"/>
            </a:spcBef>
            <a:spcAft>
              <a:spcPct val="35000"/>
            </a:spcAft>
            <a:buNone/>
          </a:pPr>
          <a:r>
            <a:rPr lang="en-US" sz="3400" kern="1200"/>
            <a:t>Lakeport Annex </a:t>
          </a:r>
        </a:p>
      </dsp:txBody>
      <dsp:txXfrm>
        <a:off x="7228784" y="3104394"/>
        <a:ext cx="3284744" cy="12186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9E6444-D19D-458D-9495-BD471BF9F942}">
      <dsp:nvSpPr>
        <dsp:cNvPr id="0" name=""/>
        <dsp:cNvSpPr/>
      </dsp:nvSpPr>
      <dsp:spPr>
        <a:xfrm>
          <a:off x="162947" y="0"/>
          <a:ext cx="333247" cy="333247"/>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57D9E3-BF3F-4139-9A77-380E8ED59155}">
      <dsp:nvSpPr>
        <dsp:cNvPr id="0" name=""/>
        <dsp:cNvSpPr/>
      </dsp:nvSpPr>
      <dsp:spPr>
        <a:xfrm>
          <a:off x="196271" y="33324"/>
          <a:ext cx="266597" cy="266597"/>
        </a:xfrm>
        <a:prstGeom prst="chord">
          <a:avLst>
            <a:gd name="adj1" fmla="val 1800000"/>
            <a:gd name="adj2" fmla="val 900000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37497D-8B57-4DF0-BB19-2AC4915CCA16}">
      <dsp:nvSpPr>
        <dsp:cNvPr id="0" name=""/>
        <dsp:cNvSpPr/>
      </dsp:nvSpPr>
      <dsp:spPr>
        <a:xfrm>
          <a:off x="565620" y="0"/>
          <a:ext cx="985856" cy="3332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533400">
            <a:lnSpc>
              <a:spcPct val="90000"/>
            </a:lnSpc>
            <a:spcBef>
              <a:spcPct val="0"/>
            </a:spcBef>
            <a:spcAft>
              <a:spcPct val="35000"/>
            </a:spcAft>
            <a:buNone/>
          </a:pPr>
          <a:r>
            <a:rPr lang="en-US" sz="1200" b="1" kern="1200">
              <a:latin typeface="Open Sans" panose="020B0606030504020204" pitchFamily="34" charset="0"/>
              <a:ea typeface="Open Sans" panose="020B0606030504020204" pitchFamily="34" charset="0"/>
              <a:cs typeface="Open Sans" panose="020B0606030504020204" pitchFamily="34" charset="0"/>
            </a:rPr>
            <a:t>Organize Resources</a:t>
          </a:r>
        </a:p>
      </dsp:txBody>
      <dsp:txXfrm>
        <a:off x="565620" y="0"/>
        <a:ext cx="985856" cy="333247"/>
      </dsp:txXfrm>
    </dsp:sp>
    <dsp:sp modelId="{FDB9E8CB-1E07-4B90-8EEE-0605E6F3331D}">
      <dsp:nvSpPr>
        <dsp:cNvPr id="0" name=""/>
        <dsp:cNvSpPr/>
      </dsp:nvSpPr>
      <dsp:spPr>
        <a:xfrm>
          <a:off x="1620904" y="0"/>
          <a:ext cx="333247" cy="333247"/>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FBA928-896F-4C63-8991-85908B73C609}">
      <dsp:nvSpPr>
        <dsp:cNvPr id="0" name=""/>
        <dsp:cNvSpPr/>
      </dsp:nvSpPr>
      <dsp:spPr>
        <a:xfrm>
          <a:off x="1654228" y="33324"/>
          <a:ext cx="266597" cy="266597"/>
        </a:xfrm>
        <a:prstGeom prst="chord">
          <a:avLst>
            <a:gd name="adj1" fmla="val 0"/>
            <a:gd name="adj2" fmla="val 10800000"/>
          </a:avLst>
        </a:prstGeom>
        <a:solidFill>
          <a:schemeClr val="accent3">
            <a:hueOff val="903533"/>
            <a:satOff val="33333"/>
            <a:lumOff val="-4902"/>
            <a:alphaOff val="0"/>
          </a:schemeClr>
        </a:solidFill>
        <a:ln w="12700" cap="flat" cmpd="sng" algn="ctr">
          <a:solidFill>
            <a:schemeClr val="accent3">
              <a:hueOff val="903533"/>
              <a:satOff val="33333"/>
              <a:lumOff val="-490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053CA6-27C3-4112-B23B-3E119FC12D26}">
      <dsp:nvSpPr>
        <dsp:cNvPr id="0" name=""/>
        <dsp:cNvSpPr/>
      </dsp:nvSpPr>
      <dsp:spPr>
        <a:xfrm>
          <a:off x="2023578" y="0"/>
          <a:ext cx="985856" cy="3332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533400">
            <a:lnSpc>
              <a:spcPct val="90000"/>
            </a:lnSpc>
            <a:spcBef>
              <a:spcPct val="0"/>
            </a:spcBef>
            <a:spcAft>
              <a:spcPct val="35000"/>
            </a:spcAft>
            <a:buNone/>
          </a:pPr>
          <a:r>
            <a:rPr lang="en-US" sz="1200" b="1" kern="1200" dirty="0">
              <a:latin typeface="Open Sans" panose="020B0606030504020204" pitchFamily="34" charset="0"/>
              <a:ea typeface="Open Sans" panose="020B0606030504020204" pitchFamily="34" charset="0"/>
              <a:cs typeface="Open Sans" panose="020B0606030504020204" pitchFamily="34" charset="0"/>
            </a:rPr>
            <a:t>Assess Risks</a:t>
          </a:r>
        </a:p>
      </dsp:txBody>
      <dsp:txXfrm>
        <a:off x="2023578" y="0"/>
        <a:ext cx="985856" cy="333247"/>
      </dsp:txXfrm>
    </dsp:sp>
    <dsp:sp modelId="{548B8DD1-60E7-4021-A040-C0285374F8A4}">
      <dsp:nvSpPr>
        <dsp:cNvPr id="0" name=""/>
        <dsp:cNvSpPr/>
      </dsp:nvSpPr>
      <dsp:spPr>
        <a:xfrm>
          <a:off x="3078861" y="0"/>
          <a:ext cx="333247" cy="333247"/>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5D3F9D-E0FF-4F2D-90AB-AE3388F1196D}">
      <dsp:nvSpPr>
        <dsp:cNvPr id="0" name=""/>
        <dsp:cNvSpPr/>
      </dsp:nvSpPr>
      <dsp:spPr>
        <a:xfrm>
          <a:off x="3112186" y="33324"/>
          <a:ext cx="266597" cy="266597"/>
        </a:xfrm>
        <a:prstGeom prst="chord">
          <a:avLst>
            <a:gd name="adj1" fmla="val 19800000"/>
            <a:gd name="adj2" fmla="val 12600000"/>
          </a:avLst>
        </a:prstGeom>
        <a:solidFill>
          <a:schemeClr val="accent3">
            <a:hueOff val="1807066"/>
            <a:satOff val="66667"/>
            <a:lumOff val="-9804"/>
            <a:alphaOff val="0"/>
          </a:schemeClr>
        </a:solidFill>
        <a:ln w="12700" cap="flat" cmpd="sng" algn="ctr">
          <a:solidFill>
            <a:schemeClr val="accent3">
              <a:hueOff val="1807066"/>
              <a:satOff val="66667"/>
              <a:lumOff val="-980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88F24A-8128-49B4-A434-B43D97967062}">
      <dsp:nvSpPr>
        <dsp:cNvPr id="0" name=""/>
        <dsp:cNvSpPr/>
      </dsp:nvSpPr>
      <dsp:spPr>
        <a:xfrm>
          <a:off x="3412293" y="0"/>
          <a:ext cx="1124340" cy="3332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533400">
            <a:lnSpc>
              <a:spcPct val="90000"/>
            </a:lnSpc>
            <a:spcBef>
              <a:spcPct val="0"/>
            </a:spcBef>
            <a:spcAft>
              <a:spcPct val="35000"/>
            </a:spcAft>
            <a:buNone/>
          </a:pPr>
          <a:r>
            <a:rPr lang="en-US" sz="1200" b="1" kern="1200" dirty="0">
              <a:latin typeface="Open Sans" panose="020B0606030504020204" pitchFamily="34" charset="0"/>
              <a:ea typeface="Open Sans" panose="020B0606030504020204" pitchFamily="34" charset="0"/>
              <a:cs typeface="Open Sans" panose="020B0606030504020204" pitchFamily="34" charset="0"/>
            </a:rPr>
            <a:t>Plan Development</a:t>
          </a:r>
        </a:p>
      </dsp:txBody>
      <dsp:txXfrm>
        <a:off x="3412293" y="0"/>
        <a:ext cx="1124340" cy="333247"/>
      </dsp:txXfrm>
    </dsp:sp>
    <dsp:sp modelId="{44A8E531-F54A-4739-AAEF-A96A70F386C6}">
      <dsp:nvSpPr>
        <dsp:cNvPr id="0" name=""/>
        <dsp:cNvSpPr/>
      </dsp:nvSpPr>
      <dsp:spPr>
        <a:xfrm>
          <a:off x="4639347" y="0"/>
          <a:ext cx="333247" cy="333247"/>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FE042A-074F-4BCE-8829-1B1AFAF7AF7F}">
      <dsp:nvSpPr>
        <dsp:cNvPr id="0" name=""/>
        <dsp:cNvSpPr/>
      </dsp:nvSpPr>
      <dsp:spPr>
        <a:xfrm>
          <a:off x="4672672" y="33324"/>
          <a:ext cx="266597" cy="266597"/>
        </a:xfrm>
        <a:prstGeom prst="chord">
          <a:avLst>
            <a:gd name="adj1" fmla="val 16200000"/>
            <a:gd name="adj2" fmla="val 16200000"/>
          </a:avLst>
        </a:prstGeom>
        <a:solidFill>
          <a:schemeClr val="accent3">
            <a:hueOff val="2710599"/>
            <a:satOff val="100000"/>
            <a:lumOff val="-14706"/>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4BA2B4-6AF3-44DF-8F10-A789C51A3FEF}">
      <dsp:nvSpPr>
        <dsp:cNvPr id="0" name=""/>
        <dsp:cNvSpPr/>
      </dsp:nvSpPr>
      <dsp:spPr>
        <a:xfrm>
          <a:off x="5042021" y="0"/>
          <a:ext cx="985856" cy="3332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marL="0" lvl="0" indent="0" algn="l" defTabSz="533400">
            <a:lnSpc>
              <a:spcPct val="90000"/>
            </a:lnSpc>
            <a:spcBef>
              <a:spcPct val="0"/>
            </a:spcBef>
            <a:spcAft>
              <a:spcPct val="35000"/>
            </a:spcAft>
            <a:buNone/>
          </a:pPr>
          <a:r>
            <a:rPr lang="en-US" sz="1200" b="1" kern="1200" dirty="0">
              <a:latin typeface="Open Sans" panose="020B0606030504020204" pitchFamily="34" charset="0"/>
              <a:ea typeface="Open Sans" panose="020B0606030504020204" pitchFamily="34" charset="0"/>
              <a:cs typeface="Open Sans" panose="020B0606030504020204" pitchFamily="34" charset="0"/>
            </a:rPr>
            <a:t>Implement &amp; Monitor</a:t>
          </a:r>
        </a:p>
      </dsp:txBody>
      <dsp:txXfrm>
        <a:off x="5042021" y="0"/>
        <a:ext cx="985856" cy="3332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41BB91-D804-4E24-91F2-31ACFC4F2467}">
      <dsp:nvSpPr>
        <dsp:cNvPr id="0" name=""/>
        <dsp:cNvSpPr/>
      </dsp:nvSpPr>
      <dsp:spPr>
        <a:xfrm>
          <a:off x="0" y="506528"/>
          <a:ext cx="5181600" cy="8316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771DFC7-ECB9-4649-86E7-DA593EF883B7}">
      <dsp:nvSpPr>
        <dsp:cNvPr id="0" name=""/>
        <dsp:cNvSpPr/>
      </dsp:nvSpPr>
      <dsp:spPr>
        <a:xfrm>
          <a:off x="259080" y="19448"/>
          <a:ext cx="3627120" cy="97416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097" tIns="0" rIns="137097" bIns="0" numCol="1" spcCol="1270" anchor="ctr" anchorCtr="0">
          <a:noAutofit/>
        </a:bodyPr>
        <a:lstStyle/>
        <a:p>
          <a:pPr marL="0" lvl="0" indent="0" algn="l" defTabSz="1466850">
            <a:lnSpc>
              <a:spcPct val="90000"/>
            </a:lnSpc>
            <a:spcBef>
              <a:spcPct val="0"/>
            </a:spcBef>
            <a:spcAft>
              <a:spcPct val="35000"/>
            </a:spcAft>
            <a:buNone/>
          </a:pPr>
          <a:r>
            <a:rPr lang="en-US" sz="3300" kern="1200" dirty="0"/>
            <a:t>Working Group</a:t>
          </a:r>
        </a:p>
      </dsp:txBody>
      <dsp:txXfrm>
        <a:off x="306635" y="67003"/>
        <a:ext cx="3532010" cy="879050"/>
      </dsp:txXfrm>
    </dsp:sp>
    <dsp:sp modelId="{2780D4F5-E030-4C19-9B0D-814B3B49F367}">
      <dsp:nvSpPr>
        <dsp:cNvPr id="0" name=""/>
        <dsp:cNvSpPr/>
      </dsp:nvSpPr>
      <dsp:spPr>
        <a:xfrm>
          <a:off x="0" y="2003409"/>
          <a:ext cx="5181600" cy="831600"/>
        </a:xfrm>
        <a:prstGeom prst="rect">
          <a:avLst/>
        </a:prstGeom>
        <a:solidFill>
          <a:schemeClr val="lt1">
            <a:alpha val="90000"/>
            <a:hueOff val="0"/>
            <a:satOff val="0"/>
            <a:lumOff val="0"/>
            <a:alphaOff val="0"/>
          </a:schemeClr>
        </a:solidFill>
        <a:ln w="12700" cap="flat" cmpd="sng" algn="ctr">
          <a:solidFill>
            <a:schemeClr val="accent3">
              <a:hueOff val="1355300"/>
              <a:satOff val="50000"/>
              <a:lumOff val="-7353"/>
              <a:alphaOff val="0"/>
            </a:schemeClr>
          </a:solidFill>
          <a:prstDash val="solid"/>
          <a:miter lim="800000"/>
        </a:ln>
        <a:effectLst/>
      </dsp:spPr>
      <dsp:style>
        <a:lnRef idx="2">
          <a:scrgbClr r="0" g="0" b="0"/>
        </a:lnRef>
        <a:fillRef idx="1">
          <a:scrgbClr r="0" g="0" b="0"/>
        </a:fillRef>
        <a:effectRef idx="0">
          <a:scrgbClr r="0" g="0" b="0"/>
        </a:effectRef>
        <a:fontRef idx="minor"/>
      </dsp:style>
    </dsp:sp>
    <dsp:sp modelId="{D3F389CC-5155-4FF2-A243-A9162009E0B3}">
      <dsp:nvSpPr>
        <dsp:cNvPr id="0" name=""/>
        <dsp:cNvSpPr/>
      </dsp:nvSpPr>
      <dsp:spPr>
        <a:xfrm>
          <a:off x="259080" y="1516329"/>
          <a:ext cx="3627120" cy="974160"/>
        </a:xfrm>
        <a:prstGeom prst="roundRect">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097" tIns="0" rIns="137097" bIns="0" numCol="1" spcCol="1270" anchor="ctr" anchorCtr="0">
          <a:noAutofit/>
        </a:bodyPr>
        <a:lstStyle/>
        <a:p>
          <a:pPr marL="0" lvl="0" indent="0" algn="l" defTabSz="1466850">
            <a:lnSpc>
              <a:spcPct val="90000"/>
            </a:lnSpc>
            <a:spcBef>
              <a:spcPct val="0"/>
            </a:spcBef>
            <a:spcAft>
              <a:spcPct val="35000"/>
            </a:spcAft>
            <a:buNone/>
          </a:pPr>
          <a:r>
            <a:rPr lang="en-US" sz="3300" kern="1200" dirty="0"/>
            <a:t>HMP Committee</a:t>
          </a:r>
        </a:p>
      </dsp:txBody>
      <dsp:txXfrm>
        <a:off x="306635" y="1563884"/>
        <a:ext cx="3532010" cy="879050"/>
      </dsp:txXfrm>
    </dsp:sp>
    <dsp:sp modelId="{D42F0D5E-1CEA-4BF1-92BB-5BDDAC9E4F40}">
      <dsp:nvSpPr>
        <dsp:cNvPr id="0" name=""/>
        <dsp:cNvSpPr/>
      </dsp:nvSpPr>
      <dsp:spPr>
        <a:xfrm>
          <a:off x="0" y="3500289"/>
          <a:ext cx="5181600" cy="831600"/>
        </a:xfrm>
        <a:prstGeom prst="rect">
          <a:avLst/>
        </a:prstGeom>
        <a:solidFill>
          <a:schemeClr val="lt1">
            <a:alpha val="90000"/>
            <a:hueOff val="0"/>
            <a:satOff val="0"/>
            <a:lumOff val="0"/>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dsp:style>
    </dsp:sp>
    <dsp:sp modelId="{39D372A6-5CA2-4718-A2F4-2F8F4E879681}">
      <dsp:nvSpPr>
        <dsp:cNvPr id="0" name=""/>
        <dsp:cNvSpPr/>
      </dsp:nvSpPr>
      <dsp:spPr>
        <a:xfrm>
          <a:off x="259080" y="3013209"/>
          <a:ext cx="3627120" cy="974160"/>
        </a:xfrm>
        <a:prstGeom prst="round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097" tIns="0" rIns="137097" bIns="0" numCol="1" spcCol="1270" anchor="ctr" anchorCtr="0">
          <a:noAutofit/>
        </a:bodyPr>
        <a:lstStyle/>
        <a:p>
          <a:pPr marL="0" lvl="0" indent="0" algn="l" defTabSz="1466850">
            <a:lnSpc>
              <a:spcPct val="90000"/>
            </a:lnSpc>
            <a:spcBef>
              <a:spcPct val="0"/>
            </a:spcBef>
            <a:spcAft>
              <a:spcPct val="35000"/>
            </a:spcAft>
            <a:buNone/>
          </a:pPr>
          <a:r>
            <a:rPr lang="en-US" sz="3300" kern="1200" dirty="0"/>
            <a:t>Public Input</a:t>
          </a:r>
        </a:p>
      </dsp:txBody>
      <dsp:txXfrm>
        <a:off x="306635" y="3060764"/>
        <a:ext cx="3532010" cy="8790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500E1A-D51C-46EB-A6E0-2835042FA94B}">
      <dsp:nvSpPr>
        <dsp:cNvPr id="0" name=""/>
        <dsp:cNvSpPr/>
      </dsp:nvSpPr>
      <dsp:spPr>
        <a:xfrm>
          <a:off x="138777" y="0"/>
          <a:ext cx="2834628" cy="863137"/>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0" bIns="53340" numCol="1" spcCol="1270" anchor="t" anchorCtr="0">
          <a:noAutofit/>
        </a:bodyPr>
        <a:lstStyle/>
        <a:p>
          <a:pPr marL="0" lvl="0" indent="0" algn="l" defTabSz="622300">
            <a:lnSpc>
              <a:spcPct val="90000"/>
            </a:lnSpc>
            <a:spcBef>
              <a:spcPct val="0"/>
            </a:spcBef>
            <a:spcAft>
              <a:spcPct val="35000"/>
            </a:spcAft>
            <a:buNone/>
          </a:pPr>
          <a:r>
            <a:rPr lang="en-US" sz="1400" b="1" kern="1200"/>
            <a:t>Population &amp; People</a:t>
          </a:r>
          <a:endParaRPr lang="en-US" sz="1200" b="1" kern="1200"/>
        </a:p>
        <a:p>
          <a:pPr marL="0" lvl="0" indent="0" algn="l" defTabSz="622300">
            <a:lnSpc>
              <a:spcPct val="90000"/>
            </a:lnSpc>
            <a:spcBef>
              <a:spcPct val="0"/>
            </a:spcBef>
            <a:spcAft>
              <a:spcPct val="35000"/>
            </a:spcAft>
            <a:buNone/>
          </a:pPr>
          <a:r>
            <a:rPr lang="en-US" sz="1200" kern="1200"/>
            <a:t>Total Population</a:t>
          </a:r>
        </a:p>
        <a:p>
          <a:pPr marL="114300" lvl="1" indent="-114300" algn="l" defTabSz="533400">
            <a:lnSpc>
              <a:spcPct val="90000"/>
            </a:lnSpc>
            <a:spcBef>
              <a:spcPct val="0"/>
            </a:spcBef>
            <a:spcAft>
              <a:spcPct val="15000"/>
            </a:spcAft>
            <a:buChar char="•"/>
          </a:pPr>
          <a:r>
            <a:rPr lang="en-US" sz="1200" kern="1200"/>
            <a:t>68,878</a:t>
          </a:r>
        </a:p>
      </dsp:txBody>
      <dsp:txXfrm>
        <a:off x="719853" y="0"/>
        <a:ext cx="2253551" cy="863137"/>
      </dsp:txXfrm>
    </dsp:sp>
    <dsp:sp modelId="{12225CAC-1508-46D4-AE9B-C287EEC1D3C0}">
      <dsp:nvSpPr>
        <dsp:cNvPr id="0" name=""/>
        <dsp:cNvSpPr/>
      </dsp:nvSpPr>
      <dsp:spPr>
        <a:xfrm>
          <a:off x="191949" y="202454"/>
          <a:ext cx="457202" cy="458228"/>
        </a:xfrm>
        <a:prstGeom prst="roundRect">
          <a:avLst>
            <a:gd name="adj" fmla="val 10000"/>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430F803-2BA6-41B5-B5FE-A984F0B7811B}">
      <dsp:nvSpPr>
        <dsp:cNvPr id="0" name=""/>
        <dsp:cNvSpPr/>
      </dsp:nvSpPr>
      <dsp:spPr>
        <a:xfrm>
          <a:off x="138777" y="878201"/>
          <a:ext cx="2834628" cy="863137"/>
        </a:xfrm>
        <a:prstGeom prst="roundRect">
          <a:avLst>
            <a:gd name="adj" fmla="val 10000"/>
          </a:avLst>
        </a:prstGeom>
        <a:solidFill>
          <a:schemeClr val="accent3">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0" bIns="53340" numCol="1" spcCol="1270" anchor="t" anchorCtr="0">
          <a:noAutofit/>
        </a:bodyPr>
        <a:lstStyle/>
        <a:p>
          <a:pPr marL="0" lvl="0" indent="0" algn="l" defTabSz="622300">
            <a:lnSpc>
              <a:spcPct val="90000"/>
            </a:lnSpc>
            <a:spcBef>
              <a:spcPct val="0"/>
            </a:spcBef>
            <a:spcAft>
              <a:spcPct val="35000"/>
            </a:spcAft>
            <a:buNone/>
          </a:pPr>
          <a:r>
            <a:rPr lang="en-US" sz="1400" b="1" kern="1200"/>
            <a:t>Education</a:t>
          </a:r>
          <a:endParaRPr lang="en-US" sz="1200" b="1" kern="1200"/>
        </a:p>
        <a:p>
          <a:pPr marL="0" lvl="0" indent="0" algn="l" defTabSz="622300">
            <a:lnSpc>
              <a:spcPct val="90000"/>
            </a:lnSpc>
            <a:spcBef>
              <a:spcPct val="0"/>
            </a:spcBef>
            <a:spcAft>
              <a:spcPct val="35000"/>
            </a:spcAft>
            <a:buNone/>
          </a:pPr>
          <a:r>
            <a:rPr lang="en-US" sz="1200" kern="1200"/>
            <a:t>Bachelor's Degree or Higher</a:t>
          </a:r>
        </a:p>
        <a:p>
          <a:pPr marL="114300" lvl="1" indent="-114300" algn="l" defTabSz="533400">
            <a:lnSpc>
              <a:spcPct val="90000"/>
            </a:lnSpc>
            <a:spcBef>
              <a:spcPct val="0"/>
            </a:spcBef>
            <a:spcAft>
              <a:spcPct val="15000"/>
            </a:spcAft>
            <a:buChar char="•"/>
          </a:pPr>
          <a:r>
            <a:rPr lang="en-US" sz="1200" kern="1200"/>
            <a:t>16.8%</a:t>
          </a:r>
        </a:p>
      </dsp:txBody>
      <dsp:txXfrm>
        <a:off x="719853" y="878201"/>
        <a:ext cx="2253551" cy="863137"/>
      </dsp:txXfrm>
    </dsp:sp>
    <dsp:sp modelId="{6BC3D00B-65B4-4BDB-A1B1-3ED38E313287}">
      <dsp:nvSpPr>
        <dsp:cNvPr id="0" name=""/>
        <dsp:cNvSpPr/>
      </dsp:nvSpPr>
      <dsp:spPr>
        <a:xfrm>
          <a:off x="191949" y="1080656"/>
          <a:ext cx="457202" cy="458228"/>
        </a:xfrm>
        <a:prstGeom prst="roundRect">
          <a:avLst>
            <a:gd name="adj" fmla="val 10000"/>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F8E9E33-56C4-4391-BDF1-2D2D5A78EB44}">
      <dsp:nvSpPr>
        <dsp:cNvPr id="0" name=""/>
        <dsp:cNvSpPr/>
      </dsp:nvSpPr>
      <dsp:spPr>
        <a:xfrm>
          <a:off x="138777" y="1756844"/>
          <a:ext cx="2834628" cy="863137"/>
        </a:xfrm>
        <a:prstGeom prst="roundRect">
          <a:avLst>
            <a:gd name="adj" fmla="val 10000"/>
          </a:avLst>
        </a:prstGeom>
        <a:solidFill>
          <a:schemeClr val="accent3">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0" bIns="53340" numCol="1" spcCol="1270" anchor="t" anchorCtr="0">
          <a:noAutofit/>
        </a:bodyPr>
        <a:lstStyle/>
        <a:p>
          <a:pPr marL="0" lvl="0" indent="0" algn="l" defTabSz="622300">
            <a:lnSpc>
              <a:spcPct val="90000"/>
            </a:lnSpc>
            <a:spcBef>
              <a:spcPct val="0"/>
            </a:spcBef>
            <a:spcAft>
              <a:spcPct val="35000"/>
            </a:spcAft>
            <a:buNone/>
          </a:pPr>
          <a:r>
            <a:rPr lang="en-US" sz="1400" b="1" kern="1200"/>
            <a:t>Housing</a:t>
          </a:r>
        </a:p>
        <a:p>
          <a:pPr marL="0" lvl="0" indent="0" algn="l" defTabSz="622300">
            <a:lnSpc>
              <a:spcPct val="90000"/>
            </a:lnSpc>
            <a:spcBef>
              <a:spcPct val="0"/>
            </a:spcBef>
            <a:spcAft>
              <a:spcPct val="35000"/>
            </a:spcAft>
            <a:buNone/>
          </a:pPr>
          <a:r>
            <a:rPr lang="en-US" sz="1200" kern="1200"/>
            <a:t>Total Housing Units</a:t>
          </a:r>
        </a:p>
        <a:p>
          <a:pPr marL="114300" lvl="1" indent="-114300" algn="l" defTabSz="533400">
            <a:lnSpc>
              <a:spcPct val="90000"/>
            </a:lnSpc>
            <a:spcBef>
              <a:spcPct val="0"/>
            </a:spcBef>
            <a:spcAft>
              <a:spcPct val="15000"/>
            </a:spcAft>
            <a:buChar char="•"/>
          </a:pPr>
          <a:r>
            <a:rPr lang="en-US" sz="1200" kern="1200"/>
            <a:t>34,220</a:t>
          </a:r>
        </a:p>
      </dsp:txBody>
      <dsp:txXfrm>
        <a:off x="719853" y="1756844"/>
        <a:ext cx="2253551" cy="863137"/>
      </dsp:txXfrm>
    </dsp:sp>
    <dsp:sp modelId="{6A6CFE00-9A2B-4614-B694-EEED5CBB6E8B}">
      <dsp:nvSpPr>
        <dsp:cNvPr id="0" name=""/>
        <dsp:cNvSpPr/>
      </dsp:nvSpPr>
      <dsp:spPr>
        <a:xfrm>
          <a:off x="191949" y="1958857"/>
          <a:ext cx="457202" cy="458228"/>
        </a:xfrm>
        <a:prstGeom prst="roundRect">
          <a:avLst>
            <a:gd name="adj" fmla="val 10000"/>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A88A9A5-D374-4541-993A-06B701D0FEEC}">
      <dsp:nvSpPr>
        <dsp:cNvPr id="0" name=""/>
        <dsp:cNvSpPr/>
      </dsp:nvSpPr>
      <dsp:spPr>
        <a:xfrm>
          <a:off x="128155" y="2634604"/>
          <a:ext cx="2834628" cy="863137"/>
        </a:xfrm>
        <a:prstGeom prst="roundRect">
          <a:avLst>
            <a:gd name="adj" fmla="val 1000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a:t>Households</a:t>
          </a:r>
          <a:endParaRPr lang="en-US" sz="1200" b="1" kern="1200"/>
        </a:p>
        <a:p>
          <a:pPr marL="0" lvl="0" indent="0" algn="l" defTabSz="622300">
            <a:lnSpc>
              <a:spcPct val="90000"/>
            </a:lnSpc>
            <a:spcBef>
              <a:spcPct val="0"/>
            </a:spcBef>
            <a:spcAft>
              <a:spcPct val="35000"/>
            </a:spcAft>
            <a:buNone/>
          </a:pPr>
          <a:r>
            <a:rPr lang="en-US" sz="1200" kern="1200"/>
            <a:t>Total Households</a:t>
          </a:r>
        </a:p>
        <a:p>
          <a:pPr marL="114300" lvl="1" indent="-114300" algn="l" defTabSz="533400">
            <a:lnSpc>
              <a:spcPct val="90000"/>
            </a:lnSpc>
            <a:spcBef>
              <a:spcPct val="0"/>
            </a:spcBef>
            <a:spcAft>
              <a:spcPct val="15000"/>
            </a:spcAft>
            <a:buChar char="•"/>
          </a:pPr>
          <a:r>
            <a:rPr lang="en-US" sz="1200" kern="1200"/>
            <a:t>26,092</a:t>
          </a:r>
        </a:p>
      </dsp:txBody>
      <dsp:txXfrm>
        <a:off x="709231" y="2634604"/>
        <a:ext cx="2253551" cy="863137"/>
      </dsp:txXfrm>
    </dsp:sp>
    <dsp:sp modelId="{20CF2BB4-37F7-48C2-8A06-45D7B477FC24}">
      <dsp:nvSpPr>
        <dsp:cNvPr id="0" name=""/>
        <dsp:cNvSpPr/>
      </dsp:nvSpPr>
      <dsp:spPr>
        <a:xfrm>
          <a:off x="172902" y="2837059"/>
          <a:ext cx="457202" cy="458228"/>
        </a:xfrm>
        <a:prstGeom prst="roundRect">
          <a:avLst>
            <a:gd name="adj" fmla="val 10000"/>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30F803-2BA6-41B5-B5FE-A984F0B7811B}">
      <dsp:nvSpPr>
        <dsp:cNvPr id="0" name=""/>
        <dsp:cNvSpPr/>
      </dsp:nvSpPr>
      <dsp:spPr>
        <a:xfrm>
          <a:off x="146566" y="0"/>
          <a:ext cx="2834637" cy="859535"/>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0" bIns="53340" numCol="1" spcCol="1270" anchor="t" anchorCtr="0">
          <a:noAutofit/>
        </a:bodyPr>
        <a:lstStyle/>
        <a:p>
          <a:pPr marL="0" lvl="0" indent="0" algn="l" defTabSz="622300">
            <a:lnSpc>
              <a:spcPct val="90000"/>
            </a:lnSpc>
            <a:spcBef>
              <a:spcPct val="0"/>
            </a:spcBef>
            <a:spcAft>
              <a:spcPct val="35000"/>
            </a:spcAft>
            <a:buNone/>
          </a:pPr>
          <a:r>
            <a:rPr lang="en-US" sz="1400" b="1" kern="1200"/>
            <a:t>Employment</a:t>
          </a:r>
        </a:p>
        <a:p>
          <a:pPr marL="0" lvl="0" indent="0" algn="l" defTabSz="622300">
            <a:lnSpc>
              <a:spcPct val="90000"/>
            </a:lnSpc>
            <a:spcBef>
              <a:spcPct val="0"/>
            </a:spcBef>
            <a:spcAft>
              <a:spcPct val="35000"/>
            </a:spcAft>
            <a:buNone/>
          </a:pPr>
          <a:r>
            <a:rPr lang="en-US" sz="1200" kern="1200"/>
            <a:t>Employment Rate</a:t>
          </a:r>
        </a:p>
        <a:p>
          <a:pPr marL="114300" lvl="1" indent="-114300" algn="l" defTabSz="533400">
            <a:lnSpc>
              <a:spcPct val="90000"/>
            </a:lnSpc>
            <a:spcBef>
              <a:spcPct val="0"/>
            </a:spcBef>
            <a:spcAft>
              <a:spcPct val="15000"/>
            </a:spcAft>
            <a:buChar char="•"/>
          </a:pPr>
          <a:r>
            <a:rPr lang="en-US" sz="1200" kern="1200" dirty="0"/>
            <a:t>48.8%</a:t>
          </a:r>
        </a:p>
      </dsp:txBody>
      <dsp:txXfrm>
        <a:off x="727158" y="0"/>
        <a:ext cx="2254045" cy="859535"/>
      </dsp:txXfrm>
    </dsp:sp>
    <dsp:sp modelId="{6BC3D00B-65B4-4BDB-A1B1-3ED38E313287}">
      <dsp:nvSpPr>
        <dsp:cNvPr id="0" name=""/>
        <dsp:cNvSpPr/>
      </dsp:nvSpPr>
      <dsp:spPr>
        <a:xfrm>
          <a:off x="202721" y="201167"/>
          <a:ext cx="457200" cy="457199"/>
        </a:xfrm>
        <a:prstGeom prst="roundRect">
          <a:avLst>
            <a:gd name="adj" fmla="val 10000"/>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984902C-5127-4499-B369-9A01E11574FD}">
      <dsp:nvSpPr>
        <dsp:cNvPr id="0" name=""/>
        <dsp:cNvSpPr/>
      </dsp:nvSpPr>
      <dsp:spPr>
        <a:xfrm>
          <a:off x="129394" y="870725"/>
          <a:ext cx="2834637" cy="859535"/>
        </a:xfrm>
        <a:prstGeom prst="roundRect">
          <a:avLst>
            <a:gd name="adj" fmla="val 10000"/>
          </a:avLst>
        </a:prstGeom>
        <a:solidFill>
          <a:schemeClr val="accent3">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a:t>Business &amp; Economy</a:t>
          </a:r>
        </a:p>
        <a:p>
          <a:pPr marL="0" lvl="0" indent="0" algn="l" defTabSz="622300">
            <a:lnSpc>
              <a:spcPct val="90000"/>
            </a:lnSpc>
            <a:spcBef>
              <a:spcPct val="0"/>
            </a:spcBef>
            <a:spcAft>
              <a:spcPct val="35000"/>
            </a:spcAft>
            <a:buNone/>
          </a:pPr>
          <a:r>
            <a:rPr lang="en-US" sz="1200" kern="1200"/>
            <a:t>Total Employer Establishments</a:t>
          </a:r>
        </a:p>
        <a:p>
          <a:pPr marL="114300" lvl="1" indent="-114300" algn="l" defTabSz="533400">
            <a:lnSpc>
              <a:spcPct val="90000"/>
            </a:lnSpc>
            <a:spcBef>
              <a:spcPct val="0"/>
            </a:spcBef>
            <a:spcAft>
              <a:spcPct val="15000"/>
            </a:spcAft>
            <a:buChar char="•"/>
          </a:pPr>
          <a:r>
            <a:rPr lang="en-US" sz="1200" kern="1200"/>
            <a:t>1,092</a:t>
          </a:r>
        </a:p>
      </dsp:txBody>
      <dsp:txXfrm>
        <a:off x="709985" y="870725"/>
        <a:ext cx="2254045" cy="859535"/>
      </dsp:txXfrm>
    </dsp:sp>
    <dsp:sp modelId="{9512525C-D9FC-4DAE-86B8-31DF267771B2}">
      <dsp:nvSpPr>
        <dsp:cNvPr id="0" name=""/>
        <dsp:cNvSpPr/>
      </dsp:nvSpPr>
      <dsp:spPr>
        <a:xfrm>
          <a:off x="193193" y="1075433"/>
          <a:ext cx="457200" cy="457199"/>
        </a:xfrm>
        <a:prstGeom prst="roundRect">
          <a:avLst>
            <a:gd name="adj" fmla="val 10000"/>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F8E9E33-56C4-4391-BDF1-2D2D5A78EB44}">
      <dsp:nvSpPr>
        <dsp:cNvPr id="0" name=""/>
        <dsp:cNvSpPr/>
      </dsp:nvSpPr>
      <dsp:spPr>
        <a:xfrm>
          <a:off x="146566" y="1748530"/>
          <a:ext cx="2834637" cy="859535"/>
        </a:xfrm>
        <a:prstGeom prst="roundRect">
          <a:avLst>
            <a:gd name="adj" fmla="val 10000"/>
          </a:avLst>
        </a:prstGeom>
        <a:solidFill>
          <a:schemeClr val="accent3">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0" bIns="53340" numCol="1" spcCol="1270" anchor="t" anchorCtr="0">
          <a:noAutofit/>
        </a:bodyPr>
        <a:lstStyle/>
        <a:p>
          <a:pPr marL="0" lvl="0" indent="0" algn="l" defTabSz="622300">
            <a:lnSpc>
              <a:spcPct val="90000"/>
            </a:lnSpc>
            <a:spcBef>
              <a:spcPct val="0"/>
            </a:spcBef>
            <a:spcAft>
              <a:spcPct val="35000"/>
            </a:spcAft>
            <a:buNone/>
          </a:pPr>
          <a:r>
            <a:rPr lang="en-US" sz="1400" b="1" kern="1200" dirty="0"/>
            <a:t>Health</a:t>
          </a:r>
          <a:endParaRPr lang="en-US" sz="1200" b="1" kern="1200" dirty="0"/>
        </a:p>
        <a:p>
          <a:pPr marL="0" lvl="0" indent="0" algn="l" defTabSz="622300">
            <a:lnSpc>
              <a:spcPct val="90000"/>
            </a:lnSpc>
            <a:spcBef>
              <a:spcPct val="0"/>
            </a:spcBef>
            <a:spcAft>
              <a:spcPct val="35000"/>
            </a:spcAft>
            <a:buNone/>
          </a:pPr>
          <a:r>
            <a:rPr lang="en-US" sz="1200" kern="1200" dirty="0"/>
            <a:t>People with 1 or more disabilities</a:t>
          </a:r>
        </a:p>
        <a:p>
          <a:pPr marL="114300" lvl="1" indent="-114300" algn="l" defTabSz="533400">
            <a:lnSpc>
              <a:spcPct val="90000"/>
            </a:lnSpc>
            <a:spcBef>
              <a:spcPct val="0"/>
            </a:spcBef>
            <a:spcAft>
              <a:spcPct val="15000"/>
            </a:spcAft>
            <a:buChar char="•"/>
          </a:pPr>
          <a:r>
            <a:rPr lang="en-US" sz="1200" kern="1200"/>
            <a:t>22.2%</a:t>
          </a:r>
        </a:p>
      </dsp:txBody>
      <dsp:txXfrm>
        <a:off x="727158" y="1748530"/>
        <a:ext cx="2254045" cy="859535"/>
      </dsp:txXfrm>
    </dsp:sp>
    <dsp:sp modelId="{6A6CFE00-9A2B-4614-B694-EEED5CBB6E8B}">
      <dsp:nvSpPr>
        <dsp:cNvPr id="0" name=""/>
        <dsp:cNvSpPr/>
      </dsp:nvSpPr>
      <dsp:spPr>
        <a:xfrm>
          <a:off x="202721" y="1949698"/>
          <a:ext cx="457200" cy="457199"/>
        </a:xfrm>
        <a:prstGeom prst="roundRect">
          <a:avLst>
            <a:gd name="adj" fmla="val 10000"/>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l="-5000" r="-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A500E1A-D51C-46EB-A6E0-2835042FA94B}">
      <dsp:nvSpPr>
        <dsp:cNvPr id="0" name=""/>
        <dsp:cNvSpPr/>
      </dsp:nvSpPr>
      <dsp:spPr>
        <a:xfrm>
          <a:off x="146566" y="2622795"/>
          <a:ext cx="2834637" cy="859535"/>
        </a:xfrm>
        <a:prstGeom prst="roundRect">
          <a:avLst>
            <a:gd name="adj" fmla="val 1000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0" bIns="53340" numCol="1" spcCol="1270" anchor="t" anchorCtr="0">
          <a:noAutofit/>
        </a:bodyPr>
        <a:lstStyle/>
        <a:p>
          <a:pPr marL="0" lvl="0" indent="0" algn="l" defTabSz="622300">
            <a:lnSpc>
              <a:spcPct val="90000"/>
            </a:lnSpc>
            <a:spcBef>
              <a:spcPct val="0"/>
            </a:spcBef>
            <a:spcAft>
              <a:spcPct val="35000"/>
            </a:spcAft>
            <a:buNone/>
          </a:pPr>
          <a:r>
            <a:rPr lang="en-US" sz="1400" b="1" kern="1200"/>
            <a:t>Income &amp; Poverty</a:t>
          </a:r>
        </a:p>
        <a:p>
          <a:pPr marL="0" lvl="0" indent="0" algn="l" defTabSz="622300">
            <a:lnSpc>
              <a:spcPct val="90000"/>
            </a:lnSpc>
            <a:spcBef>
              <a:spcPct val="0"/>
            </a:spcBef>
            <a:spcAft>
              <a:spcPct val="35000"/>
            </a:spcAft>
            <a:buNone/>
          </a:pPr>
          <a:r>
            <a:rPr lang="en-US" sz="1200" kern="1200"/>
            <a:t>Median Household Income</a:t>
          </a:r>
        </a:p>
        <a:p>
          <a:pPr marL="114300" lvl="1" indent="-114300" algn="l" defTabSz="533400">
            <a:lnSpc>
              <a:spcPct val="90000"/>
            </a:lnSpc>
            <a:spcBef>
              <a:spcPct val="0"/>
            </a:spcBef>
            <a:spcAft>
              <a:spcPct val="15000"/>
            </a:spcAft>
            <a:buChar char="•"/>
          </a:pPr>
          <a:r>
            <a:rPr lang="en-US" sz="1200" kern="1200"/>
            <a:t>$59,444</a:t>
          </a:r>
        </a:p>
      </dsp:txBody>
      <dsp:txXfrm>
        <a:off x="727158" y="2622795"/>
        <a:ext cx="2254045" cy="859535"/>
      </dsp:txXfrm>
    </dsp:sp>
    <dsp:sp modelId="{12225CAC-1508-46D4-AE9B-C287EEC1D3C0}">
      <dsp:nvSpPr>
        <dsp:cNvPr id="0" name=""/>
        <dsp:cNvSpPr/>
      </dsp:nvSpPr>
      <dsp:spPr>
        <a:xfrm>
          <a:off x="202721" y="2823963"/>
          <a:ext cx="457200" cy="457199"/>
        </a:xfrm>
        <a:prstGeom prst="roundRect">
          <a:avLst>
            <a:gd name="adj" fmla="val 10000"/>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l="-5000" r="-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71FB99-FA15-436C-A910-23E5DDF4E4CD}">
      <dsp:nvSpPr>
        <dsp:cNvPr id="0" name=""/>
        <dsp:cNvSpPr/>
      </dsp:nvSpPr>
      <dsp:spPr>
        <a:xfrm>
          <a:off x="582645" y="1178"/>
          <a:ext cx="2174490" cy="1304694"/>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Earthquake</a:t>
          </a:r>
        </a:p>
      </dsp:txBody>
      <dsp:txXfrm>
        <a:off x="582645" y="1178"/>
        <a:ext cx="2174490" cy="1304694"/>
      </dsp:txXfrm>
    </dsp:sp>
    <dsp:sp modelId="{CAD27116-1F9A-4C72-9BA4-ECBE918A5D66}">
      <dsp:nvSpPr>
        <dsp:cNvPr id="0" name=""/>
        <dsp:cNvSpPr/>
      </dsp:nvSpPr>
      <dsp:spPr>
        <a:xfrm>
          <a:off x="2974584" y="1178"/>
          <a:ext cx="2174490" cy="1304694"/>
        </a:xfrm>
        <a:prstGeom prst="rect">
          <a:avLst/>
        </a:prstGeom>
        <a:solidFill>
          <a:schemeClr val="accent3">
            <a:hueOff val="271060"/>
            <a:satOff val="10000"/>
            <a:lumOff val="-1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Aquatic Hazards</a:t>
          </a:r>
        </a:p>
      </dsp:txBody>
      <dsp:txXfrm>
        <a:off x="2974584" y="1178"/>
        <a:ext cx="2174490" cy="1304694"/>
      </dsp:txXfrm>
    </dsp:sp>
    <dsp:sp modelId="{CE4E7DEF-287C-4D8F-9507-669207D9A3DE}">
      <dsp:nvSpPr>
        <dsp:cNvPr id="0" name=""/>
        <dsp:cNvSpPr/>
      </dsp:nvSpPr>
      <dsp:spPr>
        <a:xfrm>
          <a:off x="5366524" y="1178"/>
          <a:ext cx="2174490" cy="1304694"/>
        </a:xfrm>
        <a:prstGeom prst="rect">
          <a:avLst/>
        </a:prstGeom>
        <a:solidFill>
          <a:schemeClr val="accent3">
            <a:hueOff val="542120"/>
            <a:satOff val="20000"/>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Drought</a:t>
          </a:r>
          <a:endParaRPr lang="en-US" sz="2600" kern="1200" dirty="0"/>
        </a:p>
      </dsp:txBody>
      <dsp:txXfrm>
        <a:off x="5366524" y="1178"/>
        <a:ext cx="2174490" cy="1304694"/>
      </dsp:txXfrm>
    </dsp:sp>
    <dsp:sp modelId="{DB477588-042B-49F5-BDC9-D8B29C9A5EC9}">
      <dsp:nvSpPr>
        <dsp:cNvPr id="0" name=""/>
        <dsp:cNvSpPr/>
      </dsp:nvSpPr>
      <dsp:spPr>
        <a:xfrm>
          <a:off x="7758464" y="1178"/>
          <a:ext cx="2174490" cy="1304694"/>
        </a:xfrm>
        <a:prstGeom prst="rect">
          <a:avLst/>
        </a:prstGeom>
        <a:solidFill>
          <a:schemeClr val="accent3">
            <a:hueOff val="813180"/>
            <a:satOff val="30000"/>
            <a:lumOff val="-4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Flood</a:t>
          </a:r>
        </a:p>
      </dsp:txBody>
      <dsp:txXfrm>
        <a:off x="7758464" y="1178"/>
        <a:ext cx="2174490" cy="1304694"/>
      </dsp:txXfrm>
    </dsp:sp>
    <dsp:sp modelId="{1ADBB34B-FB3D-4271-A851-CF6FE9B31726}">
      <dsp:nvSpPr>
        <dsp:cNvPr id="0" name=""/>
        <dsp:cNvSpPr/>
      </dsp:nvSpPr>
      <dsp:spPr>
        <a:xfrm>
          <a:off x="582645" y="1523321"/>
          <a:ext cx="2174490" cy="1304694"/>
        </a:xfrm>
        <a:prstGeom prst="rect">
          <a:avLst/>
        </a:prstGeom>
        <a:solidFill>
          <a:schemeClr val="accent3">
            <a:hueOff val="1084240"/>
            <a:satOff val="40000"/>
            <a:lumOff val="-58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Levee Failure</a:t>
          </a:r>
          <a:endParaRPr lang="en-US" sz="2600" kern="1200" dirty="0"/>
        </a:p>
      </dsp:txBody>
      <dsp:txXfrm>
        <a:off x="582645" y="1523321"/>
        <a:ext cx="2174490" cy="1304694"/>
      </dsp:txXfrm>
    </dsp:sp>
    <dsp:sp modelId="{A2324F87-8256-482F-9D58-C2986CC4705C}">
      <dsp:nvSpPr>
        <dsp:cNvPr id="0" name=""/>
        <dsp:cNvSpPr/>
      </dsp:nvSpPr>
      <dsp:spPr>
        <a:xfrm>
          <a:off x="2974584" y="1523321"/>
          <a:ext cx="2174490" cy="1304694"/>
        </a:xfrm>
        <a:prstGeom prst="rect">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Dam Failure</a:t>
          </a:r>
          <a:endParaRPr lang="en-US" sz="2600" kern="1200" dirty="0"/>
        </a:p>
      </dsp:txBody>
      <dsp:txXfrm>
        <a:off x="2974584" y="1523321"/>
        <a:ext cx="2174490" cy="1304694"/>
      </dsp:txXfrm>
    </dsp:sp>
    <dsp:sp modelId="{8C5FBAAD-F6CA-467C-AE9B-DA0ACD099403}">
      <dsp:nvSpPr>
        <dsp:cNvPr id="0" name=""/>
        <dsp:cNvSpPr/>
      </dsp:nvSpPr>
      <dsp:spPr>
        <a:xfrm>
          <a:off x="5366524" y="1523321"/>
          <a:ext cx="2174490" cy="1304694"/>
        </a:xfrm>
        <a:prstGeom prst="rect">
          <a:avLst/>
        </a:prstGeom>
        <a:solidFill>
          <a:schemeClr val="accent3">
            <a:hueOff val="1626359"/>
            <a:satOff val="60000"/>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Severe Weather – Extreme Heat</a:t>
          </a:r>
        </a:p>
      </dsp:txBody>
      <dsp:txXfrm>
        <a:off x="5366524" y="1523321"/>
        <a:ext cx="2174490" cy="1304694"/>
      </dsp:txXfrm>
    </dsp:sp>
    <dsp:sp modelId="{C436C931-3F22-4FFE-A0E1-081102DCA71D}">
      <dsp:nvSpPr>
        <dsp:cNvPr id="0" name=""/>
        <dsp:cNvSpPr/>
      </dsp:nvSpPr>
      <dsp:spPr>
        <a:xfrm>
          <a:off x="7758464" y="1523321"/>
          <a:ext cx="2174490" cy="1304694"/>
        </a:xfrm>
        <a:prstGeom prst="rect">
          <a:avLst/>
        </a:prstGeom>
        <a:solidFill>
          <a:schemeClr val="accent3">
            <a:hueOff val="1897419"/>
            <a:satOff val="70000"/>
            <a:lumOff val="-10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Severe Weather</a:t>
          </a:r>
          <a:endParaRPr lang="en-US" sz="2600" kern="1200" dirty="0"/>
        </a:p>
      </dsp:txBody>
      <dsp:txXfrm>
        <a:off x="7758464" y="1523321"/>
        <a:ext cx="2174490" cy="1304694"/>
      </dsp:txXfrm>
    </dsp:sp>
    <dsp:sp modelId="{031BFF5B-8805-4428-A2C4-56C47BFD1471}">
      <dsp:nvSpPr>
        <dsp:cNvPr id="0" name=""/>
        <dsp:cNvSpPr/>
      </dsp:nvSpPr>
      <dsp:spPr>
        <a:xfrm>
          <a:off x="1778615" y="3045465"/>
          <a:ext cx="2174490" cy="1304694"/>
        </a:xfrm>
        <a:prstGeom prst="rect">
          <a:avLst/>
        </a:prstGeom>
        <a:solidFill>
          <a:schemeClr val="accent3">
            <a:hueOff val="2168479"/>
            <a:satOff val="80000"/>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Tree Mortality</a:t>
          </a:r>
        </a:p>
      </dsp:txBody>
      <dsp:txXfrm>
        <a:off x="1778615" y="3045465"/>
        <a:ext cx="2174490" cy="1304694"/>
      </dsp:txXfrm>
    </dsp:sp>
    <dsp:sp modelId="{1AD8DB18-4BFD-4043-AD56-295DF0F62D4C}">
      <dsp:nvSpPr>
        <dsp:cNvPr id="0" name=""/>
        <dsp:cNvSpPr/>
      </dsp:nvSpPr>
      <dsp:spPr>
        <a:xfrm>
          <a:off x="4170554" y="3045465"/>
          <a:ext cx="2174490" cy="1304694"/>
        </a:xfrm>
        <a:prstGeom prst="rect">
          <a:avLst/>
        </a:prstGeom>
        <a:solidFill>
          <a:schemeClr val="accent3">
            <a:hueOff val="2439539"/>
            <a:satOff val="90000"/>
            <a:lumOff val="-132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Volcano | Geothermic Gas Release</a:t>
          </a:r>
        </a:p>
      </dsp:txBody>
      <dsp:txXfrm>
        <a:off x="4170554" y="3045465"/>
        <a:ext cx="2174490" cy="1304694"/>
      </dsp:txXfrm>
    </dsp:sp>
    <dsp:sp modelId="{115B58F6-0373-49FC-8258-DC7F58F99D8D}">
      <dsp:nvSpPr>
        <dsp:cNvPr id="0" name=""/>
        <dsp:cNvSpPr/>
      </dsp:nvSpPr>
      <dsp:spPr>
        <a:xfrm>
          <a:off x="6562494" y="3045465"/>
          <a:ext cx="2174490" cy="1304694"/>
        </a:xfrm>
        <a:prstGeom prst="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Wildfire</a:t>
          </a:r>
          <a:endParaRPr lang="en-US" sz="2600" kern="1200" dirty="0"/>
        </a:p>
      </dsp:txBody>
      <dsp:txXfrm>
        <a:off x="6562494" y="3045465"/>
        <a:ext cx="2174490" cy="130469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ABED20-1FCB-45BB-9505-A4AD47813985}">
      <dsp:nvSpPr>
        <dsp:cNvPr id="0" name=""/>
        <dsp:cNvSpPr/>
      </dsp:nvSpPr>
      <dsp:spPr>
        <a:xfrm rot="16200000">
          <a:off x="-1383004" y="2256453"/>
          <a:ext cx="3394043" cy="5049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45295" bIns="0" numCol="1" spcCol="1270" anchor="t" anchorCtr="0">
          <a:noAutofit/>
        </a:bodyPr>
        <a:lstStyle/>
        <a:p>
          <a:pPr marL="0" lvl="0" indent="0" algn="r" defTabSz="1600200">
            <a:lnSpc>
              <a:spcPct val="90000"/>
            </a:lnSpc>
            <a:spcBef>
              <a:spcPct val="0"/>
            </a:spcBef>
            <a:spcAft>
              <a:spcPct val="35000"/>
            </a:spcAft>
            <a:buNone/>
          </a:pPr>
          <a:r>
            <a:rPr lang="en-US" sz="3600" kern="1200" dirty="0"/>
            <a:t>Clearlake</a:t>
          </a:r>
        </a:p>
      </dsp:txBody>
      <dsp:txXfrm>
        <a:off x="-1383004" y="2256453"/>
        <a:ext cx="3394043" cy="504901"/>
      </dsp:txXfrm>
    </dsp:sp>
    <dsp:sp modelId="{6A9DA78C-6CDE-45E2-B178-F4F1709A60AF}">
      <dsp:nvSpPr>
        <dsp:cNvPr id="0" name=""/>
        <dsp:cNvSpPr/>
      </dsp:nvSpPr>
      <dsp:spPr>
        <a:xfrm>
          <a:off x="566467" y="811881"/>
          <a:ext cx="2514943" cy="339404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445295" rIns="284480" bIns="284480" numCol="1" spcCol="1270" anchor="t" anchorCtr="0">
          <a:noAutofit/>
        </a:bodyPr>
        <a:lstStyle/>
        <a:p>
          <a:pPr marL="285750" lvl="1" indent="-285750" algn="l" defTabSz="1377950">
            <a:lnSpc>
              <a:spcPct val="90000"/>
            </a:lnSpc>
            <a:spcBef>
              <a:spcPct val="0"/>
            </a:spcBef>
            <a:spcAft>
              <a:spcPct val="15000"/>
            </a:spcAft>
            <a:buChar char="•"/>
          </a:pPr>
          <a:r>
            <a:rPr lang="en-US" sz="3100" kern="1200" dirty="0"/>
            <a:t>32 Mitigation  Actions</a:t>
          </a:r>
        </a:p>
      </dsp:txBody>
      <dsp:txXfrm>
        <a:off x="566467" y="811881"/>
        <a:ext cx="2514943" cy="3394043"/>
      </dsp:txXfrm>
    </dsp:sp>
    <dsp:sp modelId="{C06B0A04-2067-4833-BFE3-5DA50E15A68B}">
      <dsp:nvSpPr>
        <dsp:cNvPr id="0" name=""/>
        <dsp:cNvSpPr/>
      </dsp:nvSpPr>
      <dsp:spPr>
        <a:xfrm>
          <a:off x="61566" y="145412"/>
          <a:ext cx="1009802" cy="1009802"/>
        </a:xfrm>
        <a:prstGeom prst="rect">
          <a:avLst/>
        </a:prstGeom>
        <a:blipFill>
          <a:blip xmlns:r="http://schemas.openxmlformats.org/officeDocument/2006/relationships" r:embed="rId1"/>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09127D-04F2-4F7D-A475-7E4F911DA1EF}">
      <dsp:nvSpPr>
        <dsp:cNvPr id="0" name=""/>
        <dsp:cNvSpPr/>
      </dsp:nvSpPr>
      <dsp:spPr>
        <a:xfrm rot="16200000">
          <a:off x="2303306" y="2256453"/>
          <a:ext cx="3394043" cy="5049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45295" bIns="0" numCol="1" spcCol="1270" anchor="t" anchorCtr="0">
          <a:noAutofit/>
        </a:bodyPr>
        <a:lstStyle/>
        <a:p>
          <a:pPr marL="0" lvl="0" indent="0" algn="r" defTabSz="1600200">
            <a:lnSpc>
              <a:spcPct val="90000"/>
            </a:lnSpc>
            <a:spcBef>
              <a:spcPct val="0"/>
            </a:spcBef>
            <a:spcAft>
              <a:spcPct val="35000"/>
            </a:spcAft>
            <a:buNone/>
          </a:pPr>
          <a:r>
            <a:rPr lang="en-US" sz="3600" kern="1200" dirty="0"/>
            <a:t>Lakeport</a:t>
          </a:r>
        </a:p>
      </dsp:txBody>
      <dsp:txXfrm>
        <a:off x="2303306" y="2256453"/>
        <a:ext cx="3394043" cy="504901"/>
      </dsp:txXfrm>
    </dsp:sp>
    <dsp:sp modelId="{2F456BF6-62A8-4E44-BF9F-B607FF386889}">
      <dsp:nvSpPr>
        <dsp:cNvPr id="0" name=""/>
        <dsp:cNvSpPr/>
      </dsp:nvSpPr>
      <dsp:spPr>
        <a:xfrm>
          <a:off x="4252779" y="811881"/>
          <a:ext cx="2514943" cy="3394043"/>
        </a:xfrm>
        <a:prstGeom prst="rect">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445295" rIns="284480" bIns="284480" numCol="1" spcCol="1270" anchor="t" anchorCtr="0">
          <a:noAutofit/>
        </a:bodyPr>
        <a:lstStyle/>
        <a:p>
          <a:pPr marL="285750" lvl="1" indent="-285750" algn="l" defTabSz="1377950">
            <a:lnSpc>
              <a:spcPct val="90000"/>
            </a:lnSpc>
            <a:spcBef>
              <a:spcPct val="0"/>
            </a:spcBef>
            <a:spcAft>
              <a:spcPct val="15000"/>
            </a:spcAft>
            <a:buChar char="•"/>
          </a:pPr>
          <a:r>
            <a:rPr lang="en-US" sz="3100" kern="1200" dirty="0"/>
            <a:t>52 Mitigation Actions</a:t>
          </a:r>
        </a:p>
      </dsp:txBody>
      <dsp:txXfrm>
        <a:off x="4252779" y="811881"/>
        <a:ext cx="2514943" cy="3394043"/>
      </dsp:txXfrm>
    </dsp:sp>
    <dsp:sp modelId="{3EFE56D3-692D-4DFD-A135-913F6239BCEC}">
      <dsp:nvSpPr>
        <dsp:cNvPr id="0" name=""/>
        <dsp:cNvSpPr/>
      </dsp:nvSpPr>
      <dsp:spPr>
        <a:xfrm>
          <a:off x="3747877" y="145412"/>
          <a:ext cx="1009802" cy="1009802"/>
        </a:xfrm>
        <a:prstGeom prst="rect">
          <a:avLst/>
        </a:prstGeom>
        <a:blipFill>
          <a:blip xmlns:r="http://schemas.openxmlformats.org/officeDocument/2006/relationships" r:embed="rId2"/>
          <a:srcRect/>
          <a:stretch>
            <a:fillRect l="-1000" r="-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CDBB22-E608-4B40-BAB4-B1FD606E454C}">
      <dsp:nvSpPr>
        <dsp:cNvPr id="0" name=""/>
        <dsp:cNvSpPr/>
      </dsp:nvSpPr>
      <dsp:spPr>
        <a:xfrm rot="16200000">
          <a:off x="5989618" y="2256453"/>
          <a:ext cx="3394043" cy="5049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45295" bIns="0" numCol="1" spcCol="1270" anchor="t" anchorCtr="0">
          <a:noAutofit/>
        </a:bodyPr>
        <a:lstStyle/>
        <a:p>
          <a:pPr marL="0" lvl="0" indent="0" algn="r" defTabSz="1600200">
            <a:lnSpc>
              <a:spcPct val="90000"/>
            </a:lnSpc>
            <a:spcBef>
              <a:spcPct val="0"/>
            </a:spcBef>
            <a:spcAft>
              <a:spcPct val="35000"/>
            </a:spcAft>
            <a:buNone/>
          </a:pPr>
          <a:r>
            <a:rPr lang="en-US" sz="3600" kern="1200"/>
            <a:t>Lake County</a:t>
          </a:r>
          <a:endParaRPr lang="en-US" sz="3600" kern="1200" dirty="0"/>
        </a:p>
      </dsp:txBody>
      <dsp:txXfrm>
        <a:off x="5989618" y="2256453"/>
        <a:ext cx="3394043" cy="504901"/>
      </dsp:txXfrm>
    </dsp:sp>
    <dsp:sp modelId="{CF16B948-A81D-47C9-9726-E712B1E07419}">
      <dsp:nvSpPr>
        <dsp:cNvPr id="0" name=""/>
        <dsp:cNvSpPr/>
      </dsp:nvSpPr>
      <dsp:spPr>
        <a:xfrm>
          <a:off x="7939090" y="811881"/>
          <a:ext cx="2514943" cy="3394043"/>
        </a:xfrm>
        <a:prstGeom prst="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445295" rIns="284480" bIns="284480" numCol="1" spcCol="1270" anchor="t" anchorCtr="0">
          <a:noAutofit/>
        </a:bodyPr>
        <a:lstStyle/>
        <a:p>
          <a:pPr marL="285750" lvl="1" indent="-285750" algn="l" defTabSz="1377950">
            <a:lnSpc>
              <a:spcPct val="90000"/>
            </a:lnSpc>
            <a:spcBef>
              <a:spcPct val="0"/>
            </a:spcBef>
            <a:spcAft>
              <a:spcPct val="15000"/>
            </a:spcAft>
            <a:buChar char="•"/>
          </a:pPr>
          <a:r>
            <a:rPr lang="en-US" sz="3100" kern="1200" dirty="0"/>
            <a:t>55 Mitigation Actions</a:t>
          </a:r>
        </a:p>
      </dsp:txBody>
      <dsp:txXfrm>
        <a:off x="7939090" y="811881"/>
        <a:ext cx="2514943" cy="3394043"/>
      </dsp:txXfrm>
    </dsp:sp>
    <dsp:sp modelId="{00C1824B-F8A4-44DF-B6D8-3562BF751CE8}">
      <dsp:nvSpPr>
        <dsp:cNvPr id="0" name=""/>
        <dsp:cNvSpPr/>
      </dsp:nvSpPr>
      <dsp:spPr>
        <a:xfrm>
          <a:off x="7434189" y="145412"/>
          <a:ext cx="1009802" cy="1009802"/>
        </a:xfrm>
        <a:prstGeom prst="rect">
          <a:avLst/>
        </a:prstGeom>
        <a:blipFill>
          <a:blip xmlns:r="http://schemas.openxmlformats.org/officeDocument/2006/relationships" r:embed="rId3"/>
          <a:srcRect/>
          <a:stretch>
            <a:fillRect l="-1000" r="-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IncreasingCircleProcess">
  <dgm:title val=""/>
  <dgm:desc val=""/>
  <dgm:catLst>
    <dgm:cat type="list" pri="8300"/>
    <dgm:cat type="process" pri="43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7"/>
      <dgm:chPref val="7"/>
      <dgm:dir/>
      <dgm:animOne val="branch"/>
      <dgm:animLvl val="lvl"/>
    </dgm:varLst>
    <dgm:choose name="Name1">
      <dgm:if name="Name2" func="var" arg="dir" op="equ" val="norm">
        <dgm:alg type="lin">
          <dgm:param type="linDir" val="fromL"/>
          <dgm:param type="horzAlign" val="ctr"/>
          <dgm:param type="vertAlign" val="t"/>
        </dgm:alg>
      </dgm:if>
      <dgm:else name="Name3">
        <dgm:alg type="lin">
          <dgm:param type="linDir" val="fromR"/>
          <dgm:param type="horzAlign" val="ctr"/>
          <dgm:param type="vertAlign" val="t"/>
        </dgm:alg>
      </dgm:else>
    </dgm:choose>
    <dgm:shape xmlns:r="http://schemas.openxmlformats.org/officeDocument/2006/relationships" r:blip="">
      <dgm:adjLst/>
    </dgm:shape>
    <dgm:constrLst>
      <dgm:constr type="primFontSz" for="des" forName="Child" val="65"/>
      <dgm:constr type="primFontSz" for="des" forName="Parent" val="65"/>
      <dgm:constr type="primFontSz" for="des" forName="Child" refType="primFontSz" refFor="des" refForName="Parent" op="lte"/>
      <dgm:constr type="w" for="ch" forName="composite" refType="w"/>
      <dgm:constr type="h" for="ch" forName="composite" refType="h"/>
      <dgm:constr type="sp" refType="w" refFor="ch" refForName="composite" op="equ" fact="0.05"/>
      <dgm:constr type="w" for="ch" forName="sibTrans" refType="h" refFor="ch" refForName="composite" op="equ" fact="0.04"/>
    </dgm:constrLst>
    <dgm:forEach name="nodesForEach" axis="ch" ptType="node" cnt="7">
      <dgm:layoutNode name="composite">
        <dgm:alg type="composite">
          <dgm:param type="ar" val="0.8"/>
        </dgm:alg>
        <dgm:choose name="Name4">
          <dgm:if name="Name5" func="var" arg="dir" op="equ" val="norm">
            <dgm:constrLst>
              <dgm:constr type="l" for="ch" forName="Child" refType="w" fact="0.29"/>
              <dgm:constr type="t" for="ch" forName="Child" refType="h" fact="0.192"/>
              <dgm:constr type="w" for="ch" forName="Child" refType="w" fact="0.71"/>
              <dgm:constr type="h" for="ch" forName="Child" refType="h" fact="0.808"/>
              <dgm:constr type="l" for="ch" forName="Parent" refType="w" fact="0.29"/>
              <dgm:constr type="t" for="ch" forName="Parent" refType="h" fact="0"/>
              <dgm:constr type="w" for="ch" forName="Parent" refType="w" fact="0.71"/>
              <dgm:constr type="h" for="ch" forName="Parent" refType="h" fact="0.192"/>
              <dgm:constr type="l" for="ch" forName="BackAccent" refType="w" fact="0"/>
              <dgm:constr type="t" for="ch" forName="BackAccent" refType="h" fact="0"/>
              <dgm:constr type="w" for="ch" forName="BackAccent" refType="w" fact="0.24"/>
              <dgm:constr type="h" for="ch" forName="BackAccent" refType="h" fact="0.192"/>
              <dgm:constr type="l" for="ch" forName="Accent" refType="w" fact="0.024"/>
              <dgm:constr type="t" for="ch" forName="Accent" refType="h" fact="0.0192"/>
              <dgm:constr type="w" for="ch" forName="Accent" refType="w" fact="0.192"/>
              <dgm:constr type="h" for="ch" forName="Accent" refType="h" fact="0.1536"/>
            </dgm:constrLst>
          </dgm:if>
          <dgm:else name="Name6">
            <dgm:constrLst>
              <dgm:constr type="r" for="ch" forName="Child" refType="w" fact="0.71"/>
              <dgm:constr type="t" for="ch" forName="Child" refType="h" fact="0.192"/>
              <dgm:constr type="w" for="ch" forName="Child" refType="w" fact="0.71"/>
              <dgm:constr type="h" for="ch" forName="Child" refType="h" fact="0.808"/>
              <dgm:constr type="r" for="ch" forName="Parent" refType="w" fact="0.71"/>
              <dgm:constr type="t" for="ch" forName="Parent" refType="h" fact="0"/>
              <dgm:constr type="w" for="ch" forName="Parent" refType="w" fact="0.71"/>
              <dgm:constr type="h" for="ch" forName="Parent" refType="h" fact="0.192"/>
              <dgm:constr type="r" for="ch" forName="BackAccent" refType="w"/>
              <dgm:constr type="t" for="ch" forName="BackAccent" refType="h" fact="0"/>
              <dgm:constr type="w" for="ch" forName="BackAccent" refType="w" fact="0.24"/>
              <dgm:constr type="h" for="ch" forName="BackAccent" refType="h" fact="0.192"/>
              <dgm:constr type="r" for="ch" forName="Accent" refType="w" fact="0.976"/>
              <dgm:constr type="t" for="ch" forName="Accent" refType="h" fact="0.0192"/>
              <dgm:constr type="w" for="ch" forName="Accent" refType="w" fact="0.192"/>
              <dgm:constr type="h" for="ch" forName="Accent" refType="h" fact="0.1536"/>
            </dgm:constrLst>
          </dgm:else>
        </dgm:choose>
        <dgm:layoutNode name="BackAccent" styleLbl="bgShp">
          <dgm:alg type="sp"/>
          <dgm:shape xmlns:r="http://schemas.openxmlformats.org/officeDocument/2006/relationships" type="ellipse" r:blip="">
            <dgm:adjLst/>
          </dgm:shape>
          <dgm:presOf/>
        </dgm:layoutNode>
        <dgm:layoutNode name="Accent" styleLbl="alignNode1">
          <dgm:alg type="sp"/>
          <dgm:choose name="Name7">
            <dgm:if name="Name8" axis="precedSib" ptType="node" func="cnt" op="equ" val="0">
              <dgm:choose name="Name9">
                <dgm:if name="Name10" axis="followSib" ptType="node" func="cnt" op="equ" val="0">
                  <dgm:shape xmlns:r="http://schemas.openxmlformats.org/officeDocument/2006/relationships" type="chord" r:blip="">
                    <dgm:adjLst>
                      <dgm:adj idx="1" val="-90"/>
                      <dgm:adj idx="2" val="-90"/>
                    </dgm:adjLst>
                  </dgm:shape>
                </dgm:if>
                <dgm:if name="Name11" axis="followSib" ptType="node" func="cnt" op="equ" val="1">
                  <dgm:shape xmlns:r="http://schemas.openxmlformats.org/officeDocument/2006/relationships" type="chord" r:blip="">
                    <dgm:adjLst>
                      <dgm:adj idx="1" val="0"/>
                      <dgm:adj idx="2" val="180"/>
                    </dgm:adjLst>
                  </dgm:shape>
                </dgm:if>
                <dgm:if name="Name12" axis="followSib" ptType="node" func="cnt" op="equ" val="2">
                  <dgm:shape xmlns:r="http://schemas.openxmlformats.org/officeDocument/2006/relationships" type="chord" r:blip="">
                    <dgm:adjLst>
                      <dgm:adj idx="1" val="19.4712"/>
                      <dgm:adj idx="2" val="160.5288"/>
                    </dgm:adjLst>
                  </dgm:shape>
                </dgm:if>
                <dgm:if name="Name13" axis="followSib" ptType="node" func="cnt" op="equ" val="3">
                  <dgm:shape xmlns:r="http://schemas.openxmlformats.org/officeDocument/2006/relationships" type="chord" r:blip="">
                    <dgm:adjLst>
                      <dgm:adj idx="1" val="30"/>
                      <dgm:adj idx="2" val="150"/>
                    </dgm:adjLst>
                  </dgm:shape>
                </dgm:if>
                <dgm:if name="Name14" axis="followSib" ptType="node" func="cnt" op="equ" val="4">
                  <dgm:shape xmlns:r="http://schemas.openxmlformats.org/officeDocument/2006/relationships" type="chord" r:blip="">
                    <dgm:adjLst>
                      <dgm:adj idx="1" val="38.8699"/>
                      <dgm:adj idx="2" val="143.1301"/>
                    </dgm:adjLst>
                  </dgm:shape>
                </dgm:if>
                <dgm:if name="Name15" axis="followSib" ptType="node" func="cnt" op="equ" val="5">
                  <dgm:shape xmlns:r="http://schemas.openxmlformats.org/officeDocument/2006/relationships" type="chord" r:blip="">
                    <dgm:adjLst>
                      <dgm:adj idx="1" val="41.8103"/>
                      <dgm:adj idx="2" val="138.1897"/>
                    </dgm:adjLst>
                  </dgm:shape>
                </dgm:if>
                <dgm:else name="Name16">
                  <dgm:shape xmlns:r="http://schemas.openxmlformats.org/officeDocument/2006/relationships" type="chord" r:blip="">
                    <dgm:adjLst>
                      <dgm:adj idx="1" val="45.5847"/>
                      <dgm:adj idx="2" val="134.4153"/>
                    </dgm:adjLst>
                  </dgm:shape>
                </dgm:else>
              </dgm:choose>
            </dgm:if>
            <dgm:if name="Name17" axis="precedSib" ptType="node" func="cnt" op="equ" val="1">
              <dgm:choose name="Name18">
                <dgm:if name="Name19" axis="followSib" ptType="node" func="cnt" op="equ" val="0">
                  <dgm:shape xmlns:r="http://schemas.openxmlformats.org/officeDocument/2006/relationships" type="chord" r:blip="">
                    <dgm:adjLst>
                      <dgm:adj idx="1" val="-90"/>
                      <dgm:adj idx="2" val="-90"/>
                    </dgm:adjLst>
                  </dgm:shape>
                </dgm:if>
                <dgm:if name="Name20" axis="followSib" ptType="node" func="cnt" op="equ" val="1">
                  <dgm:shape xmlns:r="http://schemas.openxmlformats.org/officeDocument/2006/relationships" type="chord" r:blip="">
                    <dgm:adjLst>
                      <dgm:adj idx="1" val="-19.4712"/>
                      <dgm:adj idx="2" val="-160.5288"/>
                    </dgm:adjLst>
                  </dgm:shape>
                </dgm:if>
                <dgm:if name="Name21" axis="followSib" ptType="node" func="cnt" op="equ" val="2">
                  <dgm:shape xmlns:r="http://schemas.openxmlformats.org/officeDocument/2006/relationships" type="chord" r:blip="">
                    <dgm:adjLst>
                      <dgm:adj idx="1" val="0"/>
                      <dgm:adj idx="2" val="180"/>
                    </dgm:adjLst>
                  </dgm:shape>
                </dgm:if>
                <dgm:if name="Name22" axis="followSib" ptType="node" func="cnt" op="equ" val="3">
                  <dgm:shape xmlns:r="http://schemas.openxmlformats.org/officeDocument/2006/relationships" type="chord" r:blip="">
                    <dgm:adjLst>
                      <dgm:adj idx="1" val="11.537"/>
                      <dgm:adj idx="2" val="168.463"/>
                    </dgm:adjLst>
                  </dgm:shape>
                </dgm:if>
                <dgm:if name="Name23" axis="followSib" ptType="node" func="cnt" op="equ" val="4">
                  <dgm:shape xmlns:r="http://schemas.openxmlformats.org/officeDocument/2006/relationships" type="chord" r:blip="">
                    <dgm:adjLst>
                      <dgm:adj idx="1" val="19.4712"/>
                      <dgm:adj idx="2" val="160.5288"/>
                    </dgm:adjLst>
                  </dgm:shape>
                </dgm:if>
                <dgm:else name="Name24">
                  <dgm:shape xmlns:r="http://schemas.openxmlformats.org/officeDocument/2006/relationships" type="chord" r:blip="">
                    <dgm:adjLst>
                      <dgm:adj idx="1" val="25.3769"/>
                      <dgm:adj idx="2" val="154.6231"/>
                    </dgm:adjLst>
                  </dgm:shape>
                </dgm:else>
              </dgm:choose>
            </dgm:if>
            <dgm:if name="Name25" axis="precedSib" ptType="node" func="cnt" op="equ" val="2">
              <dgm:choose name="Name26">
                <dgm:if name="Name27" axis="followSib" ptType="node" func="cnt" op="equ" val="0">
                  <dgm:shape xmlns:r="http://schemas.openxmlformats.org/officeDocument/2006/relationships" type="chord" r:blip="">
                    <dgm:adjLst>
                      <dgm:adj idx="1" val="-90"/>
                      <dgm:adj idx="2" val="-90"/>
                    </dgm:adjLst>
                  </dgm:shape>
                </dgm:if>
                <dgm:if name="Name28" axis="followSib" ptType="node" func="cnt" op="equ" val="1">
                  <dgm:shape xmlns:r="http://schemas.openxmlformats.org/officeDocument/2006/relationships" type="chord" r:blip="">
                    <dgm:adjLst>
                      <dgm:adj idx="1" val="-30"/>
                      <dgm:adj idx="2" val="-150"/>
                    </dgm:adjLst>
                  </dgm:shape>
                </dgm:if>
                <dgm:if name="Name29" axis="followSib" ptType="node" func="cnt" op="equ" val="2">
                  <dgm:shape xmlns:r="http://schemas.openxmlformats.org/officeDocument/2006/relationships" type="chord" r:blip="">
                    <dgm:adjLst>
                      <dgm:adj idx="1" val="-11.537"/>
                      <dgm:adj idx="2" val="-168.463"/>
                    </dgm:adjLst>
                  </dgm:shape>
                </dgm:if>
                <dgm:if name="Name30" axis="followSib" ptType="node" func="cnt" op="equ" val="3">
                  <dgm:shape xmlns:r="http://schemas.openxmlformats.org/officeDocument/2006/relationships" type="chord" r:blip="">
                    <dgm:adjLst>
                      <dgm:adj idx="1" val="0"/>
                      <dgm:adj idx="2" val="180"/>
                    </dgm:adjLst>
                  </dgm:shape>
                </dgm:if>
                <dgm:else name="Name31">
                  <dgm:shape xmlns:r="http://schemas.openxmlformats.org/officeDocument/2006/relationships" type="chord" r:blip="">
                    <dgm:adjLst>
                      <dgm:adj idx="1" val="8.2133"/>
                      <dgm:adj idx="2" val="171.7867"/>
                    </dgm:adjLst>
                  </dgm:shape>
                </dgm:else>
              </dgm:choose>
            </dgm:if>
            <dgm:if name="Name32" axis="precedSib" ptType="node" func="cnt" op="equ" val="3">
              <dgm:choose name="Name33">
                <dgm:if name="Name34" axis="followSib" ptType="node" func="cnt" op="equ" val="0">
                  <dgm:shape xmlns:r="http://schemas.openxmlformats.org/officeDocument/2006/relationships" type="chord" r:blip="">
                    <dgm:adjLst>
                      <dgm:adj idx="1" val="-90"/>
                      <dgm:adj idx="2" val="-90"/>
                    </dgm:adjLst>
                  </dgm:shape>
                </dgm:if>
                <dgm:if name="Name35" axis="followSib" ptType="node" func="cnt" op="equ" val="1">
                  <dgm:shape xmlns:r="http://schemas.openxmlformats.org/officeDocument/2006/relationships" type="chord" r:blip="">
                    <dgm:adjLst>
                      <dgm:adj idx="1" val="-38.8699"/>
                      <dgm:adj idx="2" val="-143.1301"/>
                    </dgm:adjLst>
                  </dgm:shape>
                </dgm:if>
                <dgm:if name="Name36" axis="followSib" ptType="node" func="cnt" op="equ" val="2">
                  <dgm:shape xmlns:r="http://schemas.openxmlformats.org/officeDocument/2006/relationships" type="chord" r:blip="">
                    <dgm:adjLst>
                      <dgm:adj idx="1" val="-19.4712"/>
                      <dgm:adj idx="2" val="-160.5288"/>
                    </dgm:adjLst>
                  </dgm:shape>
                </dgm:if>
                <dgm:else name="Name37">
                  <dgm:shape xmlns:r="http://schemas.openxmlformats.org/officeDocument/2006/relationships" type="chord" r:blip="">
                    <dgm:adjLst>
                      <dgm:adj idx="1" val="-8.2133"/>
                      <dgm:adj idx="2" val="-171.7867"/>
                    </dgm:adjLst>
                  </dgm:shape>
                </dgm:else>
              </dgm:choose>
            </dgm:if>
            <dgm:if name="Name38" axis="precedSib" ptType="node" func="cnt" op="equ" val="4">
              <dgm:choose name="Name39">
                <dgm:if name="Name40" axis="followSib" ptType="node" func="cnt" op="equ" val="0">
                  <dgm:shape xmlns:r="http://schemas.openxmlformats.org/officeDocument/2006/relationships" type="chord" r:blip="">
                    <dgm:adjLst>
                      <dgm:adj idx="1" val="-90"/>
                      <dgm:adj idx="2" val="-90"/>
                    </dgm:adjLst>
                  </dgm:shape>
                </dgm:if>
                <dgm:if name="Name41" axis="followSib" ptType="node" func="cnt" op="equ" val="1">
                  <dgm:shape xmlns:r="http://schemas.openxmlformats.org/officeDocument/2006/relationships" type="chord" r:blip="">
                    <dgm:adjLst>
                      <dgm:adj idx="1" val="-41.8103"/>
                      <dgm:adj idx="2" val="-138.1897"/>
                    </dgm:adjLst>
                  </dgm:shape>
                </dgm:if>
                <dgm:else name="Name42">
                  <dgm:shape xmlns:r="http://schemas.openxmlformats.org/officeDocument/2006/relationships" type="chord" r:blip="">
                    <dgm:adjLst>
                      <dgm:adj idx="1" val="-25.3769"/>
                      <dgm:adj idx="2" val="-154.6231"/>
                    </dgm:adjLst>
                  </dgm:shape>
                </dgm:else>
              </dgm:choose>
            </dgm:if>
            <dgm:if name="Name43" axis="precedSib" ptType="node" func="cnt" op="equ" val="5">
              <dgm:choose name="Name44">
                <dgm:if name="Name45" axis="followSib" ptType="node" func="cnt" op="equ" val="0">
                  <dgm:shape xmlns:r="http://schemas.openxmlformats.org/officeDocument/2006/relationships" type="chord" r:blip="">
                    <dgm:adjLst>
                      <dgm:adj idx="1" val="-90"/>
                      <dgm:adj idx="2" val="-90"/>
                    </dgm:adjLst>
                  </dgm:shape>
                </dgm:if>
                <dgm:else name="Name46">
                  <dgm:shape xmlns:r="http://schemas.openxmlformats.org/officeDocument/2006/relationships" type="chord" r:blip="">
                    <dgm:adjLst>
                      <dgm:adj idx="1" val="-45.5847"/>
                      <dgm:adj idx="2" val="-134.4153"/>
                    </dgm:adjLst>
                  </dgm:shape>
                </dgm:else>
              </dgm:choose>
            </dgm:if>
            <dgm:else name="Name47">
              <dgm:shape xmlns:r="http://schemas.openxmlformats.org/officeDocument/2006/relationships" type="chord" r:blip="">
                <dgm:adjLst>
                  <dgm:adj idx="1" val="-90"/>
                  <dgm:adj idx="2" val="-90"/>
                </dgm:adjLst>
              </dgm:shape>
            </dgm:else>
          </dgm:choose>
          <dgm:presOf/>
        </dgm:layoutNode>
        <dgm:layoutNode name="Child" styleLbl="revTx">
          <dgm:varLst>
            <dgm:chMax val="0"/>
            <dgm:chPref val="0"/>
            <dgm:bulletEnabled val="1"/>
          </dgm:varLst>
          <dgm:choose name="Name48">
            <dgm:if name="Name49" func="var" arg="dir" op="equ" val="norm">
              <dgm:alg type="tx">
                <dgm:param type="parTxLTRAlign" val="l"/>
                <dgm:param type="parTxRTLAlign" val="l"/>
                <dgm:param type="txAnchorVert" val="t"/>
              </dgm:alg>
            </dgm:if>
            <dgm:else name="Name50">
              <dgm:alg type="tx">
                <dgm:param type="parTxLTRAlign" val="r"/>
                <dgm:param type="parTxRTLAlign" val="r"/>
                <dgm:param type="txAnchorVert" val="t"/>
              </dgm:alg>
            </dgm:else>
          </dgm:choose>
          <dgm:choose name="Name51">
            <dgm:if name="Name52" axis="ch" ptType="node" func="cnt" op="gte" val="1">
              <dgm:shape xmlns:r="http://schemas.openxmlformats.org/officeDocument/2006/relationships" type="rect" r:blip="">
                <dgm:adjLst/>
              </dgm:shape>
            </dgm:if>
            <dgm:else name="Name53">
              <dgm:shape xmlns:r="http://schemas.openxmlformats.org/officeDocument/2006/relationships" type="rect" r:blip="" hideGeom="1">
                <dgm:adjLst/>
              </dgm:shape>
            </dgm:else>
          </dgm:choose>
          <dgm:choose name="Name54">
            <dgm:if name="Name55" axis="ch" ptType="node" func="cnt" op="gte" val="1">
              <dgm:presOf axis="des" ptType="node"/>
            </dgm:if>
            <dgm:else name="Name56">
              <dgm:presOf/>
            </dgm:else>
          </dgm:choos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revTx">
          <dgm:varLst>
            <dgm:chMax val="1"/>
            <dgm:chPref val="1"/>
            <dgm:bulletEnabled val="1"/>
          </dgm:varLst>
          <dgm:choose name="Name57">
            <dgm:if name="Name58" func="var" arg="dir" op="equ" val="norm">
              <dgm:alg type="tx">
                <dgm:param type="parTxLTRAlign" val="l"/>
                <dgm:param type="parTxRTLAlign" val="l"/>
                <dgm:param type="shpTxLTRAlignCh" val="l"/>
                <dgm:param type="shpTxRTLAlignCh" val="l"/>
                <dgm:param type="txAnchorVert" val="b"/>
                <dgm:param type="txAnchorVertCh" val="b"/>
              </dgm:alg>
            </dgm:if>
            <dgm:else name="Name59">
              <dgm:alg type="tx">
                <dgm:param type="parTxLTRAlign" val="r"/>
                <dgm:param type="parTxRTLAlign" val="r"/>
                <dgm:param type="shpTxLTRAlignCh" val="r"/>
                <dgm:param type="shpTxRTLAlignCh" val="r"/>
                <dgm:param type="txAnchorVert" val="b"/>
                <dgm:param type="txAnchorVertCh" val="b"/>
              </dgm:alg>
            </dgm:else>
          </dgm:choose>
          <dgm:shape xmlns:r="http://schemas.openxmlformats.org/officeDocument/2006/relationships" type="rect" r:blip="">
            <dgm:adjLst/>
          </dgm:shape>
          <dgm:presOf axis="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C6E25CA-A47C-BBD9-7B02-153A91E8CE6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A618F90-5715-6835-89C3-7F8000B2EC48}"/>
              </a:ext>
            </a:extLst>
          </p:cNvPr>
          <p:cNvSpPr>
            <a:spLocks noGrp="1"/>
          </p:cNvSpPr>
          <p:nvPr>
            <p:ph type="ctrTitle"/>
          </p:nvPr>
        </p:nvSpPr>
        <p:spPr>
          <a:xfrm>
            <a:off x="1524000" y="1122363"/>
            <a:ext cx="9144000" cy="2387600"/>
          </a:xfrm>
        </p:spPr>
        <p:txBody>
          <a:bodyPr anchor="b"/>
          <a:lstStyle>
            <a:lvl1pPr algn="l">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8BEA1B89-3595-5316-2E78-7E3F169465DA}"/>
              </a:ext>
            </a:extLst>
          </p:cNvPr>
          <p:cNvSpPr>
            <a:spLocks noGrp="1"/>
          </p:cNvSpPr>
          <p:nvPr>
            <p:ph type="subTitle" idx="1"/>
          </p:nvPr>
        </p:nvSpPr>
        <p:spPr>
          <a:xfrm>
            <a:off x="1524000" y="3602038"/>
            <a:ext cx="9144000"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B46AF306-B585-1813-2EF1-2E33DBEBD30B}"/>
              </a:ext>
            </a:extLst>
          </p:cNvPr>
          <p:cNvSpPr>
            <a:spLocks noGrp="1"/>
          </p:cNvSpPr>
          <p:nvPr>
            <p:ph type="ftr" sz="quarter" idx="11"/>
          </p:nvPr>
        </p:nvSpPr>
        <p:spPr/>
        <p:txBody>
          <a:bodyPr/>
          <a:lstStyle>
            <a:lvl1pPr>
              <a:defRPr>
                <a:solidFill>
                  <a:schemeClr val="bg1"/>
                </a:solidFill>
              </a:defRPr>
            </a:lvl1pPr>
          </a:lstStyle>
          <a:p>
            <a:endParaRPr lang="en-US"/>
          </a:p>
        </p:txBody>
      </p:sp>
      <p:pic>
        <p:nvPicPr>
          <p:cNvPr id="15" name="Picture 14">
            <a:extLst>
              <a:ext uri="{FF2B5EF4-FFF2-40B4-BE49-F238E27FC236}">
                <a16:creationId xmlns:a16="http://schemas.microsoft.com/office/drawing/2014/main" id="{3731FA99-A93E-8EF3-1CD4-3586B6A42652}"/>
              </a:ext>
            </a:extLst>
          </p:cNvPr>
          <p:cNvPicPr>
            <a:picLocks noChangeAspect="1"/>
          </p:cNvPicPr>
          <p:nvPr userDrawn="1"/>
        </p:nvPicPr>
        <p:blipFill>
          <a:blip r:embed="rId3"/>
          <a:stretch>
            <a:fillRect/>
          </a:stretch>
        </p:blipFill>
        <p:spPr>
          <a:xfrm>
            <a:off x="-231091" y="5933419"/>
            <a:ext cx="3255931" cy="1269314"/>
          </a:xfrm>
          <a:prstGeom prst="rect">
            <a:avLst/>
          </a:prstGeom>
        </p:spPr>
      </p:pic>
    </p:spTree>
    <p:extLst>
      <p:ext uri="{BB962C8B-B14F-4D97-AF65-F5344CB8AC3E}">
        <p14:creationId xmlns:p14="http://schemas.microsoft.com/office/powerpoint/2010/main" val="2064711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2DBC07C-DBE4-DE01-4819-180BDCB4BD62}"/>
              </a:ext>
            </a:extLst>
          </p:cNvPr>
          <p:cNvSpPr>
            <a:spLocks noGrp="1"/>
          </p:cNvSpPr>
          <p:nvPr>
            <p:ph type="ftr" sz="quarter" idx="11"/>
          </p:nvPr>
        </p:nvSpPr>
        <p:spPr/>
        <p:txBody>
          <a:bodyPr/>
          <a:lstStyle/>
          <a:p>
            <a:endParaRPr lang="en-US"/>
          </a:p>
        </p:txBody>
      </p:sp>
      <p:sp>
        <p:nvSpPr>
          <p:cNvPr id="5" name="Rectangle 4">
            <a:extLst>
              <a:ext uri="{FF2B5EF4-FFF2-40B4-BE49-F238E27FC236}">
                <a16:creationId xmlns:a16="http://schemas.microsoft.com/office/drawing/2014/main" id="{012481E1-4A38-8ACA-79B0-C9EB571CC489}"/>
              </a:ext>
            </a:extLst>
          </p:cNvPr>
          <p:cNvSpPr/>
          <p:nvPr userDrawn="1"/>
        </p:nvSpPr>
        <p:spPr>
          <a:xfrm>
            <a:off x="11907078" y="0"/>
            <a:ext cx="284922" cy="6858000"/>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071A5CE1-F8A0-03EB-ABC2-EF43C6DA4147}"/>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588507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2DBC07C-DBE4-DE01-4819-180BDCB4BD62}"/>
              </a:ext>
            </a:extLst>
          </p:cNvPr>
          <p:cNvSpPr>
            <a:spLocks noGrp="1"/>
          </p:cNvSpPr>
          <p:nvPr>
            <p:ph type="ftr" sz="quarter" idx="11"/>
          </p:nvPr>
        </p:nvSpPr>
        <p:spPr/>
        <p:txBody>
          <a:bodyPr/>
          <a:lstStyle/>
          <a:p>
            <a:endParaRPr lang="en-US"/>
          </a:p>
        </p:txBody>
      </p:sp>
      <p:pic>
        <p:nvPicPr>
          <p:cNvPr id="2" name="Picture 1">
            <a:extLst>
              <a:ext uri="{FF2B5EF4-FFF2-40B4-BE49-F238E27FC236}">
                <a16:creationId xmlns:a16="http://schemas.microsoft.com/office/drawing/2014/main" id="{6CD20CE6-AAE0-9226-E269-D0D45F3D644B}"/>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12969872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19FD17-09DB-4B7D-7564-59ADC46F6421}"/>
              </a:ext>
            </a:extLst>
          </p:cNvPr>
          <p:cNvSpPr>
            <a:spLocks noGrp="1"/>
          </p:cNvSpPr>
          <p:nvPr>
            <p:ph idx="1"/>
          </p:nvPr>
        </p:nvSpPr>
        <p:spPr>
          <a:xfrm>
            <a:off x="5959366" y="1690688"/>
            <a:ext cx="5396022" cy="4170362"/>
          </a:xfrm>
        </p:spPr>
        <p:txBody>
          <a:bodyPr>
            <a:normAutofit/>
          </a:bodyPr>
          <a:lstStyle>
            <a:lvl1pPr marL="228600" indent="-228600">
              <a:buClr>
                <a:srgbClr val="BA1F25"/>
              </a:buClr>
              <a:buSzPct val="75000"/>
              <a:buFont typeface="System Font Regular"/>
              <a:buChar char="→"/>
              <a:defRPr sz="2000"/>
            </a:lvl1pPr>
            <a:lvl2pPr marL="685800" indent="-228600">
              <a:buClr>
                <a:srgbClr val="BA1F25"/>
              </a:buClr>
              <a:buSzPct val="75000"/>
              <a:buFont typeface="System Font Regular"/>
              <a:buChar char="→"/>
              <a:defRPr sz="2000"/>
            </a:lvl2pPr>
            <a:lvl3pPr marL="1143000" indent="-228600">
              <a:buClr>
                <a:srgbClr val="BA1F25"/>
              </a:buClr>
              <a:buSzPct val="75000"/>
              <a:buFont typeface="System Font Regular"/>
              <a:buChar char="→"/>
              <a:defRPr sz="2000"/>
            </a:lvl3pPr>
            <a:lvl4pPr marL="1600200" indent="-228600">
              <a:buClr>
                <a:srgbClr val="BA1F25"/>
              </a:buClr>
              <a:buSzPct val="75000"/>
              <a:buFont typeface="System Font Regular"/>
              <a:buChar char="→"/>
              <a:defRPr sz="2000"/>
            </a:lvl4pPr>
            <a:lvl5pPr marL="2057400" indent="-228600">
              <a:buClr>
                <a:srgbClr val="BA1F25"/>
              </a:buClr>
              <a:buSzPct val="75000"/>
              <a:buFont typeface="System Font Regular"/>
              <a:buChar cha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632538-CF1F-48B6-D423-9762260F1C5C}"/>
              </a:ext>
            </a:extLst>
          </p:cNvPr>
          <p:cNvSpPr>
            <a:spLocks noGrp="1"/>
          </p:cNvSpPr>
          <p:nvPr>
            <p:ph type="body" sz="half" idx="2"/>
          </p:nvPr>
        </p:nvSpPr>
        <p:spPr>
          <a:xfrm>
            <a:off x="839788" y="2057400"/>
            <a:ext cx="4867329" cy="3811588"/>
          </a:xfrm>
        </p:spPr>
        <p:txBody>
          <a:bodyPr/>
          <a:lstStyle>
            <a:lvl1pPr marL="0" indent="0">
              <a:buClr>
                <a:srgbClr val="BA1F25"/>
              </a:buClr>
              <a:buSzPct val="75000"/>
              <a:buFont typeface="System Font Regular"/>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B4A1F585-11D0-4618-7522-9AEF1DCB3179}"/>
              </a:ext>
            </a:extLst>
          </p:cNvPr>
          <p:cNvSpPr>
            <a:spLocks noGrp="1"/>
          </p:cNvSpPr>
          <p:nvPr>
            <p:ph type="ftr" sz="quarter" idx="11"/>
          </p:nvPr>
        </p:nvSpPr>
        <p:spPr/>
        <p:txBody>
          <a:bodyPr/>
          <a:lstStyle/>
          <a:p>
            <a:endParaRPr lang="en-US"/>
          </a:p>
        </p:txBody>
      </p:sp>
      <p:sp>
        <p:nvSpPr>
          <p:cNvPr id="8" name="Rectangle 7">
            <a:extLst>
              <a:ext uri="{FF2B5EF4-FFF2-40B4-BE49-F238E27FC236}">
                <a16:creationId xmlns:a16="http://schemas.microsoft.com/office/drawing/2014/main" id="{ED61C46B-5636-ACD6-4ABC-E0202B8F9373}"/>
              </a:ext>
            </a:extLst>
          </p:cNvPr>
          <p:cNvSpPr/>
          <p:nvPr userDrawn="1"/>
        </p:nvSpPr>
        <p:spPr>
          <a:xfrm>
            <a:off x="11907078" y="0"/>
            <a:ext cx="284922" cy="6858000"/>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E26F8293-4810-04AC-4144-B4B26FA45600}"/>
              </a:ext>
            </a:extLst>
          </p:cNvPr>
          <p:cNvSpPr>
            <a:spLocks noGrp="1"/>
          </p:cNvSpPr>
          <p:nvPr>
            <p:ph type="title"/>
          </p:nvPr>
        </p:nvSpPr>
        <p:spPr>
          <a:xfrm>
            <a:off x="838200" y="365125"/>
            <a:ext cx="4868917" cy="1325563"/>
          </a:xfrm>
        </p:spPr>
        <p:txBody>
          <a:bodyPr/>
          <a:lstStyle/>
          <a:p>
            <a:r>
              <a:rPr lang="en-US"/>
              <a:t>Click to edit Master title style</a:t>
            </a:r>
          </a:p>
        </p:txBody>
      </p:sp>
      <p:pic>
        <p:nvPicPr>
          <p:cNvPr id="2" name="Picture 1">
            <a:extLst>
              <a:ext uri="{FF2B5EF4-FFF2-40B4-BE49-F238E27FC236}">
                <a16:creationId xmlns:a16="http://schemas.microsoft.com/office/drawing/2014/main" id="{21F9FA87-A44E-CC6A-5840-2E86AE5F69DD}"/>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29902978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F47B7F6-7CEC-B68F-C80F-C8DF180F9154}"/>
              </a:ext>
            </a:extLst>
          </p:cNvPr>
          <p:cNvSpPr>
            <a:spLocks noGrp="1"/>
          </p:cNvSpPr>
          <p:nvPr>
            <p:ph type="pic" idx="1"/>
          </p:nvPr>
        </p:nvSpPr>
        <p:spPr>
          <a:xfrm>
            <a:off x="5875282" y="365125"/>
            <a:ext cx="5480105" cy="5495925"/>
          </a:xfrm>
        </p:spPr>
        <p:txBody>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0120A11-6471-3006-AF82-4220395BFC73}"/>
              </a:ext>
            </a:extLst>
          </p:cNvPr>
          <p:cNvSpPr>
            <a:spLocks noGrp="1"/>
          </p:cNvSpPr>
          <p:nvPr>
            <p:ph type="body" sz="half" idx="2"/>
          </p:nvPr>
        </p:nvSpPr>
        <p:spPr>
          <a:xfrm>
            <a:off x="839788" y="2057400"/>
            <a:ext cx="4867329" cy="3811588"/>
          </a:xfrm>
        </p:spPr>
        <p:txBody>
          <a:bodyPr>
            <a:normAutofit/>
          </a:bodyPr>
          <a:lstStyle>
            <a:lvl1pPr marL="0" indent="0">
              <a:buClr>
                <a:srgbClr val="BA1F25"/>
              </a:buClr>
              <a:buSzPct val="75000"/>
              <a:buFont typeface="System Font Regular"/>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7E86AD6A-D138-2672-2D36-4733FED3B9FF}"/>
              </a:ext>
            </a:extLst>
          </p:cNvPr>
          <p:cNvSpPr>
            <a:spLocks noGrp="1"/>
          </p:cNvSpPr>
          <p:nvPr>
            <p:ph type="ftr" sz="quarter" idx="11"/>
          </p:nvPr>
        </p:nvSpPr>
        <p:spPr/>
        <p:txBody>
          <a:bodyPr/>
          <a:lstStyle/>
          <a:p>
            <a:endParaRPr lang="en-US"/>
          </a:p>
        </p:txBody>
      </p:sp>
      <p:sp>
        <p:nvSpPr>
          <p:cNvPr id="8" name="Rectangle 7">
            <a:extLst>
              <a:ext uri="{FF2B5EF4-FFF2-40B4-BE49-F238E27FC236}">
                <a16:creationId xmlns:a16="http://schemas.microsoft.com/office/drawing/2014/main" id="{8A3D93CA-09EC-FAEE-2518-7C334D94145A}"/>
              </a:ext>
            </a:extLst>
          </p:cNvPr>
          <p:cNvSpPr/>
          <p:nvPr userDrawn="1"/>
        </p:nvSpPr>
        <p:spPr>
          <a:xfrm>
            <a:off x="11907078" y="0"/>
            <a:ext cx="284922" cy="6858000"/>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4E650223-94C8-2892-B867-59D2345A2905}"/>
              </a:ext>
            </a:extLst>
          </p:cNvPr>
          <p:cNvSpPr>
            <a:spLocks noGrp="1"/>
          </p:cNvSpPr>
          <p:nvPr>
            <p:ph type="title"/>
          </p:nvPr>
        </p:nvSpPr>
        <p:spPr>
          <a:xfrm>
            <a:off x="838200" y="365125"/>
            <a:ext cx="4868917" cy="1325563"/>
          </a:xfrm>
        </p:spPr>
        <p:txBody>
          <a:bodyPr/>
          <a:lstStyle/>
          <a:p>
            <a:r>
              <a:rPr lang="en-US"/>
              <a:t>Click to edit Master title style</a:t>
            </a:r>
          </a:p>
        </p:txBody>
      </p:sp>
      <p:pic>
        <p:nvPicPr>
          <p:cNvPr id="2" name="Picture 1">
            <a:extLst>
              <a:ext uri="{FF2B5EF4-FFF2-40B4-BE49-F238E27FC236}">
                <a16:creationId xmlns:a16="http://schemas.microsoft.com/office/drawing/2014/main" id="{79098C31-8B9F-4676-7AA4-B83D79F57561}"/>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10506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A6D8D-F85F-6F82-4BBE-C260D14DEA1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B059A24-FC12-3014-2275-825DE298F79F}"/>
              </a:ext>
            </a:extLst>
          </p:cNvPr>
          <p:cNvSpPr>
            <a:spLocks noGrp="1"/>
          </p:cNvSpPr>
          <p:nvPr>
            <p:ph type="body" orient="vert" idx="1"/>
          </p:nvPr>
        </p:nvSpPr>
        <p:spPr/>
        <p:txBody>
          <a:bodyPr vert="eaVert"/>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9E272251-01C2-35B7-C217-D49F16D18691}"/>
              </a:ext>
            </a:extLst>
          </p:cNvPr>
          <p:cNvSpPr>
            <a:spLocks noGrp="1"/>
          </p:cNvSpPr>
          <p:nvPr>
            <p:ph type="ftr" sz="quarter" idx="11"/>
          </p:nvPr>
        </p:nvSpPr>
        <p:spPr>
          <a:xfrm rot="5400000">
            <a:off x="-1449125" y="4277519"/>
            <a:ext cx="3433764" cy="365125"/>
          </a:xfrm>
        </p:spPr>
        <p:txBody>
          <a:bodyPr/>
          <a:lstStyle/>
          <a:p>
            <a:endParaRPr lang="en-US"/>
          </a:p>
        </p:txBody>
      </p:sp>
      <p:sp>
        <p:nvSpPr>
          <p:cNvPr id="8" name="Rectangle 7">
            <a:extLst>
              <a:ext uri="{FF2B5EF4-FFF2-40B4-BE49-F238E27FC236}">
                <a16:creationId xmlns:a16="http://schemas.microsoft.com/office/drawing/2014/main" id="{3532E905-620C-9EC6-2F31-A3361DCC81AA}"/>
              </a:ext>
            </a:extLst>
          </p:cNvPr>
          <p:cNvSpPr/>
          <p:nvPr userDrawn="1"/>
        </p:nvSpPr>
        <p:spPr>
          <a:xfrm rot="5400000">
            <a:off x="5953539" y="619538"/>
            <a:ext cx="284922" cy="12192002"/>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BEBB5AD-4C2E-3D48-5734-6D25FCACB2AE}"/>
              </a:ext>
            </a:extLst>
          </p:cNvPr>
          <p:cNvPicPr>
            <a:picLocks noChangeAspect="1"/>
          </p:cNvPicPr>
          <p:nvPr userDrawn="1"/>
        </p:nvPicPr>
        <p:blipFill>
          <a:blip r:embed="rId2"/>
          <a:stretch>
            <a:fillRect/>
          </a:stretch>
        </p:blipFill>
        <p:spPr>
          <a:xfrm rot="5400000">
            <a:off x="-1360210" y="794852"/>
            <a:ext cx="3255931" cy="1269314"/>
          </a:xfrm>
          <a:prstGeom prst="rect">
            <a:avLst/>
          </a:prstGeom>
        </p:spPr>
      </p:pic>
    </p:spTree>
    <p:extLst>
      <p:ext uri="{BB962C8B-B14F-4D97-AF65-F5344CB8AC3E}">
        <p14:creationId xmlns:p14="http://schemas.microsoft.com/office/powerpoint/2010/main" val="22702694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54347B-21B5-27A3-37F1-678882D7251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1F7877A-C0C5-F796-A1A8-6D5537B415F5}"/>
              </a:ext>
            </a:extLst>
          </p:cNvPr>
          <p:cNvSpPr>
            <a:spLocks noGrp="1"/>
          </p:cNvSpPr>
          <p:nvPr>
            <p:ph type="body" orient="vert" idx="1"/>
          </p:nvPr>
        </p:nvSpPr>
        <p:spPr>
          <a:xfrm>
            <a:off x="838200" y="365125"/>
            <a:ext cx="7734300" cy="5811838"/>
          </a:xfrm>
        </p:spPr>
        <p:txBody>
          <a:bodyPr vert="eaVert"/>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8FEDB18E-C9D8-E647-CF8D-47BE560B41A2}"/>
              </a:ext>
            </a:extLst>
          </p:cNvPr>
          <p:cNvSpPr/>
          <p:nvPr userDrawn="1"/>
        </p:nvSpPr>
        <p:spPr>
          <a:xfrm rot="5400000">
            <a:off x="5953539" y="619538"/>
            <a:ext cx="284922" cy="12192002"/>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4">
            <a:extLst>
              <a:ext uri="{FF2B5EF4-FFF2-40B4-BE49-F238E27FC236}">
                <a16:creationId xmlns:a16="http://schemas.microsoft.com/office/drawing/2014/main" id="{F8EB05BA-B1EE-4DC2-CB09-8CC100B9B917}"/>
              </a:ext>
            </a:extLst>
          </p:cNvPr>
          <p:cNvSpPr>
            <a:spLocks noGrp="1"/>
          </p:cNvSpPr>
          <p:nvPr>
            <p:ph type="ftr" sz="quarter" idx="11"/>
          </p:nvPr>
        </p:nvSpPr>
        <p:spPr>
          <a:xfrm rot="5400000">
            <a:off x="-1449125" y="4277519"/>
            <a:ext cx="3433764" cy="365125"/>
          </a:xfrm>
        </p:spPr>
        <p:txBody>
          <a:bodyPr/>
          <a:lstStyle/>
          <a:p>
            <a:endParaRPr lang="en-US"/>
          </a:p>
        </p:txBody>
      </p:sp>
      <p:pic>
        <p:nvPicPr>
          <p:cNvPr id="5" name="Picture 4">
            <a:extLst>
              <a:ext uri="{FF2B5EF4-FFF2-40B4-BE49-F238E27FC236}">
                <a16:creationId xmlns:a16="http://schemas.microsoft.com/office/drawing/2014/main" id="{7782B909-3CB3-6D03-BB41-09B4122A0781}"/>
              </a:ext>
            </a:extLst>
          </p:cNvPr>
          <p:cNvPicPr>
            <a:picLocks noChangeAspect="1"/>
          </p:cNvPicPr>
          <p:nvPr userDrawn="1"/>
        </p:nvPicPr>
        <p:blipFill>
          <a:blip r:embed="rId2"/>
          <a:stretch>
            <a:fillRect/>
          </a:stretch>
        </p:blipFill>
        <p:spPr>
          <a:xfrm rot="5400000">
            <a:off x="-1360210" y="794852"/>
            <a:ext cx="3255931" cy="1269314"/>
          </a:xfrm>
          <a:prstGeom prst="rect">
            <a:avLst/>
          </a:prstGeom>
        </p:spPr>
      </p:pic>
    </p:spTree>
    <p:extLst>
      <p:ext uri="{BB962C8B-B14F-4D97-AF65-F5344CB8AC3E}">
        <p14:creationId xmlns:p14="http://schemas.microsoft.com/office/powerpoint/2010/main" val="2855125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A398F2D-9616-5878-7838-4428F8002A28}"/>
              </a:ext>
            </a:extLst>
          </p:cNvPr>
          <p:cNvSpPr/>
          <p:nvPr userDrawn="1"/>
        </p:nvSpPr>
        <p:spPr>
          <a:xfrm>
            <a:off x="0" y="0"/>
            <a:ext cx="12192000" cy="6858000"/>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618F90-5715-6835-89C3-7F8000B2EC48}"/>
              </a:ext>
            </a:extLst>
          </p:cNvPr>
          <p:cNvSpPr>
            <a:spLocks noGrp="1"/>
          </p:cNvSpPr>
          <p:nvPr>
            <p:ph type="ctrTitle"/>
          </p:nvPr>
        </p:nvSpPr>
        <p:spPr>
          <a:xfrm>
            <a:off x="1524000" y="1122363"/>
            <a:ext cx="9144000" cy="2387600"/>
          </a:xfrm>
        </p:spPr>
        <p:txBody>
          <a:bodyPr anchor="b"/>
          <a:lstStyle>
            <a:lvl1pPr algn="l">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8BEA1B89-3595-5316-2E78-7E3F169465DA}"/>
              </a:ext>
            </a:extLst>
          </p:cNvPr>
          <p:cNvSpPr>
            <a:spLocks noGrp="1"/>
          </p:cNvSpPr>
          <p:nvPr>
            <p:ph type="subTitle" idx="1"/>
          </p:nvPr>
        </p:nvSpPr>
        <p:spPr>
          <a:xfrm>
            <a:off x="1524000" y="3602038"/>
            <a:ext cx="9144000"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B46AF306-B585-1813-2EF1-2E33DBEBD30B}"/>
              </a:ext>
            </a:extLst>
          </p:cNvPr>
          <p:cNvSpPr>
            <a:spLocks noGrp="1"/>
          </p:cNvSpPr>
          <p:nvPr>
            <p:ph type="ftr" sz="quarter" idx="11"/>
          </p:nvPr>
        </p:nvSpPr>
        <p:spPr/>
        <p:txBody>
          <a:bodyPr/>
          <a:lstStyle>
            <a:lvl1pPr>
              <a:defRPr>
                <a:solidFill>
                  <a:schemeClr val="bg1"/>
                </a:solidFill>
              </a:defRPr>
            </a:lvl1pPr>
          </a:lstStyle>
          <a:p>
            <a:endParaRPr lang="en-US"/>
          </a:p>
        </p:txBody>
      </p:sp>
      <p:pic>
        <p:nvPicPr>
          <p:cNvPr id="9" name="Picture 8">
            <a:extLst>
              <a:ext uri="{FF2B5EF4-FFF2-40B4-BE49-F238E27FC236}">
                <a16:creationId xmlns:a16="http://schemas.microsoft.com/office/drawing/2014/main" id="{60DEDF0F-D28D-1EEC-EA19-849717FD2E74}"/>
              </a:ext>
            </a:extLst>
          </p:cNvPr>
          <p:cNvPicPr>
            <a:picLocks noChangeAspect="1"/>
          </p:cNvPicPr>
          <p:nvPr userDrawn="1"/>
        </p:nvPicPr>
        <p:blipFill>
          <a:blip r:embed="rId2"/>
          <a:stretch>
            <a:fillRect/>
          </a:stretch>
        </p:blipFill>
        <p:spPr>
          <a:xfrm>
            <a:off x="-231091" y="5933419"/>
            <a:ext cx="3255931" cy="1269314"/>
          </a:xfrm>
          <a:prstGeom prst="rect">
            <a:avLst/>
          </a:prstGeom>
        </p:spPr>
      </p:pic>
    </p:spTree>
    <p:extLst>
      <p:ext uri="{BB962C8B-B14F-4D97-AF65-F5344CB8AC3E}">
        <p14:creationId xmlns:p14="http://schemas.microsoft.com/office/powerpoint/2010/main" val="3204956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27B58-9008-4CA7-E893-D8E85C9EC5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26A4115-4EDA-154E-2BED-E020A634BE1B}"/>
              </a:ext>
            </a:extLst>
          </p:cNvPr>
          <p:cNvSpPr>
            <a:spLocks noGrp="1"/>
          </p:cNvSpPr>
          <p:nvPr>
            <p:ph idx="1"/>
          </p:nvPr>
        </p:nvSpPr>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DC909E20-B71B-BA61-AE76-CC39ECB3E795}"/>
              </a:ext>
            </a:extLst>
          </p:cNvPr>
          <p:cNvSpPr>
            <a:spLocks noGrp="1"/>
          </p:cNvSpPr>
          <p:nvPr>
            <p:ph type="ftr" sz="quarter" idx="11"/>
          </p:nvPr>
        </p:nvSpPr>
        <p:spPr/>
        <p:txBody>
          <a:bodyPr/>
          <a:lstStyle/>
          <a:p>
            <a:endParaRPr lang="en-US"/>
          </a:p>
        </p:txBody>
      </p:sp>
      <p:sp>
        <p:nvSpPr>
          <p:cNvPr id="7" name="Rectangle 6">
            <a:extLst>
              <a:ext uri="{FF2B5EF4-FFF2-40B4-BE49-F238E27FC236}">
                <a16:creationId xmlns:a16="http://schemas.microsoft.com/office/drawing/2014/main" id="{BB08869D-6A93-A33E-161B-C854070B72C6}"/>
              </a:ext>
            </a:extLst>
          </p:cNvPr>
          <p:cNvSpPr/>
          <p:nvPr userDrawn="1"/>
        </p:nvSpPr>
        <p:spPr>
          <a:xfrm>
            <a:off x="11907078" y="0"/>
            <a:ext cx="284922" cy="6858000"/>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EC342F0-5EBE-3605-8F73-C2BC3852FD79}"/>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2417315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42335-F0FB-815A-443D-4A5B74A9E35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01F756E-5F27-6E03-7580-A19A743444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9E2406F1-CA65-C82D-6F65-580460764A43}"/>
              </a:ext>
            </a:extLst>
          </p:cNvPr>
          <p:cNvSpPr>
            <a:spLocks noGrp="1"/>
          </p:cNvSpPr>
          <p:nvPr>
            <p:ph type="ftr" sz="quarter" idx="11"/>
          </p:nvPr>
        </p:nvSpPr>
        <p:spPr/>
        <p:txBody>
          <a:bodyPr/>
          <a:lstStyle/>
          <a:p>
            <a:endParaRPr lang="en-US"/>
          </a:p>
        </p:txBody>
      </p:sp>
      <p:sp>
        <p:nvSpPr>
          <p:cNvPr id="7" name="Rectangle 6">
            <a:extLst>
              <a:ext uri="{FF2B5EF4-FFF2-40B4-BE49-F238E27FC236}">
                <a16:creationId xmlns:a16="http://schemas.microsoft.com/office/drawing/2014/main" id="{7BD52DC7-6C93-E87F-6216-2893750A7837}"/>
              </a:ext>
            </a:extLst>
          </p:cNvPr>
          <p:cNvSpPr/>
          <p:nvPr userDrawn="1"/>
        </p:nvSpPr>
        <p:spPr>
          <a:xfrm>
            <a:off x="11907078" y="0"/>
            <a:ext cx="284922" cy="6858000"/>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3654E93-1AF5-15D2-58CC-5EF5A4CD9027}"/>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3285213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4AEB1-F8E4-6239-A270-7F345BBFA3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22EEB8-E914-ADB7-C79B-D40E4B915D65}"/>
              </a:ext>
            </a:extLst>
          </p:cNvPr>
          <p:cNvSpPr>
            <a:spLocks noGrp="1"/>
          </p:cNvSpPr>
          <p:nvPr>
            <p:ph sz="half" idx="1"/>
          </p:nvPr>
        </p:nvSpPr>
        <p:spPr>
          <a:xfrm>
            <a:off x="838200" y="1825625"/>
            <a:ext cx="5181600" cy="4351338"/>
          </a:xfrm>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vl6pPr marL="2286000" indent="0">
              <a:buNone/>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8216A4-1A27-6099-CF34-A4957AFDB048}"/>
              </a:ext>
            </a:extLst>
          </p:cNvPr>
          <p:cNvSpPr>
            <a:spLocks noGrp="1"/>
          </p:cNvSpPr>
          <p:nvPr>
            <p:ph sz="half" idx="2"/>
          </p:nvPr>
        </p:nvSpPr>
        <p:spPr>
          <a:xfrm>
            <a:off x="6172200" y="1825625"/>
            <a:ext cx="5181600" cy="4351338"/>
          </a:xfrm>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2B39CE9-2068-79C4-8D1B-032B72393136}"/>
              </a:ext>
            </a:extLst>
          </p:cNvPr>
          <p:cNvSpPr>
            <a:spLocks noGrp="1"/>
          </p:cNvSpPr>
          <p:nvPr>
            <p:ph type="ftr" sz="quarter" idx="11"/>
          </p:nvPr>
        </p:nvSpPr>
        <p:spPr/>
        <p:txBody>
          <a:bodyPr/>
          <a:lstStyle/>
          <a:p>
            <a:endParaRPr lang="en-US"/>
          </a:p>
        </p:txBody>
      </p:sp>
      <p:sp>
        <p:nvSpPr>
          <p:cNvPr id="8" name="Rectangle 7">
            <a:extLst>
              <a:ext uri="{FF2B5EF4-FFF2-40B4-BE49-F238E27FC236}">
                <a16:creationId xmlns:a16="http://schemas.microsoft.com/office/drawing/2014/main" id="{BD7F4636-6B6C-17E3-C9F5-3AA6A7F4471A}"/>
              </a:ext>
            </a:extLst>
          </p:cNvPr>
          <p:cNvSpPr/>
          <p:nvPr userDrawn="1"/>
        </p:nvSpPr>
        <p:spPr>
          <a:xfrm>
            <a:off x="11907078" y="0"/>
            <a:ext cx="284922" cy="6858000"/>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9B03CB4-B5D9-3DB6-C2F5-67E268F99EE9}"/>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1254986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79F86-47DC-8703-571C-8ABBE9EFF4C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5E94938-527D-522B-6DE4-A02ACB5E45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C559FB1-4C8A-4746-8166-7F32E52BEC49}"/>
              </a:ext>
            </a:extLst>
          </p:cNvPr>
          <p:cNvSpPr>
            <a:spLocks noGrp="1"/>
          </p:cNvSpPr>
          <p:nvPr>
            <p:ph sz="half" idx="2"/>
          </p:nvPr>
        </p:nvSpPr>
        <p:spPr>
          <a:xfrm>
            <a:off x="839788" y="2505075"/>
            <a:ext cx="5157787" cy="3684588"/>
          </a:xfrm>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833D8A-85A3-5DD5-22D9-397391081A0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4215F00-1BC7-5E42-FAE2-BA8B9A02B4E3}"/>
              </a:ext>
            </a:extLst>
          </p:cNvPr>
          <p:cNvSpPr>
            <a:spLocks noGrp="1"/>
          </p:cNvSpPr>
          <p:nvPr>
            <p:ph sz="quarter" idx="4"/>
          </p:nvPr>
        </p:nvSpPr>
        <p:spPr>
          <a:xfrm>
            <a:off x="6172200" y="2505075"/>
            <a:ext cx="5183188" cy="3684588"/>
          </a:xfrm>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D743EC03-55A5-61CD-298F-6B9518BE081B}"/>
              </a:ext>
            </a:extLst>
          </p:cNvPr>
          <p:cNvSpPr>
            <a:spLocks noGrp="1"/>
          </p:cNvSpPr>
          <p:nvPr>
            <p:ph type="ftr" sz="quarter" idx="11"/>
          </p:nvPr>
        </p:nvSpPr>
        <p:spPr/>
        <p:txBody>
          <a:bodyPr/>
          <a:lstStyle/>
          <a:p>
            <a:endParaRPr lang="en-US"/>
          </a:p>
        </p:txBody>
      </p:sp>
      <p:sp>
        <p:nvSpPr>
          <p:cNvPr id="10" name="Rectangle 9">
            <a:extLst>
              <a:ext uri="{FF2B5EF4-FFF2-40B4-BE49-F238E27FC236}">
                <a16:creationId xmlns:a16="http://schemas.microsoft.com/office/drawing/2014/main" id="{2C87D665-7FC6-DBE2-0020-555FAC1963C0}"/>
              </a:ext>
            </a:extLst>
          </p:cNvPr>
          <p:cNvSpPr/>
          <p:nvPr userDrawn="1"/>
        </p:nvSpPr>
        <p:spPr>
          <a:xfrm>
            <a:off x="11907078" y="0"/>
            <a:ext cx="284922" cy="6858000"/>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DA2221DA-5A7B-E6B7-C48F-81887B0A679D}"/>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3959355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4AEB1-F8E4-6239-A270-7F345BBFA3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22EEB8-E914-ADB7-C79B-D40E4B915D65}"/>
              </a:ext>
            </a:extLst>
          </p:cNvPr>
          <p:cNvSpPr>
            <a:spLocks noGrp="1"/>
          </p:cNvSpPr>
          <p:nvPr>
            <p:ph sz="half" idx="1"/>
          </p:nvPr>
        </p:nvSpPr>
        <p:spPr>
          <a:xfrm>
            <a:off x="838200" y="1825625"/>
            <a:ext cx="3420649" cy="4351338"/>
          </a:xfrm>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vl6pPr marL="2286000" indent="0">
              <a:buNone/>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8216A4-1A27-6099-CF34-A4957AFDB048}"/>
              </a:ext>
            </a:extLst>
          </p:cNvPr>
          <p:cNvSpPr>
            <a:spLocks noGrp="1"/>
          </p:cNvSpPr>
          <p:nvPr>
            <p:ph sz="half" idx="2"/>
          </p:nvPr>
        </p:nvSpPr>
        <p:spPr>
          <a:xfrm>
            <a:off x="4391462" y="1825625"/>
            <a:ext cx="3420649" cy="4351338"/>
          </a:xfrm>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2B39CE9-2068-79C4-8D1B-032B72393136}"/>
              </a:ext>
            </a:extLst>
          </p:cNvPr>
          <p:cNvSpPr>
            <a:spLocks noGrp="1"/>
          </p:cNvSpPr>
          <p:nvPr>
            <p:ph type="ftr" sz="quarter" idx="11"/>
          </p:nvPr>
        </p:nvSpPr>
        <p:spPr/>
        <p:txBody>
          <a:bodyPr/>
          <a:lstStyle/>
          <a:p>
            <a:endParaRPr lang="en-US"/>
          </a:p>
        </p:txBody>
      </p:sp>
      <p:sp>
        <p:nvSpPr>
          <p:cNvPr id="8" name="Rectangle 7">
            <a:extLst>
              <a:ext uri="{FF2B5EF4-FFF2-40B4-BE49-F238E27FC236}">
                <a16:creationId xmlns:a16="http://schemas.microsoft.com/office/drawing/2014/main" id="{BD7F4636-6B6C-17E3-C9F5-3AA6A7F4471A}"/>
              </a:ext>
            </a:extLst>
          </p:cNvPr>
          <p:cNvSpPr/>
          <p:nvPr userDrawn="1"/>
        </p:nvSpPr>
        <p:spPr>
          <a:xfrm>
            <a:off x="11907078" y="0"/>
            <a:ext cx="284922" cy="6858000"/>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3">
            <a:extLst>
              <a:ext uri="{FF2B5EF4-FFF2-40B4-BE49-F238E27FC236}">
                <a16:creationId xmlns:a16="http://schemas.microsoft.com/office/drawing/2014/main" id="{E424A7DB-27E2-7A4E-0E67-DBFF253EA706}"/>
              </a:ext>
            </a:extLst>
          </p:cNvPr>
          <p:cNvSpPr>
            <a:spLocks noGrp="1"/>
          </p:cNvSpPr>
          <p:nvPr>
            <p:ph sz="half" idx="12"/>
          </p:nvPr>
        </p:nvSpPr>
        <p:spPr>
          <a:xfrm>
            <a:off x="7942591" y="1825625"/>
            <a:ext cx="3420649" cy="4351338"/>
          </a:xfrm>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46780F22-3713-E386-60BC-401E481FE882}"/>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2593720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4AEB1-F8E4-6239-A270-7F345BBFA3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22EEB8-E914-ADB7-C79B-D40E4B915D65}"/>
              </a:ext>
            </a:extLst>
          </p:cNvPr>
          <p:cNvSpPr>
            <a:spLocks noGrp="1"/>
          </p:cNvSpPr>
          <p:nvPr>
            <p:ph sz="half" idx="1"/>
          </p:nvPr>
        </p:nvSpPr>
        <p:spPr>
          <a:xfrm>
            <a:off x="838200" y="2329841"/>
            <a:ext cx="3420649" cy="3847122"/>
          </a:xfrm>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vl6pPr marL="2286000" indent="0">
              <a:buNone/>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8216A4-1A27-6099-CF34-A4957AFDB048}"/>
              </a:ext>
            </a:extLst>
          </p:cNvPr>
          <p:cNvSpPr>
            <a:spLocks noGrp="1"/>
          </p:cNvSpPr>
          <p:nvPr>
            <p:ph sz="half" idx="2"/>
          </p:nvPr>
        </p:nvSpPr>
        <p:spPr>
          <a:xfrm>
            <a:off x="4391462" y="2329841"/>
            <a:ext cx="3420649" cy="3847122"/>
          </a:xfrm>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2B39CE9-2068-79C4-8D1B-032B72393136}"/>
              </a:ext>
            </a:extLst>
          </p:cNvPr>
          <p:cNvSpPr>
            <a:spLocks noGrp="1"/>
          </p:cNvSpPr>
          <p:nvPr>
            <p:ph type="ftr" sz="quarter" idx="11"/>
          </p:nvPr>
        </p:nvSpPr>
        <p:spPr/>
        <p:txBody>
          <a:bodyPr/>
          <a:lstStyle/>
          <a:p>
            <a:endParaRPr lang="en-US"/>
          </a:p>
        </p:txBody>
      </p:sp>
      <p:sp>
        <p:nvSpPr>
          <p:cNvPr id="8" name="Rectangle 7">
            <a:extLst>
              <a:ext uri="{FF2B5EF4-FFF2-40B4-BE49-F238E27FC236}">
                <a16:creationId xmlns:a16="http://schemas.microsoft.com/office/drawing/2014/main" id="{BD7F4636-6B6C-17E3-C9F5-3AA6A7F4471A}"/>
              </a:ext>
            </a:extLst>
          </p:cNvPr>
          <p:cNvSpPr/>
          <p:nvPr userDrawn="1"/>
        </p:nvSpPr>
        <p:spPr>
          <a:xfrm>
            <a:off x="11907078" y="0"/>
            <a:ext cx="284922" cy="6858000"/>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3">
            <a:extLst>
              <a:ext uri="{FF2B5EF4-FFF2-40B4-BE49-F238E27FC236}">
                <a16:creationId xmlns:a16="http://schemas.microsoft.com/office/drawing/2014/main" id="{E424A7DB-27E2-7A4E-0E67-DBFF253EA706}"/>
              </a:ext>
            </a:extLst>
          </p:cNvPr>
          <p:cNvSpPr>
            <a:spLocks noGrp="1"/>
          </p:cNvSpPr>
          <p:nvPr>
            <p:ph sz="half" idx="12"/>
          </p:nvPr>
        </p:nvSpPr>
        <p:spPr>
          <a:xfrm>
            <a:off x="7942591" y="2329841"/>
            <a:ext cx="3420649" cy="3847122"/>
          </a:xfrm>
        </p:spPr>
        <p:txBody>
          <a:bodyPr/>
          <a:lstStyle>
            <a:lvl1pPr marL="228600" indent="-228600">
              <a:buClr>
                <a:srgbClr val="BA1F25"/>
              </a:buClr>
              <a:buSzPct val="75000"/>
              <a:buFont typeface="System Font Regular"/>
              <a:buChar char="→"/>
              <a:defRPr/>
            </a:lvl1pPr>
            <a:lvl2pPr marL="685800" indent="-228600">
              <a:buClr>
                <a:srgbClr val="BA1F25"/>
              </a:buClr>
              <a:buSzPct val="75000"/>
              <a:buFont typeface="System Font Regular"/>
              <a:buChar char="→"/>
              <a:defRPr/>
            </a:lvl2pPr>
            <a:lvl3pPr marL="1143000" indent="-228600">
              <a:buClr>
                <a:srgbClr val="BA1F25"/>
              </a:buClr>
              <a:buSzPct val="75000"/>
              <a:buFont typeface="System Font Regular"/>
              <a:buChar char="→"/>
              <a:defRPr/>
            </a:lvl3pPr>
            <a:lvl4pPr marL="1600200" indent="-228600">
              <a:buClr>
                <a:srgbClr val="BA1F25"/>
              </a:buClr>
              <a:buSzPct val="75000"/>
              <a:buFont typeface="System Font Regular"/>
              <a:buChar char="→"/>
              <a:defRPr/>
            </a:lvl4pPr>
            <a:lvl5pPr marL="2057400" indent="-228600">
              <a:buClr>
                <a:srgbClr val="BA1F25"/>
              </a:buClr>
              <a:buSzPct val="75000"/>
              <a:buFont typeface="System Font Regular"/>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A21F5661-2C78-2407-849F-B2B2D96A7003}"/>
              </a:ext>
            </a:extLst>
          </p:cNvPr>
          <p:cNvSpPr>
            <a:spLocks noGrp="1"/>
          </p:cNvSpPr>
          <p:nvPr>
            <p:ph type="body" sz="quarter" idx="3"/>
          </p:nvPr>
        </p:nvSpPr>
        <p:spPr>
          <a:xfrm>
            <a:off x="838200" y="1690687"/>
            <a:ext cx="3420649" cy="639153"/>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4">
            <a:extLst>
              <a:ext uri="{FF2B5EF4-FFF2-40B4-BE49-F238E27FC236}">
                <a16:creationId xmlns:a16="http://schemas.microsoft.com/office/drawing/2014/main" id="{04E94BF1-2A13-9F24-6A5B-15820412F609}"/>
              </a:ext>
            </a:extLst>
          </p:cNvPr>
          <p:cNvSpPr>
            <a:spLocks noGrp="1"/>
          </p:cNvSpPr>
          <p:nvPr>
            <p:ph type="body" sz="quarter" idx="13"/>
          </p:nvPr>
        </p:nvSpPr>
        <p:spPr>
          <a:xfrm>
            <a:off x="4385675" y="1690686"/>
            <a:ext cx="3420649" cy="639153"/>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4">
            <a:extLst>
              <a:ext uri="{FF2B5EF4-FFF2-40B4-BE49-F238E27FC236}">
                <a16:creationId xmlns:a16="http://schemas.microsoft.com/office/drawing/2014/main" id="{FB6EAA27-481E-88E8-A237-F6B33A7EAC21}"/>
              </a:ext>
            </a:extLst>
          </p:cNvPr>
          <p:cNvSpPr>
            <a:spLocks noGrp="1"/>
          </p:cNvSpPr>
          <p:nvPr>
            <p:ph type="body" sz="quarter" idx="14"/>
          </p:nvPr>
        </p:nvSpPr>
        <p:spPr>
          <a:xfrm>
            <a:off x="7942591" y="1690686"/>
            <a:ext cx="3420649" cy="639153"/>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12" name="Picture 11">
            <a:extLst>
              <a:ext uri="{FF2B5EF4-FFF2-40B4-BE49-F238E27FC236}">
                <a16:creationId xmlns:a16="http://schemas.microsoft.com/office/drawing/2014/main" id="{1A5C9362-401D-0A7E-9F2D-C4F31B03EBE5}"/>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233966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04636-685F-DFEE-215A-C1FE92AAF35E}"/>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E71C270A-2632-E9E0-5A4B-938582AC307D}"/>
              </a:ext>
            </a:extLst>
          </p:cNvPr>
          <p:cNvSpPr>
            <a:spLocks noGrp="1"/>
          </p:cNvSpPr>
          <p:nvPr>
            <p:ph type="ftr" sz="quarter" idx="11"/>
          </p:nvPr>
        </p:nvSpPr>
        <p:spPr/>
        <p:txBody>
          <a:bodyPr/>
          <a:lstStyle/>
          <a:p>
            <a:endParaRPr lang="en-US"/>
          </a:p>
        </p:txBody>
      </p:sp>
      <p:sp>
        <p:nvSpPr>
          <p:cNvPr id="6" name="Rectangle 5">
            <a:extLst>
              <a:ext uri="{FF2B5EF4-FFF2-40B4-BE49-F238E27FC236}">
                <a16:creationId xmlns:a16="http://schemas.microsoft.com/office/drawing/2014/main" id="{E6B84D2C-29F3-CF55-F842-C2FF3AEF0C8A}"/>
              </a:ext>
            </a:extLst>
          </p:cNvPr>
          <p:cNvSpPr/>
          <p:nvPr userDrawn="1"/>
        </p:nvSpPr>
        <p:spPr>
          <a:xfrm>
            <a:off x="11907078" y="0"/>
            <a:ext cx="284922" cy="6858000"/>
          </a:xfrm>
          <a:prstGeom prst="rect">
            <a:avLst/>
          </a:prstGeom>
          <a:solidFill>
            <a:srgbClr val="BA1F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5B46759-F7A3-DE3A-E8FA-59AFC405FE63}"/>
              </a:ext>
            </a:extLst>
          </p:cNvPr>
          <p:cNvPicPr>
            <a:picLocks noChangeAspect="1"/>
          </p:cNvPicPr>
          <p:nvPr userDrawn="1"/>
        </p:nvPicPr>
        <p:blipFill>
          <a:blip r:embed="rId2"/>
          <a:stretch>
            <a:fillRect/>
          </a:stretch>
        </p:blipFill>
        <p:spPr>
          <a:xfrm>
            <a:off x="-237442" y="5923321"/>
            <a:ext cx="3255931" cy="1269314"/>
          </a:xfrm>
          <a:prstGeom prst="rect">
            <a:avLst/>
          </a:prstGeom>
        </p:spPr>
      </p:pic>
    </p:spTree>
    <p:extLst>
      <p:ext uri="{BB962C8B-B14F-4D97-AF65-F5344CB8AC3E}">
        <p14:creationId xmlns:p14="http://schemas.microsoft.com/office/powerpoint/2010/main" val="1965411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616916-B565-D63F-3199-2FBAA8A3C4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EA54B0B-F5C2-98A7-0E43-9798CFAF55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 Click to edit Master text styles</a:t>
            </a:r>
          </a:p>
          <a:p>
            <a:pPr lvl="1"/>
            <a:r>
              <a:rPr lang="en-US"/>
              <a:t> Second level</a:t>
            </a:r>
          </a:p>
          <a:p>
            <a:pPr lvl="2"/>
            <a:r>
              <a:rPr lang="en-US"/>
              <a:t> 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1EEB76-329A-0188-CA8F-0A74C4DBB0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venir" panose="02000503020000020003" pitchFamily="2" charset="0"/>
              </a:defRPr>
            </a:lvl1pPr>
          </a:lstStyle>
          <a:p>
            <a:fld id="{3E19E3F7-689C-4244-9177-D39CB8225ECF}" type="datetimeFigureOut">
              <a:rPr lang="en-US" smtClean="0"/>
              <a:pPr/>
              <a:t>9/17/2025</a:t>
            </a:fld>
            <a:endParaRPr lang="en-US"/>
          </a:p>
        </p:txBody>
      </p:sp>
      <p:sp>
        <p:nvSpPr>
          <p:cNvPr id="5" name="Footer Placeholder 4">
            <a:extLst>
              <a:ext uri="{FF2B5EF4-FFF2-40B4-BE49-F238E27FC236}">
                <a16:creationId xmlns:a16="http://schemas.microsoft.com/office/drawing/2014/main" id="{39A15A3B-1F88-A0A1-0A73-52AD72F48D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venir" panose="02000503020000020003" pitchFamily="2" charset="0"/>
              </a:defRPr>
            </a:lvl1pPr>
          </a:lstStyle>
          <a:p>
            <a:endParaRPr lang="en-US"/>
          </a:p>
        </p:txBody>
      </p:sp>
    </p:spTree>
    <p:extLst>
      <p:ext uri="{BB962C8B-B14F-4D97-AF65-F5344CB8AC3E}">
        <p14:creationId xmlns:p14="http://schemas.microsoft.com/office/powerpoint/2010/main" val="10202119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l" defTabSz="914400" rtl="0" eaLnBrk="1" latinLnBrk="0" hangingPunct="1">
        <a:lnSpc>
          <a:spcPct val="90000"/>
        </a:lnSpc>
        <a:spcBef>
          <a:spcPct val="0"/>
        </a:spcBef>
        <a:buNone/>
        <a:defRPr sz="4400" b="1" i="0" kern="1200">
          <a:solidFill>
            <a:srgbClr val="BA1F25"/>
          </a:solidFill>
          <a:latin typeface="Avenir Black" panose="02000503020000020003" pitchFamily="2" charset="0"/>
          <a:ea typeface="+mj-ea"/>
          <a:cs typeface="+mj-cs"/>
        </a:defRPr>
      </a:lvl1pPr>
    </p:titleStyle>
    <p:bodyStyle>
      <a:lvl1pPr marL="228600" indent="-228600" algn="l" defTabSz="914400" rtl="0" eaLnBrk="1" latinLnBrk="0" hangingPunct="1">
        <a:lnSpc>
          <a:spcPct val="90000"/>
        </a:lnSpc>
        <a:spcBef>
          <a:spcPts val="1000"/>
        </a:spcBef>
        <a:buClr>
          <a:srgbClr val="BA1F25"/>
        </a:buClr>
        <a:buSzPct val="75000"/>
        <a:buFont typeface="System Font Regular"/>
        <a:buChar char="→"/>
        <a:defRPr sz="2000" b="0" i="0" kern="1200">
          <a:solidFill>
            <a:schemeClr val="tx1"/>
          </a:solidFill>
          <a:latin typeface="Avenir" panose="02000503020000020003" pitchFamily="2" charset="0"/>
          <a:ea typeface="+mn-ea"/>
          <a:cs typeface="+mn-cs"/>
        </a:defRPr>
      </a:lvl1pPr>
      <a:lvl2pPr marL="685800" indent="-228600" algn="l" defTabSz="914400" rtl="0" eaLnBrk="1" latinLnBrk="0" hangingPunct="1">
        <a:lnSpc>
          <a:spcPct val="90000"/>
        </a:lnSpc>
        <a:spcBef>
          <a:spcPts val="500"/>
        </a:spcBef>
        <a:buClr>
          <a:srgbClr val="BA1F25"/>
        </a:buClr>
        <a:buSzPct val="75000"/>
        <a:buFont typeface="System Font Regular"/>
        <a:buChar char="→"/>
        <a:defRPr sz="2000" b="0" i="0" kern="1200">
          <a:solidFill>
            <a:schemeClr val="tx1"/>
          </a:solidFill>
          <a:latin typeface="Avenir" panose="02000503020000020003" pitchFamily="2" charset="0"/>
          <a:ea typeface="+mn-ea"/>
          <a:cs typeface="+mn-cs"/>
        </a:defRPr>
      </a:lvl2pPr>
      <a:lvl3pPr marL="1143000" indent="-228600" algn="l" defTabSz="914400" rtl="0" eaLnBrk="1" latinLnBrk="0" hangingPunct="1">
        <a:lnSpc>
          <a:spcPct val="90000"/>
        </a:lnSpc>
        <a:spcBef>
          <a:spcPts val="500"/>
        </a:spcBef>
        <a:buClr>
          <a:srgbClr val="BA1F25"/>
        </a:buClr>
        <a:buSzPct val="75000"/>
        <a:buFont typeface="System Font Regular"/>
        <a:buChar char="→"/>
        <a:defRPr sz="2000" b="0" i="0" kern="1200">
          <a:solidFill>
            <a:schemeClr val="tx1"/>
          </a:solidFill>
          <a:latin typeface="Avenir" panose="02000503020000020003" pitchFamily="2" charset="0"/>
          <a:ea typeface="+mn-ea"/>
          <a:cs typeface="+mn-cs"/>
        </a:defRPr>
      </a:lvl3pPr>
      <a:lvl4pPr marL="1600200" indent="-228600" algn="l" defTabSz="914400" rtl="0" eaLnBrk="1" latinLnBrk="0" hangingPunct="1">
        <a:lnSpc>
          <a:spcPct val="90000"/>
        </a:lnSpc>
        <a:spcBef>
          <a:spcPts val="500"/>
        </a:spcBef>
        <a:buClr>
          <a:srgbClr val="BA1F25"/>
        </a:buClr>
        <a:buSzPct val="75000"/>
        <a:buFont typeface="System Font Regular"/>
        <a:buChar char="→"/>
        <a:defRPr sz="2000" b="0" i="0" kern="1200">
          <a:solidFill>
            <a:schemeClr val="tx1"/>
          </a:solidFill>
          <a:latin typeface="Avenir" panose="02000503020000020003" pitchFamily="2" charset="0"/>
          <a:ea typeface="+mn-ea"/>
          <a:cs typeface="+mn-cs"/>
        </a:defRPr>
      </a:lvl4pPr>
      <a:lvl5pPr marL="2057400" indent="-228600" algn="l" defTabSz="914400" rtl="0" eaLnBrk="1" latinLnBrk="0" hangingPunct="1">
        <a:lnSpc>
          <a:spcPct val="90000"/>
        </a:lnSpc>
        <a:spcBef>
          <a:spcPts val="500"/>
        </a:spcBef>
        <a:buClr>
          <a:srgbClr val="BA1F25"/>
        </a:buClr>
        <a:buSzPct val="75000"/>
        <a:buFont typeface="System Font Regular"/>
        <a:buChar char="→"/>
        <a:defRPr sz="2000" b="0" i="0" kern="1200">
          <a:solidFill>
            <a:schemeClr val="tx1"/>
          </a:solidFill>
          <a:latin typeface="Avenir"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image" Target="../media/image11.png"/><Relationship Id="rId1" Type="http://schemas.openxmlformats.org/officeDocument/2006/relationships/slideLayout" Target="../slideLayouts/slideLayout5.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29B31-5FBF-098E-6E85-360A511296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AE573D-68A3-6B9A-1AEA-ABBD0781E294}"/>
              </a:ext>
            </a:extLst>
          </p:cNvPr>
          <p:cNvSpPr>
            <a:spLocks noGrp="1"/>
          </p:cNvSpPr>
          <p:nvPr>
            <p:ph type="ctrTitle"/>
          </p:nvPr>
        </p:nvSpPr>
        <p:spPr/>
        <p:txBody>
          <a:bodyPr>
            <a:normAutofit fontScale="90000"/>
          </a:bodyPr>
          <a:lstStyle/>
          <a:p>
            <a:r>
              <a:rPr lang="en-US" dirty="0"/>
              <a:t>Lake County Multi-Jurisdiction </a:t>
            </a:r>
            <a:br>
              <a:rPr lang="en-US" dirty="0"/>
            </a:br>
            <a:r>
              <a:rPr lang="en-US" dirty="0"/>
              <a:t>Hazard Mitigation Plan </a:t>
            </a:r>
          </a:p>
        </p:txBody>
      </p:sp>
      <p:sp>
        <p:nvSpPr>
          <p:cNvPr id="3" name="Subtitle 2">
            <a:extLst>
              <a:ext uri="{FF2B5EF4-FFF2-40B4-BE49-F238E27FC236}">
                <a16:creationId xmlns:a16="http://schemas.microsoft.com/office/drawing/2014/main" id="{9E3B90F1-7B72-6D70-4BD2-A47197DD50A7}"/>
              </a:ext>
            </a:extLst>
          </p:cNvPr>
          <p:cNvSpPr>
            <a:spLocks noGrp="1"/>
          </p:cNvSpPr>
          <p:nvPr>
            <p:ph type="subTitle" idx="1"/>
          </p:nvPr>
        </p:nvSpPr>
        <p:spPr/>
        <p:txBody>
          <a:bodyPr/>
          <a:lstStyle/>
          <a:p>
            <a:r>
              <a:rPr lang="en-US" dirty="0"/>
              <a:t>Lake County Board of Supervisors</a:t>
            </a:r>
          </a:p>
        </p:txBody>
      </p:sp>
    </p:spTree>
    <p:extLst>
      <p:ext uri="{BB962C8B-B14F-4D97-AF65-F5344CB8AC3E}">
        <p14:creationId xmlns:p14="http://schemas.microsoft.com/office/powerpoint/2010/main" val="31307951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14E45-816C-2278-D02C-22C19120D09B}"/>
              </a:ext>
            </a:extLst>
          </p:cNvPr>
          <p:cNvSpPr>
            <a:spLocks noGrp="1"/>
          </p:cNvSpPr>
          <p:nvPr>
            <p:ph type="title"/>
          </p:nvPr>
        </p:nvSpPr>
        <p:spPr/>
        <p:txBody>
          <a:bodyPr/>
          <a:lstStyle/>
          <a:p>
            <a:r>
              <a:rPr lang="en-US" dirty="0"/>
              <a:t> Chapters 4- 15: Hazard Profiles</a:t>
            </a:r>
          </a:p>
        </p:txBody>
      </p:sp>
      <p:graphicFrame>
        <p:nvGraphicFramePr>
          <p:cNvPr id="4" name="Content Placeholder 3">
            <a:extLst>
              <a:ext uri="{FF2B5EF4-FFF2-40B4-BE49-F238E27FC236}">
                <a16:creationId xmlns:a16="http://schemas.microsoft.com/office/drawing/2014/main" id="{C00F425B-9A0F-3839-CB5B-0CF935021250}"/>
              </a:ext>
            </a:extLst>
          </p:cNvPr>
          <p:cNvGraphicFramePr>
            <a:graphicFrameLocks noGrp="1"/>
          </p:cNvGraphicFramePr>
          <p:nvPr>
            <p:ph idx="1"/>
            <p:extLst>
              <p:ext uri="{D42A27DB-BD31-4B8C-83A1-F6EECF244321}">
                <p14:modId xmlns:p14="http://schemas.microsoft.com/office/powerpoint/2010/main" val="103406948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671196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A88C4-FA82-1A8C-9792-41B4859BADD0}"/>
              </a:ext>
            </a:extLst>
          </p:cNvPr>
          <p:cNvSpPr>
            <a:spLocks noGrp="1"/>
          </p:cNvSpPr>
          <p:nvPr>
            <p:ph type="title"/>
          </p:nvPr>
        </p:nvSpPr>
        <p:spPr/>
        <p:txBody>
          <a:bodyPr/>
          <a:lstStyle/>
          <a:p>
            <a:r>
              <a:rPr lang="en-US" dirty="0"/>
              <a:t>Chapter 16: Mitigation Actions</a:t>
            </a:r>
          </a:p>
        </p:txBody>
      </p:sp>
      <p:graphicFrame>
        <p:nvGraphicFramePr>
          <p:cNvPr id="4" name="Content Placeholder 3">
            <a:extLst>
              <a:ext uri="{FF2B5EF4-FFF2-40B4-BE49-F238E27FC236}">
                <a16:creationId xmlns:a16="http://schemas.microsoft.com/office/drawing/2014/main" id="{33E6226D-FBE1-6294-2E7B-24FA740E85CB}"/>
              </a:ext>
            </a:extLst>
          </p:cNvPr>
          <p:cNvGraphicFramePr>
            <a:graphicFrameLocks noGrp="1"/>
          </p:cNvGraphicFramePr>
          <p:nvPr>
            <p:ph idx="1"/>
            <p:extLst>
              <p:ext uri="{D42A27DB-BD31-4B8C-83A1-F6EECF244321}">
                <p14:modId xmlns:p14="http://schemas.microsoft.com/office/powerpoint/2010/main" val="404492805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4519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D06FB-BD04-8AAC-4472-A511DBBB18E2}"/>
              </a:ext>
            </a:extLst>
          </p:cNvPr>
          <p:cNvSpPr>
            <a:spLocks noGrp="1"/>
          </p:cNvSpPr>
          <p:nvPr>
            <p:ph type="title"/>
          </p:nvPr>
        </p:nvSpPr>
        <p:spPr/>
        <p:txBody>
          <a:bodyPr/>
          <a:lstStyle/>
          <a:p>
            <a:r>
              <a:rPr lang="en-US" dirty="0"/>
              <a:t>Chapter 17: Compliance with NFIP</a:t>
            </a:r>
          </a:p>
        </p:txBody>
      </p:sp>
      <p:sp>
        <p:nvSpPr>
          <p:cNvPr id="3" name="Text Placeholder 2">
            <a:extLst>
              <a:ext uri="{FF2B5EF4-FFF2-40B4-BE49-F238E27FC236}">
                <a16:creationId xmlns:a16="http://schemas.microsoft.com/office/drawing/2014/main" id="{26D8AA5C-17C7-FD19-D2B2-BDA7AEFD2D3D}"/>
              </a:ext>
            </a:extLst>
          </p:cNvPr>
          <p:cNvSpPr>
            <a:spLocks noGrp="1"/>
          </p:cNvSpPr>
          <p:nvPr>
            <p:ph type="body" idx="1"/>
          </p:nvPr>
        </p:nvSpPr>
        <p:spPr/>
        <p:txBody>
          <a:bodyPr/>
          <a:lstStyle/>
          <a:p>
            <a:r>
              <a:rPr lang="en-US" dirty="0"/>
              <a:t>National Flood Insurance Program</a:t>
            </a:r>
          </a:p>
        </p:txBody>
      </p:sp>
      <p:sp>
        <p:nvSpPr>
          <p:cNvPr id="4" name="Content Placeholder 3">
            <a:extLst>
              <a:ext uri="{FF2B5EF4-FFF2-40B4-BE49-F238E27FC236}">
                <a16:creationId xmlns:a16="http://schemas.microsoft.com/office/drawing/2014/main" id="{E200C642-F6AF-BCE4-218C-EE7CF26EC629}"/>
              </a:ext>
            </a:extLst>
          </p:cNvPr>
          <p:cNvSpPr>
            <a:spLocks noGrp="1"/>
          </p:cNvSpPr>
          <p:nvPr>
            <p:ph sz="half" idx="2"/>
          </p:nvPr>
        </p:nvSpPr>
        <p:spPr/>
        <p:txBody>
          <a:bodyPr/>
          <a:lstStyle/>
          <a:p>
            <a:r>
              <a:rPr lang="en-US" dirty="0"/>
              <a:t>Lake County has participated in the Regular Phase of the NFIP since October 17, 1978. Since then, the County has administered floodplain management regulations that meet the minimum requirements of the NFIP. </a:t>
            </a:r>
          </a:p>
        </p:txBody>
      </p:sp>
      <p:sp>
        <p:nvSpPr>
          <p:cNvPr id="5" name="Text Placeholder 4">
            <a:extLst>
              <a:ext uri="{FF2B5EF4-FFF2-40B4-BE49-F238E27FC236}">
                <a16:creationId xmlns:a16="http://schemas.microsoft.com/office/drawing/2014/main" id="{122CCD68-D081-3C97-21FC-2AA0556548C2}"/>
              </a:ext>
            </a:extLst>
          </p:cNvPr>
          <p:cNvSpPr>
            <a:spLocks noGrp="1"/>
          </p:cNvSpPr>
          <p:nvPr>
            <p:ph type="body" sz="quarter" idx="3"/>
          </p:nvPr>
        </p:nvSpPr>
        <p:spPr/>
        <p:txBody>
          <a:bodyPr/>
          <a:lstStyle/>
          <a:p>
            <a:r>
              <a:rPr lang="en-US" dirty="0"/>
              <a:t>Community Rating System </a:t>
            </a:r>
          </a:p>
        </p:txBody>
      </p:sp>
      <p:sp>
        <p:nvSpPr>
          <p:cNvPr id="6" name="Content Placeholder 5">
            <a:extLst>
              <a:ext uri="{FF2B5EF4-FFF2-40B4-BE49-F238E27FC236}">
                <a16:creationId xmlns:a16="http://schemas.microsoft.com/office/drawing/2014/main" id="{56F117A1-222D-E2D5-536B-1B611A262735}"/>
              </a:ext>
            </a:extLst>
          </p:cNvPr>
          <p:cNvSpPr>
            <a:spLocks noGrp="1"/>
          </p:cNvSpPr>
          <p:nvPr>
            <p:ph sz="quarter" idx="4"/>
          </p:nvPr>
        </p:nvSpPr>
        <p:spPr/>
        <p:txBody>
          <a:bodyPr/>
          <a:lstStyle/>
          <a:p>
            <a:r>
              <a:rPr lang="en-US" dirty="0"/>
              <a:t>The County of Lake participates in the Community Rating System (CRS) through the NFIP.  Currently, Lake County has a Class 7 Rating, which affords Lake County residents a 15% discount on their flood insurance policies.  </a:t>
            </a:r>
          </a:p>
        </p:txBody>
      </p:sp>
    </p:spTree>
    <p:extLst>
      <p:ext uri="{BB962C8B-B14F-4D97-AF65-F5344CB8AC3E}">
        <p14:creationId xmlns:p14="http://schemas.microsoft.com/office/powerpoint/2010/main" val="27954877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FB4CF-B611-2582-5D36-540861046EE3}"/>
              </a:ext>
            </a:extLst>
          </p:cNvPr>
          <p:cNvSpPr>
            <a:spLocks noGrp="1"/>
          </p:cNvSpPr>
          <p:nvPr>
            <p:ph type="title"/>
          </p:nvPr>
        </p:nvSpPr>
        <p:spPr/>
        <p:txBody>
          <a:bodyPr/>
          <a:lstStyle/>
          <a:p>
            <a:r>
              <a:rPr lang="en-US" dirty="0"/>
              <a:t>Chapter 18 – 19 </a:t>
            </a:r>
          </a:p>
        </p:txBody>
      </p:sp>
      <p:sp>
        <p:nvSpPr>
          <p:cNvPr id="4" name="Text Placeholder 3">
            <a:extLst>
              <a:ext uri="{FF2B5EF4-FFF2-40B4-BE49-F238E27FC236}">
                <a16:creationId xmlns:a16="http://schemas.microsoft.com/office/drawing/2014/main" id="{0CBF1646-11AD-7462-7045-2E3A95B8725F}"/>
              </a:ext>
            </a:extLst>
          </p:cNvPr>
          <p:cNvSpPr>
            <a:spLocks noGrp="1"/>
          </p:cNvSpPr>
          <p:nvPr>
            <p:ph type="body" idx="1"/>
          </p:nvPr>
        </p:nvSpPr>
        <p:spPr/>
        <p:txBody>
          <a:bodyPr/>
          <a:lstStyle/>
          <a:p>
            <a:r>
              <a:rPr lang="en-US" dirty="0"/>
              <a:t>Plan Adoption and Maintenance 	</a:t>
            </a:r>
          </a:p>
        </p:txBody>
      </p:sp>
      <p:sp>
        <p:nvSpPr>
          <p:cNvPr id="5" name="Content Placeholder 4">
            <a:extLst>
              <a:ext uri="{FF2B5EF4-FFF2-40B4-BE49-F238E27FC236}">
                <a16:creationId xmlns:a16="http://schemas.microsoft.com/office/drawing/2014/main" id="{524F40AA-5B3C-75C5-CB8C-E5570A1F1D17}"/>
              </a:ext>
            </a:extLst>
          </p:cNvPr>
          <p:cNvSpPr>
            <a:spLocks noGrp="1"/>
          </p:cNvSpPr>
          <p:nvPr>
            <p:ph sz="half" idx="2"/>
          </p:nvPr>
        </p:nvSpPr>
        <p:spPr/>
        <p:txBody>
          <a:bodyPr>
            <a:normAutofit/>
          </a:bodyPr>
          <a:lstStyle/>
          <a:p>
            <a:r>
              <a:rPr lang="en-US" dirty="0"/>
              <a:t>Adoption</a:t>
            </a:r>
          </a:p>
          <a:p>
            <a:r>
              <a:rPr lang="en-US" dirty="0"/>
              <a:t>Implementation</a:t>
            </a:r>
          </a:p>
          <a:p>
            <a:r>
              <a:rPr lang="en-US" dirty="0"/>
              <a:t>Maintenance</a:t>
            </a:r>
          </a:p>
          <a:p>
            <a:pPr lvl="1"/>
            <a:r>
              <a:rPr lang="en-US" dirty="0"/>
              <a:t>Ongoing: </a:t>
            </a:r>
            <a:r>
              <a:rPr lang="en-US" sz="1800" dirty="0">
                <a:solidFill>
                  <a:srgbClr val="000000"/>
                </a:solidFill>
                <a:effectLst/>
                <a:latin typeface="Open Sans" panose="020B0606030504020204" pitchFamily="34" charset="0"/>
                <a:ea typeface="Calibri" panose="020F0502020204030204" pitchFamily="34" charset="0"/>
                <a:cs typeface="Arial" panose="020B0604020202020204" pitchFamily="34" charset="0"/>
              </a:rPr>
              <a:t>Annually review and following any significant hazard event or disaster declaration </a:t>
            </a:r>
            <a:endParaRPr lang="en-US" dirty="0"/>
          </a:p>
          <a:p>
            <a:pPr lvl="1"/>
            <a:r>
              <a:rPr lang="en-US" dirty="0"/>
              <a:t>5 Year</a:t>
            </a:r>
            <a:r>
              <a:rPr lang="en-US" sz="1800" dirty="0">
                <a:solidFill>
                  <a:srgbClr val="000000"/>
                </a:solidFill>
                <a:latin typeface="Open Sans" panose="020B0606030504020204" pitchFamily="34" charset="0"/>
                <a:ea typeface="Calibri" panose="020F0502020204030204" pitchFamily="34" charset="0"/>
                <a:cs typeface="Arial" panose="020B0604020202020204" pitchFamily="34" charset="0"/>
              </a:rPr>
              <a:t> Update Cycle</a:t>
            </a:r>
            <a:endParaRPr lang="en-US" sz="18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p>
            <a:pPr marL="457200" lvl="1" indent="0">
              <a:buNone/>
            </a:pPr>
            <a:endParaRPr lang="en-US" dirty="0"/>
          </a:p>
        </p:txBody>
      </p:sp>
      <p:sp>
        <p:nvSpPr>
          <p:cNvPr id="6" name="Text Placeholder 5">
            <a:extLst>
              <a:ext uri="{FF2B5EF4-FFF2-40B4-BE49-F238E27FC236}">
                <a16:creationId xmlns:a16="http://schemas.microsoft.com/office/drawing/2014/main" id="{9F840329-954F-8923-C121-17051ADDD521}"/>
              </a:ext>
            </a:extLst>
          </p:cNvPr>
          <p:cNvSpPr>
            <a:spLocks noGrp="1"/>
          </p:cNvSpPr>
          <p:nvPr>
            <p:ph type="body" sz="quarter" idx="3"/>
          </p:nvPr>
        </p:nvSpPr>
        <p:spPr/>
        <p:txBody>
          <a:bodyPr/>
          <a:lstStyle/>
          <a:p>
            <a:r>
              <a:rPr lang="en-US" dirty="0"/>
              <a:t>Data Sources </a:t>
            </a:r>
          </a:p>
        </p:txBody>
      </p:sp>
      <p:sp>
        <p:nvSpPr>
          <p:cNvPr id="7" name="Content Placeholder 6">
            <a:extLst>
              <a:ext uri="{FF2B5EF4-FFF2-40B4-BE49-F238E27FC236}">
                <a16:creationId xmlns:a16="http://schemas.microsoft.com/office/drawing/2014/main" id="{EEE1DAC1-0110-8AE7-C214-C88CBE0DF074}"/>
              </a:ext>
            </a:extLst>
          </p:cNvPr>
          <p:cNvSpPr>
            <a:spLocks noGrp="1"/>
          </p:cNvSpPr>
          <p:nvPr>
            <p:ph sz="quarter" idx="4"/>
          </p:nvPr>
        </p:nvSpPr>
        <p:spPr/>
        <p:txBody>
          <a:bodyPr>
            <a:normAutofit/>
          </a:bodyPr>
          <a:lstStyle/>
          <a:p>
            <a:r>
              <a:rPr lang="en-US" dirty="0"/>
              <a:t>List of Figures</a:t>
            </a:r>
          </a:p>
          <a:p>
            <a:r>
              <a:rPr lang="en-US" dirty="0"/>
              <a:t>List of Tables</a:t>
            </a:r>
          </a:p>
          <a:p>
            <a:r>
              <a:rPr lang="en-US" dirty="0"/>
              <a:t>Data Sources </a:t>
            </a:r>
          </a:p>
        </p:txBody>
      </p:sp>
    </p:spTree>
    <p:extLst>
      <p:ext uri="{BB962C8B-B14F-4D97-AF65-F5344CB8AC3E}">
        <p14:creationId xmlns:p14="http://schemas.microsoft.com/office/powerpoint/2010/main" val="25226023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A white cover with a road and a bridge&#10;&#10;Description automatically generated with medium confidence">
            <a:extLst>
              <a:ext uri="{FF2B5EF4-FFF2-40B4-BE49-F238E27FC236}">
                <a16:creationId xmlns:a16="http://schemas.microsoft.com/office/drawing/2014/main" id="{47CCA80A-326B-E8DB-AF9D-D045122EC194}"/>
              </a:ext>
            </a:extLst>
          </p:cNvPr>
          <p:cNvPicPr>
            <a:picLocks noChangeAspect="1"/>
          </p:cNvPicPr>
          <p:nvPr/>
        </p:nvPicPr>
        <p:blipFill>
          <a:blip r:embed="rId2"/>
          <a:srcRect t="4286" r="3" b="18744"/>
          <a:stretch/>
        </p:blipFill>
        <p:spPr>
          <a:xfrm>
            <a:off x="5875282" y="365125"/>
            <a:ext cx="5480105" cy="5495925"/>
          </a:xfrm>
          <a:prstGeom prst="rect">
            <a:avLst/>
          </a:prstGeom>
          <a:noFill/>
        </p:spPr>
      </p:pic>
      <p:sp>
        <p:nvSpPr>
          <p:cNvPr id="9" name="Text Placeholder 2">
            <a:extLst>
              <a:ext uri="{FF2B5EF4-FFF2-40B4-BE49-F238E27FC236}">
                <a16:creationId xmlns:a16="http://schemas.microsoft.com/office/drawing/2014/main" id="{32BE5988-3FEC-8EEE-C68E-A3A05C320A6D}"/>
              </a:ext>
            </a:extLst>
          </p:cNvPr>
          <p:cNvSpPr>
            <a:spLocks noGrp="1"/>
          </p:cNvSpPr>
          <p:nvPr>
            <p:ph type="body" sz="half" idx="2"/>
          </p:nvPr>
        </p:nvSpPr>
        <p:spPr>
          <a:xfrm>
            <a:off x="839788" y="2057400"/>
            <a:ext cx="4867329" cy="3811588"/>
          </a:xfrm>
        </p:spPr>
        <p:txBody>
          <a:bodyPr/>
          <a:lstStyle/>
          <a:p>
            <a:pPr marL="342900" indent="-342900">
              <a:buFont typeface="Wingdings" panose="05000000000000000000" pitchFamily="2" charset="2"/>
              <a:buChar char="ü"/>
            </a:pPr>
            <a:r>
              <a:rPr lang="en-US" dirty="0"/>
              <a:t>HMP Committee Approval</a:t>
            </a:r>
          </a:p>
          <a:p>
            <a:pPr marL="342900" indent="-342900">
              <a:buFont typeface="Wingdings" panose="05000000000000000000" pitchFamily="2" charset="2"/>
              <a:buChar char="ü"/>
            </a:pPr>
            <a:r>
              <a:rPr lang="en-US" dirty="0" err="1"/>
              <a:t>CalOES</a:t>
            </a:r>
            <a:r>
              <a:rPr lang="en-US" dirty="0"/>
              <a:t> Review, Revisions, and Approval </a:t>
            </a:r>
          </a:p>
          <a:p>
            <a:pPr marL="342900" indent="-342900">
              <a:buFont typeface="Wingdings" panose="05000000000000000000" pitchFamily="2" charset="2"/>
              <a:buChar char="ü"/>
            </a:pPr>
            <a:r>
              <a:rPr lang="en-US" dirty="0"/>
              <a:t>FEMA Review and Approval</a:t>
            </a:r>
          </a:p>
          <a:p>
            <a:pPr marL="342900" indent="-342900">
              <a:buFont typeface="Wingdings" panose="05000000000000000000" pitchFamily="2" charset="2"/>
              <a:buChar char="ü"/>
            </a:pPr>
            <a:r>
              <a:rPr lang="en-US" dirty="0"/>
              <a:t>The City of Clearlake Approval</a:t>
            </a:r>
          </a:p>
          <a:p>
            <a:pPr marL="342900" indent="-342900">
              <a:buFont typeface="Wingdings" panose="05000000000000000000" pitchFamily="2" charset="2"/>
              <a:buChar char="ü"/>
            </a:pPr>
            <a:r>
              <a:rPr lang="en-US" dirty="0"/>
              <a:t>The City of Lakeport Approval</a:t>
            </a:r>
          </a:p>
          <a:p>
            <a:pPr marL="342900" indent="-342900">
              <a:buFont typeface="Wingdings" panose="05000000000000000000" pitchFamily="2" charset="2"/>
              <a:buChar char="q"/>
            </a:pPr>
            <a:r>
              <a:rPr lang="en-US" dirty="0"/>
              <a:t>Lake County Board of Supervisors Approval</a:t>
            </a:r>
          </a:p>
          <a:p>
            <a:pPr marL="342900" indent="-342900">
              <a:buFont typeface="Wingdings" panose="05000000000000000000" pitchFamily="2" charset="2"/>
              <a:buChar char="q"/>
            </a:pPr>
            <a:r>
              <a:rPr lang="en-US" dirty="0"/>
              <a:t>Final 2025 MJHMP Adopted Plan</a:t>
            </a:r>
          </a:p>
          <a:p>
            <a:pPr marL="342900" indent="-342900">
              <a:buFont typeface="Wingdings" panose="05000000000000000000" pitchFamily="2" charset="2"/>
              <a:buChar char="ü"/>
            </a:pPr>
            <a:endParaRPr lang="en-US" dirty="0"/>
          </a:p>
        </p:txBody>
      </p:sp>
      <p:sp>
        <p:nvSpPr>
          <p:cNvPr id="2" name="Title 1">
            <a:extLst>
              <a:ext uri="{FF2B5EF4-FFF2-40B4-BE49-F238E27FC236}">
                <a16:creationId xmlns:a16="http://schemas.microsoft.com/office/drawing/2014/main" id="{A35CAA05-9E57-1338-1E17-C89F87A368EC}"/>
              </a:ext>
            </a:extLst>
          </p:cNvPr>
          <p:cNvSpPr>
            <a:spLocks noGrp="1"/>
          </p:cNvSpPr>
          <p:nvPr>
            <p:ph type="title"/>
          </p:nvPr>
        </p:nvSpPr>
        <p:spPr>
          <a:xfrm>
            <a:off x="838200" y="365125"/>
            <a:ext cx="4868917" cy="1325563"/>
          </a:xfrm>
        </p:spPr>
        <p:txBody>
          <a:bodyPr anchor="ctr">
            <a:normAutofit/>
          </a:bodyPr>
          <a:lstStyle/>
          <a:p>
            <a:r>
              <a:rPr lang="en-US" dirty="0"/>
              <a:t>MJHMP Plan Adoption</a:t>
            </a:r>
          </a:p>
        </p:txBody>
      </p:sp>
    </p:spTree>
    <p:extLst>
      <p:ext uri="{BB962C8B-B14F-4D97-AF65-F5344CB8AC3E}">
        <p14:creationId xmlns:p14="http://schemas.microsoft.com/office/powerpoint/2010/main" val="2718954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55EFF-CCCB-6DA5-6E70-BBEE33B48882}"/>
              </a:ext>
            </a:extLst>
          </p:cNvPr>
          <p:cNvSpPr>
            <a:spLocks noGrp="1"/>
          </p:cNvSpPr>
          <p:nvPr>
            <p:ph type="title"/>
          </p:nvPr>
        </p:nvSpPr>
        <p:spPr/>
        <p:txBody>
          <a:bodyPr/>
          <a:lstStyle/>
          <a:p>
            <a:r>
              <a:rPr lang="en-US" dirty="0"/>
              <a:t>Plan Structure </a:t>
            </a:r>
          </a:p>
        </p:txBody>
      </p:sp>
      <p:graphicFrame>
        <p:nvGraphicFramePr>
          <p:cNvPr id="5" name="Content Placeholder 4">
            <a:extLst>
              <a:ext uri="{FF2B5EF4-FFF2-40B4-BE49-F238E27FC236}">
                <a16:creationId xmlns:a16="http://schemas.microsoft.com/office/drawing/2014/main" id="{939256C8-D742-C581-CDBA-099F1BB955FD}"/>
              </a:ext>
            </a:extLst>
          </p:cNvPr>
          <p:cNvGraphicFramePr>
            <a:graphicFrameLocks noGrp="1"/>
          </p:cNvGraphicFramePr>
          <p:nvPr>
            <p:ph idx="1"/>
            <p:extLst>
              <p:ext uri="{D42A27DB-BD31-4B8C-83A1-F6EECF244321}">
                <p14:modId xmlns:p14="http://schemas.microsoft.com/office/powerpoint/2010/main" val="2400096671"/>
              </p:ext>
            </p:extLst>
          </p:nvPr>
        </p:nvGraphicFramePr>
        <p:xfrm>
          <a:off x="838200" y="1012723"/>
          <a:ext cx="10515600" cy="5164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24652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8BB2679-E6AF-9424-B2C5-FD489E000F78}"/>
              </a:ext>
            </a:extLst>
          </p:cNvPr>
          <p:cNvSpPr>
            <a:spLocks noGrp="1"/>
          </p:cNvSpPr>
          <p:nvPr>
            <p:ph type="title"/>
          </p:nvPr>
        </p:nvSpPr>
        <p:spPr/>
        <p:txBody>
          <a:bodyPr/>
          <a:lstStyle/>
          <a:p>
            <a:r>
              <a:rPr lang="en-US" dirty="0"/>
              <a:t>Chapters 1: Introduction </a:t>
            </a:r>
          </a:p>
        </p:txBody>
      </p:sp>
      <p:graphicFrame>
        <p:nvGraphicFramePr>
          <p:cNvPr id="18" name="Content Placeholder 17">
            <a:extLst>
              <a:ext uri="{FF2B5EF4-FFF2-40B4-BE49-F238E27FC236}">
                <a16:creationId xmlns:a16="http://schemas.microsoft.com/office/drawing/2014/main" id="{B20411FF-CDE8-654F-C49F-A1385977C999}"/>
              </a:ext>
            </a:extLst>
          </p:cNvPr>
          <p:cNvGraphicFramePr>
            <a:graphicFrameLocks noGrp="1"/>
          </p:cNvGraphicFramePr>
          <p:nvPr>
            <p:ph sz="half" idx="2"/>
            <p:extLst>
              <p:ext uri="{D42A27DB-BD31-4B8C-83A1-F6EECF244321}">
                <p14:modId xmlns:p14="http://schemas.microsoft.com/office/powerpoint/2010/main" val="3274029797"/>
              </p:ext>
            </p:extLst>
          </p:nvPr>
        </p:nvGraphicFramePr>
        <p:xfrm>
          <a:off x="838200" y="3604518"/>
          <a:ext cx="5115560" cy="2712595"/>
        </p:xfrm>
        <a:graphic>
          <a:graphicData uri="http://schemas.openxmlformats.org/drawingml/2006/table">
            <a:tbl>
              <a:tblPr firstRow="1" firstCol="1" bandRow="1">
                <a:tableStyleId>{F5AB1C69-6EDB-4FF4-983F-18BD219EF322}</a:tableStyleId>
              </a:tblPr>
              <a:tblGrid>
                <a:gridCol w="1005604">
                  <a:extLst>
                    <a:ext uri="{9D8B030D-6E8A-4147-A177-3AD203B41FA5}">
                      <a16:colId xmlns:a16="http://schemas.microsoft.com/office/drawing/2014/main" val="1497329903"/>
                    </a:ext>
                  </a:extLst>
                </a:gridCol>
                <a:gridCol w="2221850">
                  <a:extLst>
                    <a:ext uri="{9D8B030D-6E8A-4147-A177-3AD203B41FA5}">
                      <a16:colId xmlns:a16="http://schemas.microsoft.com/office/drawing/2014/main" val="3854534655"/>
                    </a:ext>
                  </a:extLst>
                </a:gridCol>
                <a:gridCol w="917518">
                  <a:extLst>
                    <a:ext uri="{9D8B030D-6E8A-4147-A177-3AD203B41FA5}">
                      <a16:colId xmlns:a16="http://schemas.microsoft.com/office/drawing/2014/main" val="3687918578"/>
                    </a:ext>
                  </a:extLst>
                </a:gridCol>
                <a:gridCol w="970588">
                  <a:extLst>
                    <a:ext uri="{9D8B030D-6E8A-4147-A177-3AD203B41FA5}">
                      <a16:colId xmlns:a16="http://schemas.microsoft.com/office/drawing/2014/main" val="2147691415"/>
                    </a:ext>
                  </a:extLst>
                </a:gridCol>
              </a:tblGrid>
              <a:tr h="203150">
                <a:tc>
                  <a:txBody>
                    <a:bodyPr/>
                    <a:lstStyle/>
                    <a:p>
                      <a:pPr marL="0" marR="0">
                        <a:lnSpc>
                          <a:spcPct val="107000"/>
                        </a:lnSpc>
                        <a:spcAft>
                          <a:spcPts val="800"/>
                        </a:spcAft>
                      </a:pPr>
                      <a:r>
                        <a:rPr lang="en-US" sz="900">
                          <a:effectLst/>
                        </a:rPr>
                        <a:t>Meeting Type </a:t>
                      </a:r>
                      <a:endParaRPr lang="en-US" sz="10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tc>
                  <a:txBody>
                    <a:bodyPr/>
                    <a:lstStyle/>
                    <a:p>
                      <a:pPr marL="0" marR="0">
                        <a:lnSpc>
                          <a:spcPct val="107000"/>
                        </a:lnSpc>
                        <a:spcAft>
                          <a:spcPts val="800"/>
                        </a:spcAft>
                      </a:pPr>
                      <a:r>
                        <a:rPr lang="en-US" sz="900">
                          <a:effectLst/>
                        </a:rPr>
                        <a:t>Meeting Topic </a:t>
                      </a:r>
                      <a:endParaRPr lang="en-US" sz="10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tc>
                  <a:txBody>
                    <a:bodyPr/>
                    <a:lstStyle/>
                    <a:p>
                      <a:pPr marL="0" marR="0">
                        <a:lnSpc>
                          <a:spcPct val="107000"/>
                        </a:lnSpc>
                        <a:spcAft>
                          <a:spcPts val="800"/>
                        </a:spcAft>
                      </a:pPr>
                      <a:r>
                        <a:rPr lang="en-US" sz="900">
                          <a:effectLst/>
                        </a:rPr>
                        <a:t>Meeting Date(s)</a:t>
                      </a:r>
                      <a:endParaRPr lang="en-US" sz="10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tc>
                  <a:txBody>
                    <a:bodyPr/>
                    <a:lstStyle/>
                    <a:p>
                      <a:pPr marL="0" marR="0">
                        <a:lnSpc>
                          <a:spcPct val="107000"/>
                        </a:lnSpc>
                        <a:spcAft>
                          <a:spcPts val="800"/>
                        </a:spcAft>
                      </a:pPr>
                      <a:r>
                        <a:rPr lang="en-US" sz="900">
                          <a:effectLst/>
                        </a:rPr>
                        <a:t>Meeting Location(s)</a:t>
                      </a:r>
                      <a:endParaRPr lang="en-US" sz="10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extLst>
                  <a:ext uri="{0D108BD9-81ED-4DB2-BD59-A6C34878D82A}">
                    <a16:rowId xmlns:a16="http://schemas.microsoft.com/office/drawing/2014/main" val="1671381324"/>
                  </a:ext>
                </a:extLst>
              </a:tr>
              <a:tr h="996295">
                <a:tc>
                  <a:txBody>
                    <a:bodyPr/>
                    <a:lstStyle/>
                    <a:p>
                      <a:pPr marL="0" marR="0">
                        <a:lnSpc>
                          <a:spcPct val="107000"/>
                        </a:lnSpc>
                        <a:spcAft>
                          <a:spcPts val="800"/>
                        </a:spcAft>
                      </a:pPr>
                      <a:r>
                        <a:rPr lang="en-US" sz="900" dirty="0">
                          <a:effectLst/>
                        </a:rPr>
                        <a:t>HMPC Meeting #1</a:t>
                      </a:r>
                      <a:endParaRPr lang="en-US" sz="10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tc>
                  <a:txBody>
                    <a:bodyPr/>
                    <a:lstStyle/>
                    <a:p>
                      <a:pPr marL="0" marR="0">
                        <a:lnSpc>
                          <a:spcPct val="107000"/>
                        </a:lnSpc>
                        <a:spcAft>
                          <a:spcPts val="800"/>
                        </a:spcAft>
                      </a:pPr>
                      <a:r>
                        <a:rPr lang="en-US" sz="900" dirty="0">
                          <a:effectLst/>
                        </a:rPr>
                        <a:t>1) Committee Expectations &amp; Roles</a:t>
                      </a:r>
                      <a:endParaRPr lang="en-US" sz="1000" dirty="0">
                        <a:effectLst/>
                      </a:endParaRPr>
                    </a:p>
                    <a:p>
                      <a:pPr marL="0" marR="0">
                        <a:lnSpc>
                          <a:spcPct val="107000"/>
                        </a:lnSpc>
                        <a:spcAft>
                          <a:spcPts val="800"/>
                        </a:spcAft>
                      </a:pPr>
                      <a:r>
                        <a:rPr lang="en-US" sz="900" dirty="0">
                          <a:effectLst/>
                        </a:rPr>
                        <a:t>2) MJHMP Update Overview</a:t>
                      </a:r>
                      <a:endParaRPr lang="en-US" sz="1000" dirty="0">
                        <a:effectLst/>
                      </a:endParaRPr>
                    </a:p>
                    <a:p>
                      <a:pPr marL="0" marR="0">
                        <a:lnSpc>
                          <a:spcPct val="107000"/>
                        </a:lnSpc>
                        <a:spcAft>
                          <a:spcPts val="800"/>
                        </a:spcAft>
                      </a:pPr>
                      <a:r>
                        <a:rPr lang="en-US" sz="900" dirty="0">
                          <a:effectLst/>
                        </a:rPr>
                        <a:t>3) Phase 1 – Organize Resources</a:t>
                      </a:r>
                      <a:endParaRPr lang="en-US" sz="1000" dirty="0">
                        <a:effectLst/>
                      </a:endParaRPr>
                    </a:p>
                    <a:p>
                      <a:pPr marL="0" marR="0">
                        <a:lnSpc>
                          <a:spcPct val="107000"/>
                        </a:lnSpc>
                        <a:spcAft>
                          <a:spcPts val="800"/>
                        </a:spcAft>
                      </a:pPr>
                      <a:r>
                        <a:rPr lang="en-US" sz="900" dirty="0">
                          <a:effectLst/>
                        </a:rPr>
                        <a:t>4) Phase 2 – Assess Risks and Profiling Hazards</a:t>
                      </a:r>
                      <a:endParaRPr lang="en-US" sz="1000" dirty="0">
                        <a:effectLst/>
                      </a:endParaRPr>
                    </a:p>
                  </a:txBody>
                  <a:tcPr marL="39516" marR="39516" marT="0" marB="0"/>
                </a:tc>
                <a:tc>
                  <a:txBody>
                    <a:bodyPr/>
                    <a:lstStyle/>
                    <a:p>
                      <a:pPr marL="0" marR="0">
                        <a:lnSpc>
                          <a:spcPct val="107000"/>
                        </a:lnSpc>
                        <a:spcAft>
                          <a:spcPts val="800"/>
                        </a:spcAft>
                      </a:pPr>
                      <a:r>
                        <a:rPr lang="en-US" sz="900">
                          <a:effectLst/>
                        </a:rPr>
                        <a:t>October 23, 2024</a:t>
                      </a:r>
                      <a:endParaRPr lang="en-US" sz="10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tc>
                  <a:txBody>
                    <a:bodyPr/>
                    <a:lstStyle/>
                    <a:p>
                      <a:pPr marL="0" marR="0">
                        <a:lnSpc>
                          <a:spcPct val="107000"/>
                        </a:lnSpc>
                        <a:spcAft>
                          <a:spcPts val="800"/>
                        </a:spcAft>
                      </a:pPr>
                      <a:r>
                        <a:rPr lang="en-US" sz="900">
                          <a:effectLst/>
                        </a:rPr>
                        <a:t>Emergency Operations Center, Lakeport &amp; Via Zoom</a:t>
                      </a:r>
                      <a:endParaRPr lang="en-US" sz="10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extLst>
                  <a:ext uri="{0D108BD9-81ED-4DB2-BD59-A6C34878D82A}">
                    <a16:rowId xmlns:a16="http://schemas.microsoft.com/office/drawing/2014/main" val="3227896190"/>
                  </a:ext>
                </a:extLst>
              </a:tr>
              <a:tr h="696818">
                <a:tc>
                  <a:txBody>
                    <a:bodyPr/>
                    <a:lstStyle/>
                    <a:p>
                      <a:pPr marL="0" marR="0">
                        <a:lnSpc>
                          <a:spcPct val="107000"/>
                        </a:lnSpc>
                        <a:spcAft>
                          <a:spcPts val="800"/>
                        </a:spcAft>
                      </a:pPr>
                      <a:r>
                        <a:rPr lang="en-US" sz="900">
                          <a:effectLst/>
                        </a:rPr>
                        <a:t>HMPC Meeting #2</a:t>
                      </a:r>
                      <a:endParaRPr lang="en-US" sz="10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tc>
                  <a:txBody>
                    <a:bodyPr/>
                    <a:lstStyle/>
                    <a:p>
                      <a:pPr marL="0" marR="0">
                        <a:lnSpc>
                          <a:spcPct val="107000"/>
                        </a:lnSpc>
                        <a:spcAft>
                          <a:spcPts val="800"/>
                        </a:spcAft>
                      </a:pPr>
                      <a:r>
                        <a:rPr lang="en-US" sz="900" dirty="0">
                          <a:effectLst/>
                        </a:rPr>
                        <a:t>1) MJHMP Progress Status Update</a:t>
                      </a:r>
                      <a:endParaRPr lang="en-US" sz="1000" dirty="0">
                        <a:effectLst/>
                      </a:endParaRPr>
                    </a:p>
                    <a:p>
                      <a:pPr marL="0" marR="0">
                        <a:lnSpc>
                          <a:spcPct val="107000"/>
                        </a:lnSpc>
                        <a:spcAft>
                          <a:spcPts val="800"/>
                        </a:spcAft>
                      </a:pPr>
                      <a:r>
                        <a:rPr lang="en-US" sz="900" dirty="0">
                          <a:effectLst/>
                        </a:rPr>
                        <a:t>2) MJHMP Update Draft – Hazard Profiles</a:t>
                      </a:r>
                      <a:endParaRPr lang="en-US" sz="1000" dirty="0">
                        <a:effectLst/>
                      </a:endParaRPr>
                    </a:p>
                    <a:p>
                      <a:pPr marL="0" marR="0">
                        <a:lnSpc>
                          <a:spcPct val="107000"/>
                        </a:lnSpc>
                        <a:spcAft>
                          <a:spcPts val="800"/>
                        </a:spcAft>
                      </a:pPr>
                      <a:r>
                        <a:rPr lang="en-US" sz="900" dirty="0">
                          <a:effectLst/>
                        </a:rPr>
                        <a:t>3) MJHMP Mitigation Actions</a:t>
                      </a:r>
                      <a:endParaRPr lang="en-US" sz="1000" dirty="0">
                        <a:effectLst/>
                      </a:endParaRPr>
                    </a:p>
                  </a:txBody>
                  <a:tcPr marL="39516" marR="39516" marT="0" marB="0"/>
                </a:tc>
                <a:tc>
                  <a:txBody>
                    <a:bodyPr/>
                    <a:lstStyle/>
                    <a:p>
                      <a:pPr marL="0" marR="0">
                        <a:lnSpc>
                          <a:spcPct val="107000"/>
                        </a:lnSpc>
                        <a:spcAft>
                          <a:spcPts val="800"/>
                        </a:spcAft>
                      </a:pPr>
                      <a:r>
                        <a:rPr lang="en-US" sz="900">
                          <a:effectLst/>
                        </a:rPr>
                        <a:t>November 20, 2024</a:t>
                      </a:r>
                      <a:endParaRPr lang="en-US" sz="10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tc>
                  <a:txBody>
                    <a:bodyPr/>
                    <a:lstStyle/>
                    <a:p>
                      <a:pPr marL="0" marR="0">
                        <a:lnSpc>
                          <a:spcPct val="107000"/>
                        </a:lnSpc>
                        <a:spcAft>
                          <a:spcPts val="800"/>
                        </a:spcAft>
                      </a:pPr>
                      <a:r>
                        <a:rPr lang="en-US" sz="900">
                          <a:effectLst/>
                        </a:rPr>
                        <a:t>Via Zoom</a:t>
                      </a:r>
                      <a:endParaRPr lang="en-US" sz="10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extLst>
                  <a:ext uri="{0D108BD9-81ED-4DB2-BD59-A6C34878D82A}">
                    <a16:rowId xmlns:a16="http://schemas.microsoft.com/office/drawing/2014/main" val="1133893332"/>
                  </a:ext>
                </a:extLst>
              </a:tr>
              <a:tr h="696818">
                <a:tc>
                  <a:txBody>
                    <a:bodyPr/>
                    <a:lstStyle/>
                    <a:p>
                      <a:pPr marL="0" marR="0">
                        <a:lnSpc>
                          <a:spcPct val="107000"/>
                        </a:lnSpc>
                        <a:spcAft>
                          <a:spcPts val="800"/>
                        </a:spcAft>
                      </a:pPr>
                      <a:r>
                        <a:rPr lang="en-US" sz="900">
                          <a:effectLst/>
                        </a:rPr>
                        <a:t>HMPC Meeting #3</a:t>
                      </a:r>
                      <a:endParaRPr lang="en-US" sz="10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tc>
                  <a:txBody>
                    <a:bodyPr/>
                    <a:lstStyle/>
                    <a:p>
                      <a:pPr marL="0" marR="0">
                        <a:lnSpc>
                          <a:spcPct val="107000"/>
                        </a:lnSpc>
                        <a:spcAft>
                          <a:spcPts val="800"/>
                        </a:spcAft>
                      </a:pPr>
                      <a:r>
                        <a:rPr lang="en-US" sz="900" dirty="0">
                          <a:effectLst/>
                        </a:rPr>
                        <a:t>1) MJHMP Progress Status Update</a:t>
                      </a:r>
                      <a:endParaRPr lang="en-US" sz="1000" dirty="0">
                        <a:effectLst/>
                      </a:endParaRPr>
                    </a:p>
                    <a:p>
                      <a:pPr marL="0" marR="0">
                        <a:lnSpc>
                          <a:spcPct val="107000"/>
                        </a:lnSpc>
                        <a:spcAft>
                          <a:spcPts val="800"/>
                        </a:spcAft>
                      </a:pPr>
                      <a:r>
                        <a:rPr lang="en-US" sz="900" dirty="0">
                          <a:effectLst/>
                        </a:rPr>
                        <a:t>2) MJHMP Update Draft </a:t>
                      </a:r>
                      <a:endParaRPr lang="en-US" sz="1000" dirty="0">
                        <a:effectLst/>
                      </a:endParaRPr>
                    </a:p>
                    <a:p>
                      <a:pPr marL="0" marR="0">
                        <a:lnSpc>
                          <a:spcPct val="107000"/>
                        </a:lnSpc>
                        <a:spcAft>
                          <a:spcPts val="800"/>
                        </a:spcAft>
                      </a:pPr>
                      <a:r>
                        <a:rPr lang="en-US" sz="900" dirty="0">
                          <a:effectLst/>
                        </a:rPr>
                        <a:t>3) Plan Implementation</a:t>
                      </a:r>
                      <a:endParaRPr lang="en-US" sz="1000" dirty="0">
                        <a:effectLst/>
                      </a:endParaRPr>
                    </a:p>
                  </a:txBody>
                  <a:tcPr marL="39516" marR="39516" marT="0" marB="0"/>
                </a:tc>
                <a:tc>
                  <a:txBody>
                    <a:bodyPr/>
                    <a:lstStyle/>
                    <a:p>
                      <a:pPr marL="0" marR="0">
                        <a:lnSpc>
                          <a:spcPct val="107000"/>
                        </a:lnSpc>
                        <a:spcAft>
                          <a:spcPts val="800"/>
                        </a:spcAft>
                      </a:pPr>
                      <a:r>
                        <a:rPr lang="en-US" sz="900">
                          <a:effectLst/>
                        </a:rPr>
                        <a:t>December 12, 2024</a:t>
                      </a:r>
                      <a:endParaRPr lang="en-US" sz="10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tc>
                  <a:txBody>
                    <a:bodyPr/>
                    <a:lstStyle/>
                    <a:p>
                      <a:pPr marL="0" marR="0">
                        <a:lnSpc>
                          <a:spcPct val="107000"/>
                        </a:lnSpc>
                        <a:spcAft>
                          <a:spcPts val="800"/>
                        </a:spcAft>
                      </a:pPr>
                      <a:r>
                        <a:rPr lang="en-US" sz="900" dirty="0">
                          <a:effectLst/>
                        </a:rPr>
                        <a:t>Via Zoom</a:t>
                      </a:r>
                      <a:endParaRPr lang="en-US" sz="10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extLst>
                  <a:ext uri="{0D108BD9-81ED-4DB2-BD59-A6C34878D82A}">
                    <a16:rowId xmlns:a16="http://schemas.microsoft.com/office/drawing/2014/main" val="1545472997"/>
                  </a:ext>
                </a:extLst>
              </a:tr>
            </a:tbl>
          </a:graphicData>
        </a:graphic>
      </p:graphicFrame>
      <p:sp>
        <p:nvSpPr>
          <p:cNvPr id="8" name="Text Placeholder 7">
            <a:extLst>
              <a:ext uri="{FF2B5EF4-FFF2-40B4-BE49-F238E27FC236}">
                <a16:creationId xmlns:a16="http://schemas.microsoft.com/office/drawing/2014/main" id="{6E2ABF8D-7314-71B6-FF39-9398A77D9149}"/>
              </a:ext>
            </a:extLst>
          </p:cNvPr>
          <p:cNvSpPr>
            <a:spLocks noGrp="1"/>
          </p:cNvSpPr>
          <p:nvPr>
            <p:ph type="body" sz="quarter" idx="3"/>
          </p:nvPr>
        </p:nvSpPr>
        <p:spPr>
          <a:xfrm>
            <a:off x="838200" y="1345669"/>
            <a:ext cx="3420649" cy="639153"/>
          </a:xfrm>
        </p:spPr>
        <p:txBody>
          <a:bodyPr/>
          <a:lstStyle/>
          <a:p>
            <a:r>
              <a:rPr lang="en-US" dirty="0"/>
              <a:t>Organization</a:t>
            </a:r>
          </a:p>
        </p:txBody>
      </p:sp>
      <p:sp>
        <p:nvSpPr>
          <p:cNvPr id="10" name="Text Placeholder 9">
            <a:extLst>
              <a:ext uri="{FF2B5EF4-FFF2-40B4-BE49-F238E27FC236}">
                <a16:creationId xmlns:a16="http://schemas.microsoft.com/office/drawing/2014/main" id="{E1DF17A1-B554-E305-F78B-C171202EC118}"/>
              </a:ext>
            </a:extLst>
          </p:cNvPr>
          <p:cNvSpPr>
            <a:spLocks noGrp="1"/>
          </p:cNvSpPr>
          <p:nvPr>
            <p:ph type="body" sz="quarter" idx="13"/>
          </p:nvPr>
        </p:nvSpPr>
        <p:spPr>
          <a:xfrm>
            <a:off x="774787" y="2965366"/>
            <a:ext cx="4467773" cy="639153"/>
          </a:xfrm>
        </p:spPr>
        <p:txBody>
          <a:bodyPr/>
          <a:lstStyle/>
          <a:p>
            <a:r>
              <a:rPr lang="en-US" dirty="0"/>
              <a:t>Hazard Mitigation Planning Committee</a:t>
            </a:r>
          </a:p>
        </p:txBody>
      </p:sp>
      <p:graphicFrame>
        <p:nvGraphicFramePr>
          <p:cNvPr id="19" name="Content Placeholder 18">
            <a:extLst>
              <a:ext uri="{FF2B5EF4-FFF2-40B4-BE49-F238E27FC236}">
                <a16:creationId xmlns:a16="http://schemas.microsoft.com/office/drawing/2014/main" id="{19FDF065-03D3-A7B4-FC7F-7AFFAF4FCB0C}"/>
              </a:ext>
            </a:extLst>
          </p:cNvPr>
          <p:cNvGraphicFramePr>
            <a:graphicFrameLocks noGrp="1"/>
          </p:cNvGraphicFramePr>
          <p:nvPr>
            <p:ph sz="half" idx="12"/>
            <p:extLst>
              <p:ext uri="{D42A27DB-BD31-4B8C-83A1-F6EECF244321}">
                <p14:modId xmlns:p14="http://schemas.microsoft.com/office/powerpoint/2010/main" val="1447423842"/>
              </p:ext>
            </p:extLst>
          </p:nvPr>
        </p:nvGraphicFramePr>
        <p:xfrm>
          <a:off x="7147561" y="2007141"/>
          <a:ext cx="4206241" cy="4487690"/>
        </p:xfrm>
        <a:graphic>
          <a:graphicData uri="http://schemas.openxmlformats.org/drawingml/2006/table">
            <a:tbl>
              <a:tblPr firstRow="1" firstCol="1" bandRow="1">
                <a:tableStyleId>{F5AB1C69-6EDB-4FF4-983F-18BD219EF322}</a:tableStyleId>
              </a:tblPr>
              <a:tblGrid>
                <a:gridCol w="847997">
                  <a:extLst>
                    <a:ext uri="{9D8B030D-6E8A-4147-A177-3AD203B41FA5}">
                      <a16:colId xmlns:a16="http://schemas.microsoft.com/office/drawing/2014/main" val="2707858573"/>
                    </a:ext>
                  </a:extLst>
                </a:gridCol>
                <a:gridCol w="1417076">
                  <a:extLst>
                    <a:ext uri="{9D8B030D-6E8A-4147-A177-3AD203B41FA5}">
                      <a16:colId xmlns:a16="http://schemas.microsoft.com/office/drawing/2014/main" val="618266902"/>
                    </a:ext>
                  </a:extLst>
                </a:gridCol>
                <a:gridCol w="889383">
                  <a:extLst>
                    <a:ext uri="{9D8B030D-6E8A-4147-A177-3AD203B41FA5}">
                      <a16:colId xmlns:a16="http://schemas.microsoft.com/office/drawing/2014/main" val="3522360219"/>
                    </a:ext>
                  </a:extLst>
                </a:gridCol>
                <a:gridCol w="1051785">
                  <a:extLst>
                    <a:ext uri="{9D8B030D-6E8A-4147-A177-3AD203B41FA5}">
                      <a16:colId xmlns:a16="http://schemas.microsoft.com/office/drawing/2014/main" val="2189977852"/>
                    </a:ext>
                  </a:extLst>
                </a:gridCol>
              </a:tblGrid>
              <a:tr h="122629">
                <a:tc>
                  <a:txBody>
                    <a:bodyPr/>
                    <a:lstStyle/>
                    <a:p>
                      <a:pPr marL="0" marR="0">
                        <a:lnSpc>
                          <a:spcPct val="107000"/>
                        </a:lnSpc>
                        <a:spcAft>
                          <a:spcPts val="800"/>
                        </a:spcAft>
                      </a:pPr>
                      <a:r>
                        <a:rPr lang="en-US" sz="800">
                          <a:effectLst/>
                        </a:rPr>
                        <a:t>Meeting Type </a:t>
                      </a:r>
                      <a:endParaRPr lang="en-US" sz="9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tc>
                  <a:txBody>
                    <a:bodyPr/>
                    <a:lstStyle/>
                    <a:p>
                      <a:pPr marL="0" marR="0">
                        <a:lnSpc>
                          <a:spcPct val="107000"/>
                        </a:lnSpc>
                        <a:spcAft>
                          <a:spcPts val="800"/>
                        </a:spcAft>
                      </a:pPr>
                      <a:r>
                        <a:rPr lang="en-US" sz="800">
                          <a:effectLst/>
                        </a:rPr>
                        <a:t>Meeting topic </a:t>
                      </a:r>
                      <a:endParaRPr lang="en-US" sz="9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tc>
                  <a:txBody>
                    <a:bodyPr/>
                    <a:lstStyle/>
                    <a:p>
                      <a:pPr marL="0" marR="0">
                        <a:lnSpc>
                          <a:spcPct val="107000"/>
                        </a:lnSpc>
                        <a:spcAft>
                          <a:spcPts val="800"/>
                        </a:spcAft>
                      </a:pPr>
                      <a:r>
                        <a:rPr lang="en-US" sz="800">
                          <a:effectLst/>
                        </a:rPr>
                        <a:t>Meeting Date</a:t>
                      </a:r>
                      <a:endParaRPr lang="en-US" sz="9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tc>
                  <a:txBody>
                    <a:bodyPr/>
                    <a:lstStyle/>
                    <a:p>
                      <a:pPr marL="0" marR="0">
                        <a:lnSpc>
                          <a:spcPct val="107000"/>
                        </a:lnSpc>
                        <a:spcAft>
                          <a:spcPts val="800"/>
                        </a:spcAft>
                      </a:pPr>
                      <a:r>
                        <a:rPr lang="en-US" sz="800">
                          <a:effectLst/>
                        </a:rPr>
                        <a:t>Meeting Locations</a:t>
                      </a:r>
                      <a:endParaRPr lang="en-US" sz="9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extLst>
                  <a:ext uri="{0D108BD9-81ED-4DB2-BD59-A6C34878D82A}">
                    <a16:rowId xmlns:a16="http://schemas.microsoft.com/office/drawing/2014/main" val="2946372354"/>
                  </a:ext>
                </a:extLst>
              </a:tr>
              <a:tr h="1106958">
                <a:tc>
                  <a:txBody>
                    <a:bodyPr/>
                    <a:lstStyle/>
                    <a:p>
                      <a:pPr marL="0" marR="0">
                        <a:lnSpc>
                          <a:spcPct val="107000"/>
                        </a:lnSpc>
                        <a:spcAft>
                          <a:spcPts val="800"/>
                        </a:spcAft>
                      </a:pPr>
                      <a:r>
                        <a:rPr lang="en-US" sz="800" dirty="0">
                          <a:effectLst/>
                        </a:rPr>
                        <a:t>Public Session #1</a:t>
                      </a:r>
                      <a:endParaRPr lang="en-US" sz="9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tc>
                  <a:txBody>
                    <a:bodyPr/>
                    <a:lstStyle/>
                    <a:p>
                      <a:pPr marL="0" marR="0">
                        <a:lnSpc>
                          <a:spcPct val="107000"/>
                        </a:lnSpc>
                        <a:spcAft>
                          <a:spcPts val="800"/>
                        </a:spcAft>
                      </a:pPr>
                      <a:r>
                        <a:rPr lang="en-US" sz="800">
                          <a:effectLst/>
                        </a:rPr>
                        <a:t>1) Introduction to the Multi-Jurisdictional Hazard Mitigation Plan</a:t>
                      </a:r>
                      <a:endParaRPr lang="en-US" sz="900">
                        <a:effectLst/>
                      </a:endParaRPr>
                    </a:p>
                    <a:p>
                      <a:pPr marL="0" marR="0">
                        <a:lnSpc>
                          <a:spcPct val="107000"/>
                        </a:lnSpc>
                        <a:spcAft>
                          <a:spcPts val="800"/>
                        </a:spcAft>
                      </a:pPr>
                      <a:r>
                        <a:rPr lang="en-US" sz="800">
                          <a:effectLst/>
                        </a:rPr>
                        <a:t>2) Update Process</a:t>
                      </a:r>
                      <a:endParaRPr lang="en-US" sz="900">
                        <a:effectLst/>
                      </a:endParaRPr>
                    </a:p>
                    <a:p>
                      <a:pPr marL="0" marR="0">
                        <a:lnSpc>
                          <a:spcPct val="107000"/>
                        </a:lnSpc>
                        <a:spcAft>
                          <a:spcPts val="800"/>
                        </a:spcAft>
                      </a:pPr>
                      <a:r>
                        <a:rPr lang="en-US" sz="800">
                          <a:effectLst/>
                        </a:rPr>
                        <a:t>3) Hazard Identification </a:t>
                      </a:r>
                      <a:endParaRPr lang="en-US" sz="900">
                        <a:effectLst/>
                      </a:endParaRPr>
                    </a:p>
                    <a:p>
                      <a:pPr marL="0" marR="0">
                        <a:lnSpc>
                          <a:spcPct val="107000"/>
                        </a:lnSpc>
                        <a:spcAft>
                          <a:spcPts val="800"/>
                        </a:spcAft>
                      </a:pPr>
                      <a:r>
                        <a:rPr lang="en-US" sz="800">
                          <a:effectLst/>
                        </a:rPr>
                        <a:t>4) Public Engagement</a:t>
                      </a:r>
                      <a:endParaRPr lang="en-US" sz="9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tc>
                  <a:txBody>
                    <a:bodyPr/>
                    <a:lstStyle/>
                    <a:p>
                      <a:pPr marL="0" marR="0">
                        <a:lnSpc>
                          <a:spcPct val="107000"/>
                        </a:lnSpc>
                        <a:spcAft>
                          <a:spcPts val="800"/>
                        </a:spcAft>
                      </a:pPr>
                      <a:r>
                        <a:rPr lang="en-US" sz="800">
                          <a:effectLst/>
                        </a:rPr>
                        <a:t>September 23, 2024</a:t>
                      </a:r>
                      <a:endParaRPr lang="en-US" sz="9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tc>
                  <a:txBody>
                    <a:bodyPr/>
                    <a:lstStyle/>
                    <a:p>
                      <a:pPr marL="0" marR="0">
                        <a:lnSpc>
                          <a:spcPct val="107000"/>
                        </a:lnSpc>
                        <a:spcAft>
                          <a:spcPts val="800"/>
                        </a:spcAft>
                      </a:pPr>
                      <a:r>
                        <a:rPr lang="en-US" sz="800">
                          <a:effectLst/>
                        </a:rPr>
                        <a:t>Clearlake City Hall</a:t>
                      </a:r>
                      <a:endParaRPr lang="en-US" sz="900">
                        <a:effectLst/>
                      </a:endParaRPr>
                    </a:p>
                    <a:p>
                      <a:pPr marL="0" marR="0">
                        <a:lnSpc>
                          <a:spcPct val="107000"/>
                        </a:lnSpc>
                        <a:spcAft>
                          <a:spcPts val="800"/>
                        </a:spcAft>
                      </a:pPr>
                      <a:r>
                        <a:rPr lang="en-US" sz="800">
                          <a:effectLst/>
                        </a:rPr>
                        <a:t>and via Zoom</a:t>
                      </a:r>
                      <a:endParaRPr lang="en-US" sz="9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extLst>
                  <a:ext uri="{0D108BD9-81ED-4DB2-BD59-A6C34878D82A}">
                    <a16:rowId xmlns:a16="http://schemas.microsoft.com/office/drawing/2014/main" val="2832891142"/>
                  </a:ext>
                </a:extLst>
              </a:tr>
              <a:tr h="1106958">
                <a:tc>
                  <a:txBody>
                    <a:bodyPr/>
                    <a:lstStyle/>
                    <a:p>
                      <a:pPr marL="0" marR="0">
                        <a:lnSpc>
                          <a:spcPct val="107000"/>
                        </a:lnSpc>
                        <a:spcAft>
                          <a:spcPts val="800"/>
                        </a:spcAft>
                      </a:pPr>
                      <a:r>
                        <a:rPr lang="en-US" sz="800">
                          <a:effectLst/>
                        </a:rPr>
                        <a:t>Public Session #2</a:t>
                      </a:r>
                      <a:endParaRPr lang="en-US" sz="9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tc>
                  <a:txBody>
                    <a:bodyPr/>
                    <a:lstStyle/>
                    <a:p>
                      <a:pPr marL="0" marR="0">
                        <a:lnSpc>
                          <a:spcPct val="107000"/>
                        </a:lnSpc>
                        <a:spcAft>
                          <a:spcPts val="800"/>
                        </a:spcAft>
                      </a:pPr>
                      <a:r>
                        <a:rPr lang="en-US" sz="800">
                          <a:effectLst/>
                        </a:rPr>
                        <a:t>1) Introduction to the Multi-Jurisdictional Hazard Mitigation Plan</a:t>
                      </a:r>
                      <a:endParaRPr lang="en-US" sz="900">
                        <a:effectLst/>
                      </a:endParaRPr>
                    </a:p>
                    <a:p>
                      <a:pPr marL="0" marR="0">
                        <a:lnSpc>
                          <a:spcPct val="107000"/>
                        </a:lnSpc>
                        <a:spcAft>
                          <a:spcPts val="800"/>
                        </a:spcAft>
                      </a:pPr>
                      <a:r>
                        <a:rPr lang="en-US" sz="800">
                          <a:effectLst/>
                        </a:rPr>
                        <a:t>2) Update Process</a:t>
                      </a:r>
                      <a:endParaRPr lang="en-US" sz="900">
                        <a:effectLst/>
                      </a:endParaRPr>
                    </a:p>
                    <a:p>
                      <a:pPr marL="0" marR="0">
                        <a:lnSpc>
                          <a:spcPct val="107000"/>
                        </a:lnSpc>
                        <a:spcAft>
                          <a:spcPts val="800"/>
                        </a:spcAft>
                      </a:pPr>
                      <a:r>
                        <a:rPr lang="en-US" sz="800">
                          <a:effectLst/>
                        </a:rPr>
                        <a:t>3) Hazard Identification </a:t>
                      </a:r>
                      <a:endParaRPr lang="en-US" sz="900">
                        <a:effectLst/>
                      </a:endParaRPr>
                    </a:p>
                    <a:p>
                      <a:pPr marL="0" marR="0">
                        <a:lnSpc>
                          <a:spcPct val="107000"/>
                        </a:lnSpc>
                        <a:spcAft>
                          <a:spcPts val="800"/>
                        </a:spcAft>
                      </a:pPr>
                      <a:r>
                        <a:rPr lang="en-US" sz="800">
                          <a:effectLst/>
                        </a:rPr>
                        <a:t>4) Public Engagement</a:t>
                      </a:r>
                      <a:endParaRPr lang="en-US" sz="9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tc>
                  <a:txBody>
                    <a:bodyPr/>
                    <a:lstStyle/>
                    <a:p>
                      <a:pPr marL="0" marR="0">
                        <a:lnSpc>
                          <a:spcPct val="107000"/>
                        </a:lnSpc>
                        <a:spcAft>
                          <a:spcPts val="800"/>
                        </a:spcAft>
                      </a:pPr>
                      <a:r>
                        <a:rPr lang="en-US" sz="800">
                          <a:effectLst/>
                        </a:rPr>
                        <a:t>September 24, 2024</a:t>
                      </a:r>
                      <a:endParaRPr lang="en-US" sz="9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tc>
                  <a:txBody>
                    <a:bodyPr/>
                    <a:lstStyle/>
                    <a:p>
                      <a:pPr marL="0" marR="0">
                        <a:lnSpc>
                          <a:spcPct val="107000"/>
                        </a:lnSpc>
                        <a:spcAft>
                          <a:spcPts val="800"/>
                        </a:spcAft>
                      </a:pPr>
                      <a:r>
                        <a:rPr lang="en-US" sz="800">
                          <a:effectLst/>
                        </a:rPr>
                        <a:t>Lakeport City Hall and via Zoom</a:t>
                      </a:r>
                      <a:endParaRPr lang="en-US" sz="9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extLst>
                  <a:ext uri="{0D108BD9-81ED-4DB2-BD59-A6C34878D82A}">
                    <a16:rowId xmlns:a16="http://schemas.microsoft.com/office/drawing/2014/main" val="438658588"/>
                  </a:ext>
                </a:extLst>
              </a:tr>
              <a:tr h="1106958">
                <a:tc>
                  <a:txBody>
                    <a:bodyPr/>
                    <a:lstStyle/>
                    <a:p>
                      <a:pPr marL="0" marR="0">
                        <a:lnSpc>
                          <a:spcPct val="107000"/>
                        </a:lnSpc>
                        <a:spcAft>
                          <a:spcPts val="800"/>
                        </a:spcAft>
                      </a:pPr>
                      <a:r>
                        <a:rPr lang="en-US" sz="800">
                          <a:effectLst/>
                        </a:rPr>
                        <a:t>Public Session #3</a:t>
                      </a:r>
                      <a:endParaRPr lang="en-US" sz="9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tc>
                  <a:txBody>
                    <a:bodyPr/>
                    <a:lstStyle/>
                    <a:p>
                      <a:pPr marL="0" marR="0">
                        <a:lnSpc>
                          <a:spcPct val="107000"/>
                        </a:lnSpc>
                        <a:spcAft>
                          <a:spcPts val="800"/>
                        </a:spcAft>
                      </a:pPr>
                      <a:r>
                        <a:rPr lang="en-US" sz="800">
                          <a:effectLst/>
                        </a:rPr>
                        <a:t>1) Introduction to the Multi-Jurisdictional Hazard Mitigation Plan</a:t>
                      </a:r>
                      <a:endParaRPr lang="en-US" sz="900">
                        <a:effectLst/>
                      </a:endParaRPr>
                    </a:p>
                    <a:p>
                      <a:pPr marL="0" marR="0">
                        <a:lnSpc>
                          <a:spcPct val="107000"/>
                        </a:lnSpc>
                        <a:spcAft>
                          <a:spcPts val="800"/>
                        </a:spcAft>
                      </a:pPr>
                      <a:r>
                        <a:rPr lang="en-US" sz="800">
                          <a:effectLst/>
                        </a:rPr>
                        <a:t>2) Update Process</a:t>
                      </a:r>
                      <a:endParaRPr lang="en-US" sz="900">
                        <a:effectLst/>
                      </a:endParaRPr>
                    </a:p>
                    <a:p>
                      <a:pPr marL="0" marR="0">
                        <a:lnSpc>
                          <a:spcPct val="107000"/>
                        </a:lnSpc>
                        <a:spcAft>
                          <a:spcPts val="800"/>
                        </a:spcAft>
                      </a:pPr>
                      <a:r>
                        <a:rPr lang="en-US" sz="800">
                          <a:effectLst/>
                        </a:rPr>
                        <a:t>3) Hazard Identification </a:t>
                      </a:r>
                      <a:endParaRPr lang="en-US" sz="900">
                        <a:effectLst/>
                      </a:endParaRPr>
                    </a:p>
                    <a:p>
                      <a:pPr marL="0" marR="0">
                        <a:lnSpc>
                          <a:spcPct val="107000"/>
                        </a:lnSpc>
                        <a:spcAft>
                          <a:spcPts val="800"/>
                        </a:spcAft>
                      </a:pPr>
                      <a:r>
                        <a:rPr lang="en-US" sz="800">
                          <a:effectLst/>
                        </a:rPr>
                        <a:t>4) Public Engagement</a:t>
                      </a:r>
                      <a:endParaRPr lang="en-US" sz="9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tc>
                  <a:txBody>
                    <a:bodyPr/>
                    <a:lstStyle/>
                    <a:p>
                      <a:pPr marL="0" marR="0">
                        <a:lnSpc>
                          <a:spcPct val="107000"/>
                        </a:lnSpc>
                        <a:spcAft>
                          <a:spcPts val="800"/>
                        </a:spcAft>
                      </a:pPr>
                      <a:r>
                        <a:rPr lang="en-US" sz="800">
                          <a:effectLst/>
                        </a:rPr>
                        <a:t>September 30, 2024</a:t>
                      </a:r>
                      <a:endParaRPr lang="en-US" sz="9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tc>
                  <a:txBody>
                    <a:bodyPr/>
                    <a:lstStyle/>
                    <a:p>
                      <a:pPr marL="0" marR="0">
                        <a:lnSpc>
                          <a:spcPct val="107000"/>
                        </a:lnSpc>
                        <a:spcAft>
                          <a:spcPts val="800"/>
                        </a:spcAft>
                      </a:pPr>
                      <a:r>
                        <a:rPr lang="en-US" sz="800">
                          <a:effectLst/>
                        </a:rPr>
                        <a:t>Via Zoom</a:t>
                      </a:r>
                      <a:endParaRPr lang="en-US" sz="9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extLst>
                  <a:ext uri="{0D108BD9-81ED-4DB2-BD59-A6C34878D82A}">
                    <a16:rowId xmlns:a16="http://schemas.microsoft.com/office/drawing/2014/main" val="3514406485"/>
                  </a:ext>
                </a:extLst>
              </a:tr>
              <a:tr h="1042229">
                <a:tc>
                  <a:txBody>
                    <a:bodyPr/>
                    <a:lstStyle/>
                    <a:p>
                      <a:pPr marL="0" marR="0">
                        <a:lnSpc>
                          <a:spcPct val="107000"/>
                        </a:lnSpc>
                        <a:spcAft>
                          <a:spcPts val="800"/>
                        </a:spcAft>
                      </a:pPr>
                      <a:r>
                        <a:rPr lang="en-US" sz="800">
                          <a:effectLst/>
                        </a:rPr>
                        <a:t>Public Session #4</a:t>
                      </a:r>
                      <a:endParaRPr lang="en-US" sz="9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tc>
                  <a:txBody>
                    <a:bodyPr/>
                    <a:lstStyle/>
                    <a:p>
                      <a:pPr marL="0" marR="0">
                        <a:lnSpc>
                          <a:spcPct val="107000"/>
                        </a:lnSpc>
                        <a:spcAft>
                          <a:spcPts val="800"/>
                        </a:spcAft>
                      </a:pPr>
                      <a:r>
                        <a:rPr lang="en-US" sz="800">
                          <a:effectLst/>
                        </a:rPr>
                        <a:t>1) Introduction to Presenters, Hazard Mitigation Plan and Update Process</a:t>
                      </a:r>
                      <a:endParaRPr lang="en-US" sz="900">
                        <a:effectLst/>
                      </a:endParaRPr>
                    </a:p>
                    <a:p>
                      <a:pPr marL="0" marR="0">
                        <a:lnSpc>
                          <a:spcPct val="107000"/>
                        </a:lnSpc>
                        <a:spcAft>
                          <a:spcPts val="800"/>
                        </a:spcAft>
                      </a:pPr>
                      <a:r>
                        <a:rPr lang="en-US" sz="800">
                          <a:effectLst/>
                        </a:rPr>
                        <a:t>2) Mitigation Actions</a:t>
                      </a:r>
                      <a:endParaRPr lang="en-US" sz="900">
                        <a:effectLst/>
                      </a:endParaRPr>
                    </a:p>
                    <a:p>
                      <a:pPr marL="0" marR="0">
                        <a:lnSpc>
                          <a:spcPct val="107000"/>
                        </a:lnSpc>
                        <a:spcAft>
                          <a:spcPts val="800"/>
                        </a:spcAft>
                      </a:pPr>
                      <a:r>
                        <a:rPr lang="en-US" sz="800">
                          <a:effectLst/>
                        </a:rPr>
                        <a:t>3) Assess Risks &amp; Capabilities</a:t>
                      </a:r>
                      <a:endParaRPr lang="en-US" sz="9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tc>
                  <a:txBody>
                    <a:bodyPr/>
                    <a:lstStyle/>
                    <a:p>
                      <a:pPr marL="0" marR="0">
                        <a:lnSpc>
                          <a:spcPct val="107000"/>
                        </a:lnSpc>
                        <a:spcAft>
                          <a:spcPts val="800"/>
                        </a:spcAft>
                      </a:pPr>
                      <a:r>
                        <a:rPr lang="en-US" sz="800">
                          <a:effectLst/>
                        </a:rPr>
                        <a:t>December 12, 2024</a:t>
                      </a:r>
                      <a:endParaRPr lang="en-US" sz="9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tc>
                  <a:txBody>
                    <a:bodyPr/>
                    <a:lstStyle/>
                    <a:p>
                      <a:pPr marL="0" marR="0">
                        <a:lnSpc>
                          <a:spcPct val="107000"/>
                        </a:lnSpc>
                        <a:spcAft>
                          <a:spcPts val="800"/>
                        </a:spcAft>
                      </a:pPr>
                      <a:r>
                        <a:rPr lang="en-US" sz="800" dirty="0">
                          <a:effectLst/>
                        </a:rPr>
                        <a:t>Via Zoom </a:t>
                      </a:r>
                      <a:endParaRPr lang="en-US" sz="9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39516" marR="39516" marT="0" marB="0"/>
                </a:tc>
                <a:extLst>
                  <a:ext uri="{0D108BD9-81ED-4DB2-BD59-A6C34878D82A}">
                    <a16:rowId xmlns:a16="http://schemas.microsoft.com/office/drawing/2014/main" val="3777007355"/>
                  </a:ext>
                </a:extLst>
              </a:tr>
            </a:tbl>
          </a:graphicData>
        </a:graphic>
      </p:graphicFrame>
      <p:sp>
        <p:nvSpPr>
          <p:cNvPr id="14" name="Text Placeholder 9">
            <a:extLst>
              <a:ext uri="{FF2B5EF4-FFF2-40B4-BE49-F238E27FC236}">
                <a16:creationId xmlns:a16="http://schemas.microsoft.com/office/drawing/2014/main" id="{E64EDA1D-93DD-4141-B8E6-E6F6F3DCB240}"/>
              </a:ext>
            </a:extLst>
          </p:cNvPr>
          <p:cNvSpPr txBox="1">
            <a:spLocks/>
          </p:cNvSpPr>
          <p:nvPr/>
        </p:nvSpPr>
        <p:spPr>
          <a:xfrm>
            <a:off x="7942675" y="1254534"/>
            <a:ext cx="3420649" cy="639153"/>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Clr>
                <a:srgbClr val="BA1F25"/>
              </a:buClr>
              <a:buSzPct val="75000"/>
              <a:buFont typeface="System Font Regular"/>
              <a:buNone/>
              <a:defRPr sz="1800" b="1" i="0" kern="1200">
                <a:solidFill>
                  <a:schemeClr val="tx1"/>
                </a:solidFill>
                <a:latin typeface="Avenir" panose="02000503020000020003" pitchFamily="2" charset="0"/>
                <a:ea typeface="+mn-ea"/>
                <a:cs typeface="+mn-cs"/>
              </a:defRPr>
            </a:lvl1pPr>
            <a:lvl2pPr marL="457200" indent="0" algn="l" defTabSz="914400" rtl="0" eaLnBrk="1" latinLnBrk="0" hangingPunct="1">
              <a:lnSpc>
                <a:spcPct val="90000"/>
              </a:lnSpc>
              <a:spcBef>
                <a:spcPts val="500"/>
              </a:spcBef>
              <a:buClr>
                <a:srgbClr val="BA1F25"/>
              </a:buClr>
              <a:buSzPct val="75000"/>
              <a:buFont typeface="System Font Regular"/>
              <a:buNone/>
              <a:defRPr sz="2000" b="1" i="0" kern="1200">
                <a:solidFill>
                  <a:schemeClr val="tx1"/>
                </a:solidFill>
                <a:latin typeface="Avenir" panose="02000503020000020003" pitchFamily="2" charset="0"/>
                <a:ea typeface="+mn-ea"/>
                <a:cs typeface="+mn-cs"/>
              </a:defRPr>
            </a:lvl2pPr>
            <a:lvl3pPr marL="914400" indent="0" algn="l" defTabSz="914400" rtl="0" eaLnBrk="1" latinLnBrk="0" hangingPunct="1">
              <a:lnSpc>
                <a:spcPct val="90000"/>
              </a:lnSpc>
              <a:spcBef>
                <a:spcPts val="500"/>
              </a:spcBef>
              <a:buClr>
                <a:srgbClr val="BA1F25"/>
              </a:buClr>
              <a:buSzPct val="75000"/>
              <a:buFont typeface="System Font Regular"/>
              <a:buNone/>
              <a:defRPr sz="1800" b="1" i="0" kern="1200">
                <a:solidFill>
                  <a:schemeClr val="tx1"/>
                </a:solidFill>
                <a:latin typeface="Avenir" panose="02000503020000020003" pitchFamily="2" charset="0"/>
                <a:ea typeface="+mn-ea"/>
                <a:cs typeface="+mn-cs"/>
              </a:defRPr>
            </a:lvl3pPr>
            <a:lvl4pPr marL="1371600" indent="0" algn="l" defTabSz="914400" rtl="0" eaLnBrk="1" latinLnBrk="0" hangingPunct="1">
              <a:lnSpc>
                <a:spcPct val="90000"/>
              </a:lnSpc>
              <a:spcBef>
                <a:spcPts val="500"/>
              </a:spcBef>
              <a:buClr>
                <a:srgbClr val="BA1F25"/>
              </a:buClr>
              <a:buSzPct val="75000"/>
              <a:buFont typeface="System Font Regular"/>
              <a:buNone/>
              <a:defRPr sz="1600" b="1" i="0" kern="1200">
                <a:solidFill>
                  <a:schemeClr val="tx1"/>
                </a:solidFill>
                <a:latin typeface="Avenir" panose="02000503020000020003" pitchFamily="2" charset="0"/>
                <a:ea typeface="+mn-ea"/>
                <a:cs typeface="+mn-cs"/>
              </a:defRPr>
            </a:lvl4pPr>
            <a:lvl5pPr marL="1828800" indent="0" algn="l" defTabSz="914400" rtl="0" eaLnBrk="1" latinLnBrk="0" hangingPunct="1">
              <a:lnSpc>
                <a:spcPct val="90000"/>
              </a:lnSpc>
              <a:spcBef>
                <a:spcPts val="500"/>
              </a:spcBef>
              <a:buClr>
                <a:srgbClr val="BA1F25"/>
              </a:buClr>
              <a:buSzPct val="75000"/>
              <a:buFont typeface="System Font Regular"/>
              <a:buNone/>
              <a:defRPr sz="1600" b="1" i="0" kern="1200">
                <a:solidFill>
                  <a:schemeClr val="tx1"/>
                </a:solidFill>
                <a:latin typeface="Avenir" panose="02000503020000020003" pitchFamily="2"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BA1F25"/>
              </a:buClr>
              <a:buSzPct val="75000"/>
              <a:buFont typeface="System Font Regular"/>
              <a:buNone/>
              <a:tabLst/>
              <a:defRPr/>
            </a:pPr>
            <a:r>
              <a:rPr kumimoji="0" lang="en-US" sz="1800" b="1" i="0" u="none" strike="noStrike" kern="1200" cap="none" spc="0" normalizeH="0" baseline="0" noProof="0" dirty="0">
                <a:ln>
                  <a:noFill/>
                </a:ln>
                <a:solidFill>
                  <a:prstClr val="black"/>
                </a:solidFill>
                <a:effectLst/>
                <a:uLnTx/>
                <a:uFillTx/>
                <a:latin typeface="Avenir" panose="02000503020000020003" pitchFamily="2" charset="0"/>
                <a:ea typeface="+mn-ea"/>
                <a:cs typeface="+mn-cs"/>
              </a:rPr>
              <a:t>Public Information Sessions</a:t>
            </a:r>
          </a:p>
        </p:txBody>
      </p:sp>
      <p:graphicFrame>
        <p:nvGraphicFramePr>
          <p:cNvPr id="23" name="Content Placeholder 11">
            <a:extLst>
              <a:ext uri="{FF2B5EF4-FFF2-40B4-BE49-F238E27FC236}">
                <a16:creationId xmlns:a16="http://schemas.microsoft.com/office/drawing/2014/main" id="{2E408FDA-DBA9-E154-974A-413FD92E5E07}"/>
              </a:ext>
            </a:extLst>
          </p:cNvPr>
          <p:cNvGraphicFramePr>
            <a:graphicFrameLocks noGrp="1"/>
          </p:cNvGraphicFramePr>
          <p:nvPr>
            <p:ph sz="half" idx="1"/>
          </p:nvPr>
        </p:nvGraphicFramePr>
        <p:xfrm>
          <a:off x="774787" y="2096686"/>
          <a:ext cx="6309360" cy="1737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9247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9EA11-FA2C-1F52-063D-35C047BE3A61}"/>
              </a:ext>
            </a:extLst>
          </p:cNvPr>
          <p:cNvSpPr>
            <a:spLocks noGrp="1"/>
          </p:cNvSpPr>
          <p:nvPr>
            <p:ph type="title"/>
          </p:nvPr>
        </p:nvSpPr>
        <p:spPr/>
        <p:txBody>
          <a:bodyPr/>
          <a:lstStyle/>
          <a:p>
            <a:r>
              <a:rPr lang="en-US" dirty="0"/>
              <a:t>Public Outreach</a:t>
            </a:r>
          </a:p>
        </p:txBody>
      </p:sp>
      <p:graphicFrame>
        <p:nvGraphicFramePr>
          <p:cNvPr id="4" name="Content Placeholder 3">
            <a:extLst>
              <a:ext uri="{FF2B5EF4-FFF2-40B4-BE49-F238E27FC236}">
                <a16:creationId xmlns:a16="http://schemas.microsoft.com/office/drawing/2014/main" id="{491B85A2-9E07-1D25-604F-C15E435B0F2E}"/>
              </a:ext>
            </a:extLst>
          </p:cNvPr>
          <p:cNvGraphicFramePr>
            <a:graphicFrameLocks noGrp="1"/>
          </p:cNvGraphicFramePr>
          <p:nvPr>
            <p:ph sz="half" idx="1"/>
            <p:extLst>
              <p:ext uri="{D42A27DB-BD31-4B8C-83A1-F6EECF244321}">
                <p14:modId xmlns:p14="http://schemas.microsoft.com/office/powerpoint/2010/main" val="3027000993"/>
              </p:ext>
            </p:extLst>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8D60FC35-CF88-9E52-E3DE-D7855005CF23}"/>
              </a:ext>
            </a:extLst>
          </p:cNvPr>
          <p:cNvSpPr>
            <a:spLocks noGrp="1"/>
          </p:cNvSpPr>
          <p:nvPr>
            <p:ph sz="half" idx="2"/>
          </p:nvPr>
        </p:nvSpPr>
        <p:spPr>
          <a:xfrm>
            <a:off x="6339348" y="1825625"/>
            <a:ext cx="5181600" cy="4351338"/>
          </a:xfrm>
        </p:spPr>
        <p:txBody>
          <a:bodyPr/>
          <a:lstStyle/>
          <a:p>
            <a:pPr marL="0" indent="0">
              <a:buNone/>
            </a:pPr>
            <a:r>
              <a:rPr lang="en-US" dirty="0"/>
              <a:t>Stakeholders from County Departments, both Cities, Special Districts, Utilities, state and federal agencies connected to Lake County, community organizations including homeowner associations, councils, fire-wise community representatives and others, non-profit and faith-based providers, including agencies that work with seniors, AFN and minority communities were invited and encouraged to participate in the entire planning process through regular invitations and updates. </a:t>
            </a:r>
          </a:p>
          <a:p>
            <a:endParaRPr lang="en-US" dirty="0"/>
          </a:p>
        </p:txBody>
      </p:sp>
    </p:spTree>
    <p:extLst>
      <p:ext uri="{BB962C8B-B14F-4D97-AF65-F5344CB8AC3E}">
        <p14:creationId xmlns:p14="http://schemas.microsoft.com/office/powerpoint/2010/main" val="2820643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C99D0-4AB1-0C9B-AC4C-6BFA4152E231}"/>
              </a:ext>
            </a:extLst>
          </p:cNvPr>
          <p:cNvSpPr>
            <a:spLocks noGrp="1"/>
          </p:cNvSpPr>
          <p:nvPr>
            <p:ph type="title"/>
          </p:nvPr>
        </p:nvSpPr>
        <p:spPr/>
        <p:txBody>
          <a:bodyPr/>
          <a:lstStyle/>
          <a:p>
            <a:r>
              <a:rPr lang="en-US" dirty="0"/>
              <a:t>Hazard Mitigation Planning Committee </a:t>
            </a:r>
          </a:p>
        </p:txBody>
      </p:sp>
      <p:graphicFrame>
        <p:nvGraphicFramePr>
          <p:cNvPr id="10" name="Content Placeholder 9">
            <a:extLst>
              <a:ext uri="{FF2B5EF4-FFF2-40B4-BE49-F238E27FC236}">
                <a16:creationId xmlns:a16="http://schemas.microsoft.com/office/drawing/2014/main" id="{587075E7-521C-9297-3637-CD56109CFFF6}"/>
              </a:ext>
            </a:extLst>
          </p:cNvPr>
          <p:cNvGraphicFramePr>
            <a:graphicFrameLocks noGrp="1"/>
          </p:cNvGraphicFramePr>
          <p:nvPr>
            <p:ph idx="1"/>
            <p:extLst>
              <p:ext uri="{D42A27DB-BD31-4B8C-83A1-F6EECF244321}">
                <p14:modId xmlns:p14="http://schemas.microsoft.com/office/powerpoint/2010/main" val="1963336440"/>
              </p:ext>
            </p:extLst>
          </p:nvPr>
        </p:nvGraphicFramePr>
        <p:xfrm>
          <a:off x="838203" y="1487422"/>
          <a:ext cx="10515597" cy="3712261"/>
        </p:xfrm>
        <a:graphic>
          <a:graphicData uri="http://schemas.openxmlformats.org/drawingml/2006/table">
            <a:tbl>
              <a:tblPr firstRow="1" bandRow="1">
                <a:tableStyleId>{F5AB1C69-6EDB-4FF4-983F-18BD219EF322}</a:tableStyleId>
              </a:tblPr>
              <a:tblGrid>
                <a:gridCol w="2982235">
                  <a:extLst>
                    <a:ext uri="{9D8B030D-6E8A-4147-A177-3AD203B41FA5}">
                      <a16:colId xmlns:a16="http://schemas.microsoft.com/office/drawing/2014/main" val="2858084753"/>
                    </a:ext>
                  </a:extLst>
                </a:gridCol>
                <a:gridCol w="4028163">
                  <a:extLst>
                    <a:ext uri="{9D8B030D-6E8A-4147-A177-3AD203B41FA5}">
                      <a16:colId xmlns:a16="http://schemas.microsoft.com/office/drawing/2014/main" val="3583828474"/>
                    </a:ext>
                  </a:extLst>
                </a:gridCol>
                <a:gridCol w="3505199">
                  <a:extLst>
                    <a:ext uri="{9D8B030D-6E8A-4147-A177-3AD203B41FA5}">
                      <a16:colId xmlns:a16="http://schemas.microsoft.com/office/drawing/2014/main" val="248372402"/>
                    </a:ext>
                  </a:extLst>
                </a:gridCol>
              </a:tblGrid>
              <a:tr h="328852">
                <a:tc>
                  <a:txBody>
                    <a:bodyPr/>
                    <a:lstStyle/>
                    <a:p>
                      <a:r>
                        <a:rPr lang="en-US" dirty="0"/>
                        <a:t>Name</a:t>
                      </a:r>
                    </a:p>
                  </a:txBody>
                  <a:tcPr/>
                </a:tc>
                <a:tc>
                  <a:txBody>
                    <a:bodyPr/>
                    <a:lstStyle/>
                    <a:p>
                      <a:r>
                        <a:rPr lang="en-US" dirty="0"/>
                        <a:t>Title</a:t>
                      </a:r>
                    </a:p>
                  </a:txBody>
                  <a:tcPr/>
                </a:tc>
                <a:tc>
                  <a:txBody>
                    <a:bodyPr/>
                    <a:lstStyle/>
                    <a:p>
                      <a:r>
                        <a:rPr lang="en-US" dirty="0"/>
                        <a:t>Representing </a:t>
                      </a:r>
                    </a:p>
                  </a:txBody>
                  <a:tcPr/>
                </a:tc>
                <a:extLst>
                  <a:ext uri="{0D108BD9-81ED-4DB2-BD59-A6C34878D82A}">
                    <a16:rowId xmlns:a16="http://schemas.microsoft.com/office/drawing/2014/main" val="1594894623"/>
                  </a:ext>
                </a:extLst>
              </a:tr>
              <a:tr h="370840">
                <a:tc>
                  <a:txBody>
                    <a:bodyPr/>
                    <a:lstStyle/>
                    <a:p>
                      <a:pPr marL="0" marR="0">
                        <a:lnSpc>
                          <a:spcPct val="107000"/>
                        </a:lnSpc>
                        <a:spcBef>
                          <a:spcPts val="0"/>
                        </a:spcBef>
                        <a:spcAft>
                          <a:spcPts val="0"/>
                        </a:spcAft>
                      </a:pPr>
                      <a:r>
                        <a:rPr lang="en-US" sz="2000" dirty="0" err="1">
                          <a:solidFill>
                            <a:srgbClr val="000000"/>
                          </a:solidFill>
                          <a:effectLst/>
                        </a:rPr>
                        <a:t>Dakhota</a:t>
                      </a:r>
                      <a:r>
                        <a:rPr lang="en-US" sz="2000" dirty="0">
                          <a:solidFill>
                            <a:srgbClr val="000000"/>
                          </a:solidFill>
                          <a:effectLst/>
                        </a:rPr>
                        <a:t> Hockett</a:t>
                      </a:r>
                      <a:endParaRPr lang="en-US" sz="200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b="0" dirty="0">
                          <a:solidFill>
                            <a:srgbClr val="000000"/>
                          </a:solidFill>
                          <a:effectLst/>
                        </a:rPr>
                        <a:t>Emergency Event Fiscal Manager</a:t>
                      </a:r>
                      <a:endParaRPr lang="en-US" sz="2000" b="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b="0" dirty="0">
                          <a:solidFill>
                            <a:srgbClr val="000000"/>
                          </a:solidFill>
                          <a:effectLst/>
                        </a:rPr>
                        <a:t>Auditor-Controller</a:t>
                      </a:r>
                      <a:endParaRPr lang="en-US" sz="2000" b="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22338539"/>
                  </a:ext>
                </a:extLst>
              </a:tr>
              <a:tr h="370840">
                <a:tc>
                  <a:txBody>
                    <a:bodyPr/>
                    <a:lstStyle/>
                    <a:p>
                      <a:pPr marL="0" marR="0">
                        <a:lnSpc>
                          <a:spcPct val="107000"/>
                        </a:lnSpc>
                        <a:spcBef>
                          <a:spcPts val="0"/>
                        </a:spcBef>
                        <a:spcAft>
                          <a:spcPts val="0"/>
                        </a:spcAft>
                      </a:pPr>
                      <a:r>
                        <a:rPr lang="en-US" sz="2000" dirty="0">
                          <a:solidFill>
                            <a:srgbClr val="000000"/>
                          </a:solidFill>
                          <a:effectLst/>
                        </a:rPr>
                        <a:t>Rob Howe</a:t>
                      </a:r>
                      <a:endParaRPr lang="en-US" sz="200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a:solidFill>
                            <a:srgbClr val="000000"/>
                          </a:solidFill>
                          <a:effectLst/>
                        </a:rPr>
                        <a:t>Sheriff</a:t>
                      </a:r>
                      <a:endParaRPr lang="en-US" sz="20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a:solidFill>
                            <a:srgbClr val="000000"/>
                          </a:solidFill>
                          <a:effectLst/>
                        </a:rPr>
                        <a:t>Sheriff/OES</a:t>
                      </a:r>
                      <a:endParaRPr lang="en-US" sz="20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13355882"/>
                  </a:ext>
                </a:extLst>
              </a:tr>
              <a:tr h="370840">
                <a:tc>
                  <a:txBody>
                    <a:bodyPr/>
                    <a:lstStyle/>
                    <a:p>
                      <a:pPr marL="0" marR="0">
                        <a:lnSpc>
                          <a:spcPct val="107000"/>
                        </a:lnSpc>
                        <a:spcBef>
                          <a:spcPts val="0"/>
                        </a:spcBef>
                        <a:spcAft>
                          <a:spcPts val="0"/>
                        </a:spcAft>
                      </a:pPr>
                      <a:r>
                        <a:rPr lang="en-US" sz="2000" b="0" dirty="0">
                          <a:solidFill>
                            <a:srgbClr val="000000"/>
                          </a:solidFill>
                          <a:effectLst/>
                        </a:rPr>
                        <a:t>Ron Ladd</a:t>
                      </a:r>
                      <a:endParaRPr lang="en-US" sz="2000" b="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a:solidFill>
                            <a:srgbClr val="000000"/>
                          </a:solidFill>
                          <a:effectLst/>
                        </a:rPr>
                        <a:t>Public Works Superintendent</a:t>
                      </a:r>
                      <a:endParaRPr lang="en-US" sz="20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a:solidFill>
                            <a:srgbClr val="000000"/>
                          </a:solidFill>
                          <a:effectLst/>
                        </a:rPr>
                        <a:t>City of Lakeport</a:t>
                      </a:r>
                      <a:endParaRPr lang="en-US" sz="20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75353983"/>
                  </a:ext>
                </a:extLst>
              </a:tr>
              <a:tr h="379781">
                <a:tc>
                  <a:txBody>
                    <a:bodyPr/>
                    <a:lstStyle/>
                    <a:p>
                      <a:pPr marL="0" marR="0">
                        <a:lnSpc>
                          <a:spcPct val="107000"/>
                        </a:lnSpc>
                        <a:spcBef>
                          <a:spcPts val="0"/>
                        </a:spcBef>
                        <a:spcAft>
                          <a:spcPts val="0"/>
                        </a:spcAft>
                      </a:pPr>
                      <a:r>
                        <a:rPr lang="en-US" sz="2000" b="0" dirty="0">
                          <a:solidFill>
                            <a:srgbClr val="000000"/>
                          </a:solidFill>
                          <a:effectLst/>
                        </a:rPr>
                        <a:t>Adeline Leyba</a:t>
                      </a:r>
                      <a:endParaRPr lang="en-US" sz="2000" b="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a:solidFill>
                            <a:srgbClr val="000000"/>
                          </a:solidFill>
                          <a:effectLst/>
                        </a:rPr>
                        <a:t>Public Works Director</a:t>
                      </a:r>
                      <a:endParaRPr lang="en-US" sz="20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dirty="0">
                          <a:solidFill>
                            <a:srgbClr val="000000"/>
                          </a:solidFill>
                          <a:effectLst/>
                        </a:rPr>
                        <a:t>City of Clearlake</a:t>
                      </a:r>
                      <a:endParaRPr lang="en-US" sz="200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74277773"/>
                  </a:ext>
                </a:extLst>
              </a:tr>
              <a:tr h="370840">
                <a:tc>
                  <a:txBody>
                    <a:bodyPr/>
                    <a:lstStyle/>
                    <a:p>
                      <a:pPr marL="0" marR="0">
                        <a:lnSpc>
                          <a:spcPct val="107000"/>
                        </a:lnSpc>
                        <a:spcBef>
                          <a:spcPts val="0"/>
                        </a:spcBef>
                        <a:spcAft>
                          <a:spcPts val="0"/>
                        </a:spcAft>
                      </a:pPr>
                      <a:r>
                        <a:rPr lang="en-US" sz="2000" b="0">
                          <a:solidFill>
                            <a:srgbClr val="000000"/>
                          </a:solidFill>
                          <a:effectLst/>
                        </a:rPr>
                        <a:t>David Fromer</a:t>
                      </a:r>
                      <a:endParaRPr lang="en-US" sz="2000" b="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dirty="0">
                          <a:solidFill>
                            <a:srgbClr val="000000"/>
                          </a:solidFill>
                          <a:effectLst/>
                        </a:rPr>
                        <a:t>Individual</a:t>
                      </a:r>
                      <a:endParaRPr lang="en-US" sz="200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a:solidFill>
                            <a:srgbClr val="000000"/>
                          </a:solidFill>
                          <a:effectLst/>
                        </a:rPr>
                        <a:t>District 1</a:t>
                      </a:r>
                      <a:endParaRPr lang="en-US" sz="20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89433663"/>
                  </a:ext>
                </a:extLst>
              </a:tr>
              <a:tr h="370840">
                <a:tc>
                  <a:txBody>
                    <a:bodyPr/>
                    <a:lstStyle/>
                    <a:p>
                      <a:pPr marL="0" marR="0">
                        <a:lnSpc>
                          <a:spcPct val="107000"/>
                        </a:lnSpc>
                        <a:spcBef>
                          <a:spcPts val="0"/>
                        </a:spcBef>
                        <a:spcAft>
                          <a:spcPts val="0"/>
                        </a:spcAft>
                      </a:pPr>
                      <a:r>
                        <a:rPr lang="en-US" sz="2000" b="0">
                          <a:solidFill>
                            <a:srgbClr val="000000"/>
                          </a:solidFill>
                          <a:effectLst/>
                        </a:rPr>
                        <a:t>Russ Cremer</a:t>
                      </a:r>
                      <a:endParaRPr lang="en-US" sz="2000" b="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a:solidFill>
                            <a:srgbClr val="000000"/>
                          </a:solidFill>
                          <a:effectLst/>
                        </a:rPr>
                        <a:t>Individual</a:t>
                      </a:r>
                      <a:endParaRPr lang="en-US" sz="20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a:solidFill>
                            <a:srgbClr val="000000"/>
                          </a:solidFill>
                          <a:effectLst/>
                        </a:rPr>
                        <a:t>District 2</a:t>
                      </a:r>
                      <a:endParaRPr lang="en-US" sz="20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41069643"/>
                  </a:ext>
                </a:extLst>
              </a:tr>
              <a:tr h="370840">
                <a:tc>
                  <a:txBody>
                    <a:bodyPr/>
                    <a:lstStyle/>
                    <a:p>
                      <a:pPr marL="0" marR="0">
                        <a:lnSpc>
                          <a:spcPct val="107000"/>
                        </a:lnSpc>
                        <a:spcBef>
                          <a:spcPts val="0"/>
                        </a:spcBef>
                        <a:spcAft>
                          <a:spcPts val="0"/>
                        </a:spcAft>
                      </a:pPr>
                      <a:r>
                        <a:rPr lang="en-US" sz="2000" b="0" dirty="0">
                          <a:solidFill>
                            <a:srgbClr val="000000"/>
                          </a:solidFill>
                          <a:effectLst/>
                        </a:rPr>
                        <a:t>Rob Young</a:t>
                      </a:r>
                      <a:endParaRPr lang="en-US" sz="2000" b="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a:solidFill>
                            <a:srgbClr val="000000"/>
                          </a:solidFill>
                          <a:effectLst/>
                        </a:rPr>
                        <a:t>Individual</a:t>
                      </a:r>
                      <a:endParaRPr lang="en-US" sz="20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a:solidFill>
                            <a:srgbClr val="000000"/>
                          </a:solidFill>
                          <a:effectLst/>
                        </a:rPr>
                        <a:t>District 3</a:t>
                      </a:r>
                      <a:endParaRPr lang="en-US" sz="20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32982793"/>
                  </a:ext>
                </a:extLst>
              </a:tr>
              <a:tr h="370840">
                <a:tc>
                  <a:txBody>
                    <a:bodyPr/>
                    <a:lstStyle/>
                    <a:p>
                      <a:pPr marL="0" marR="0">
                        <a:lnSpc>
                          <a:spcPct val="107000"/>
                        </a:lnSpc>
                        <a:spcBef>
                          <a:spcPts val="0"/>
                        </a:spcBef>
                        <a:spcAft>
                          <a:spcPts val="0"/>
                        </a:spcAft>
                      </a:pPr>
                      <a:r>
                        <a:rPr lang="en-US" sz="2000" b="0">
                          <a:solidFill>
                            <a:srgbClr val="000000"/>
                          </a:solidFill>
                          <a:effectLst/>
                        </a:rPr>
                        <a:t>David Brown</a:t>
                      </a:r>
                      <a:endParaRPr lang="en-US" sz="2000" b="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a:solidFill>
                            <a:srgbClr val="000000"/>
                          </a:solidFill>
                          <a:effectLst/>
                        </a:rPr>
                        <a:t>Individual</a:t>
                      </a:r>
                      <a:endParaRPr lang="en-US" sz="20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a:solidFill>
                            <a:srgbClr val="000000"/>
                          </a:solidFill>
                          <a:effectLst/>
                        </a:rPr>
                        <a:t>District 4</a:t>
                      </a:r>
                      <a:endParaRPr lang="en-US" sz="20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92516440"/>
                  </a:ext>
                </a:extLst>
              </a:tr>
              <a:tr h="370840">
                <a:tc>
                  <a:txBody>
                    <a:bodyPr/>
                    <a:lstStyle/>
                    <a:p>
                      <a:pPr marL="0" marR="0">
                        <a:lnSpc>
                          <a:spcPct val="107000"/>
                        </a:lnSpc>
                        <a:spcBef>
                          <a:spcPts val="0"/>
                        </a:spcBef>
                        <a:spcAft>
                          <a:spcPts val="0"/>
                        </a:spcAft>
                      </a:pPr>
                      <a:r>
                        <a:rPr lang="en-US" sz="2000" b="0" dirty="0">
                          <a:solidFill>
                            <a:srgbClr val="000000"/>
                          </a:solidFill>
                          <a:effectLst/>
                        </a:rPr>
                        <a:t>Jessica Fitzgerald</a:t>
                      </a:r>
                      <a:endParaRPr lang="en-US" sz="2000" b="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a:solidFill>
                            <a:srgbClr val="000000"/>
                          </a:solidFill>
                          <a:effectLst/>
                        </a:rPr>
                        <a:t>Individual</a:t>
                      </a:r>
                      <a:endParaRPr lang="en-US" sz="200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dirty="0">
                          <a:solidFill>
                            <a:srgbClr val="000000"/>
                          </a:solidFill>
                          <a:effectLst/>
                        </a:rPr>
                        <a:t>District 5</a:t>
                      </a:r>
                      <a:endParaRPr lang="en-US" sz="2000" dirty="0">
                        <a:solidFill>
                          <a:srgbClr val="000000"/>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24486030"/>
                  </a:ext>
                </a:extLst>
              </a:tr>
            </a:tbl>
          </a:graphicData>
        </a:graphic>
      </p:graphicFrame>
    </p:spTree>
    <p:extLst>
      <p:ext uri="{BB962C8B-B14F-4D97-AF65-F5344CB8AC3E}">
        <p14:creationId xmlns:p14="http://schemas.microsoft.com/office/powerpoint/2010/main" val="2153030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74632-8859-83E8-1800-7FE65A00140D}"/>
              </a:ext>
            </a:extLst>
          </p:cNvPr>
          <p:cNvSpPr>
            <a:spLocks noGrp="1"/>
          </p:cNvSpPr>
          <p:nvPr>
            <p:ph type="title"/>
          </p:nvPr>
        </p:nvSpPr>
        <p:spPr/>
        <p:txBody>
          <a:bodyPr/>
          <a:lstStyle/>
          <a:p>
            <a:r>
              <a:rPr lang="en-US" dirty="0"/>
              <a:t>MJHMP Survey</a:t>
            </a:r>
          </a:p>
        </p:txBody>
      </p:sp>
      <p:sp>
        <p:nvSpPr>
          <p:cNvPr id="3" name="Content Placeholder 2">
            <a:extLst>
              <a:ext uri="{FF2B5EF4-FFF2-40B4-BE49-F238E27FC236}">
                <a16:creationId xmlns:a16="http://schemas.microsoft.com/office/drawing/2014/main" id="{EBC76752-F134-1126-0A9F-D941CFFC2ED0}"/>
              </a:ext>
            </a:extLst>
          </p:cNvPr>
          <p:cNvSpPr>
            <a:spLocks noGrp="1"/>
          </p:cNvSpPr>
          <p:nvPr>
            <p:ph sz="half" idx="1"/>
          </p:nvPr>
        </p:nvSpPr>
        <p:spPr/>
        <p:txBody>
          <a:bodyPr/>
          <a:lstStyle/>
          <a:p>
            <a:r>
              <a:rPr lang="en-US" sz="1800" dirty="0">
                <a:latin typeface="Open Sans" panose="020B0606030504020204" pitchFamily="34" charset="0"/>
              </a:rPr>
              <a:t>The Lake County 2025 Multi-Jurisdictional Hazard Mitigation Survey was available for public input from December 05, 2024, through January 05, 2025. The survey was available to Lake County via</a:t>
            </a:r>
          </a:p>
          <a:p>
            <a:pPr lvl="1" eaLnBrk="0" fontAlgn="base" hangingPunct="0">
              <a:lnSpc>
                <a:spcPct val="100000"/>
              </a:lnSpc>
              <a:spcBef>
                <a:spcPct val="0"/>
              </a:spcBef>
              <a:spcAft>
                <a:spcPct val="0"/>
              </a:spcAft>
              <a:buClrTx/>
              <a:buSzTx/>
            </a:pPr>
            <a:r>
              <a:rPr lang="en-US" altLang="en-US" sz="1800" dirty="0">
                <a:latin typeface="Open Sans" panose="020B0606030504020204" pitchFamily="34" charset="0"/>
              </a:rPr>
              <a:t>Social Media</a:t>
            </a:r>
          </a:p>
          <a:p>
            <a:pPr marR="0" lvl="1" eaLnBrk="0" fontAlgn="base" hangingPunct="0">
              <a:lnSpc>
                <a:spcPct val="100000"/>
              </a:lnSpc>
              <a:spcBef>
                <a:spcPct val="0"/>
              </a:spcBef>
              <a:spcAft>
                <a:spcPct val="0"/>
              </a:spcAft>
              <a:buClrTx/>
              <a:buSzTx/>
              <a:tabLst/>
            </a:pPr>
            <a:r>
              <a:rPr lang="en-US" altLang="en-US" sz="1800" dirty="0">
                <a:latin typeface="Open Sans" panose="020B0606030504020204" pitchFamily="34" charset="0"/>
              </a:rPr>
              <a:t>Email Distribution </a:t>
            </a:r>
          </a:p>
          <a:p>
            <a:pPr marR="0" lvl="1" eaLnBrk="0" fontAlgn="base" hangingPunct="0">
              <a:lnSpc>
                <a:spcPct val="100000"/>
              </a:lnSpc>
              <a:spcBef>
                <a:spcPct val="0"/>
              </a:spcBef>
              <a:spcAft>
                <a:spcPct val="0"/>
              </a:spcAft>
              <a:buClrTx/>
              <a:buSzTx/>
              <a:tabLst/>
            </a:pPr>
            <a:r>
              <a:rPr lang="en-US" altLang="en-US" sz="1800" dirty="0">
                <a:latin typeface="Open Sans" panose="020B0606030504020204" pitchFamily="34" charset="0"/>
              </a:rPr>
              <a:t>Public Information Session</a:t>
            </a:r>
          </a:p>
          <a:p>
            <a:pPr marR="0" lvl="1" eaLnBrk="0" fontAlgn="base" hangingPunct="0">
              <a:lnSpc>
                <a:spcPct val="100000"/>
              </a:lnSpc>
              <a:spcBef>
                <a:spcPct val="0"/>
              </a:spcBef>
              <a:spcAft>
                <a:spcPct val="0"/>
              </a:spcAft>
              <a:buClrTx/>
              <a:buSzTx/>
              <a:tabLst/>
            </a:pPr>
            <a:r>
              <a:rPr lang="en-US" altLang="en-US" sz="1800" dirty="0">
                <a:latin typeface="Open Sans" panose="020B0606030504020204" pitchFamily="34" charset="0"/>
              </a:rPr>
              <a:t>Project Websites</a:t>
            </a:r>
          </a:p>
          <a:p>
            <a:r>
              <a:rPr lang="en-US" dirty="0"/>
              <a:t>75 Participants</a:t>
            </a:r>
          </a:p>
        </p:txBody>
      </p:sp>
      <p:pic>
        <p:nvPicPr>
          <p:cNvPr id="8" name="Content Placeholder 7" descr="A graph showing the growth of a number of people&#10;&#10;Description automatically generated">
            <a:extLst>
              <a:ext uri="{FF2B5EF4-FFF2-40B4-BE49-F238E27FC236}">
                <a16:creationId xmlns:a16="http://schemas.microsoft.com/office/drawing/2014/main" id="{E9C0ABD5-9A14-608F-FD72-46AD106680A4}"/>
              </a:ext>
            </a:extLst>
          </p:cNvPr>
          <p:cNvPicPr>
            <a:picLocks noGrp="1" noChangeAspect="1"/>
          </p:cNvPicPr>
          <p:nvPr>
            <p:ph sz="half" idx="2"/>
          </p:nvPr>
        </p:nvPicPr>
        <p:blipFill rotWithShape="1">
          <a:blip r:embed="rId2" cstate="print">
            <a:extLst>
              <a:ext uri="{28A0092B-C50C-407E-A947-70E740481C1C}">
                <a14:useLocalDpi xmlns:a14="http://schemas.microsoft.com/office/drawing/2010/main" val="0"/>
              </a:ext>
            </a:extLst>
          </a:blip>
          <a:srcRect t="1332"/>
          <a:stretch/>
        </p:blipFill>
        <p:spPr bwMode="auto">
          <a:xfrm>
            <a:off x="6450041" y="1825625"/>
            <a:ext cx="4625917" cy="4351338"/>
          </a:xfrm>
          <a:prstGeom prst="rect">
            <a:avLst/>
          </a:prstGeom>
          <a:ln>
            <a:solidFill>
              <a:schemeClr val="tx1"/>
            </a:solidFill>
          </a:ln>
          <a:extLst>
            <a:ext uri="{53640926-AAD7-44D8-BBD7-CCE9431645EC}">
              <a14:shadowObscured xmlns:a14="http://schemas.microsoft.com/office/drawing/2010/main"/>
            </a:ext>
          </a:extLst>
        </p:spPr>
      </p:pic>
      <p:sp>
        <p:nvSpPr>
          <p:cNvPr id="17" name="Rectangle 14">
            <a:extLst>
              <a:ext uri="{FF2B5EF4-FFF2-40B4-BE49-F238E27FC236}">
                <a16:creationId xmlns:a16="http://schemas.microsoft.com/office/drawing/2014/main" id="{BCC57CB1-8986-5E55-C080-EB45C0C475B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680495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C1B96-2C8D-B489-3FFE-B0DD457C3584}"/>
              </a:ext>
            </a:extLst>
          </p:cNvPr>
          <p:cNvSpPr>
            <a:spLocks noGrp="1"/>
          </p:cNvSpPr>
          <p:nvPr>
            <p:ph type="title"/>
          </p:nvPr>
        </p:nvSpPr>
        <p:spPr/>
        <p:txBody>
          <a:bodyPr/>
          <a:lstStyle/>
          <a:p>
            <a:r>
              <a:rPr lang="en-US" dirty="0"/>
              <a:t>Project Websites</a:t>
            </a:r>
          </a:p>
        </p:txBody>
      </p:sp>
      <p:pic>
        <p:nvPicPr>
          <p:cNvPr id="21" name="Picture 20" descr="A qr code with a star and a logo&#10;&#10;Description automatically generated">
            <a:extLst>
              <a:ext uri="{FF2B5EF4-FFF2-40B4-BE49-F238E27FC236}">
                <a16:creationId xmlns:a16="http://schemas.microsoft.com/office/drawing/2014/main" id="{9837CA1E-40B1-D72F-EBF1-D0A727BCF840}"/>
              </a:ext>
            </a:extLst>
          </p:cNvPr>
          <p:cNvPicPr>
            <a:picLocks noChangeAspect="1"/>
          </p:cNvPicPr>
          <p:nvPr/>
        </p:nvPicPr>
        <p:blipFill>
          <a:blip r:embed="rId2"/>
          <a:stretch>
            <a:fillRect/>
          </a:stretch>
        </p:blipFill>
        <p:spPr>
          <a:xfrm>
            <a:off x="8174538" y="2094238"/>
            <a:ext cx="2733148" cy="3477475"/>
          </a:xfrm>
          <a:prstGeom prst="rect">
            <a:avLst/>
          </a:prstGeom>
        </p:spPr>
      </p:pic>
      <p:pic>
        <p:nvPicPr>
          <p:cNvPr id="23" name="Picture 22" descr="A qr code with a picture of a mountain and a lake&#10;&#10;Description automatically generated">
            <a:extLst>
              <a:ext uri="{FF2B5EF4-FFF2-40B4-BE49-F238E27FC236}">
                <a16:creationId xmlns:a16="http://schemas.microsoft.com/office/drawing/2014/main" id="{959489B2-9FE1-5DA6-BA69-9C7325A64E77}"/>
              </a:ext>
            </a:extLst>
          </p:cNvPr>
          <p:cNvPicPr>
            <a:picLocks noChangeAspect="1"/>
          </p:cNvPicPr>
          <p:nvPr/>
        </p:nvPicPr>
        <p:blipFill>
          <a:blip r:embed="rId3"/>
          <a:stretch>
            <a:fillRect/>
          </a:stretch>
        </p:blipFill>
        <p:spPr>
          <a:xfrm>
            <a:off x="4484059" y="2094240"/>
            <a:ext cx="2733148" cy="3477475"/>
          </a:xfrm>
          <a:prstGeom prst="rect">
            <a:avLst/>
          </a:prstGeom>
        </p:spPr>
      </p:pic>
      <p:pic>
        <p:nvPicPr>
          <p:cNvPr id="25" name="Picture 24" descr="A qr code with a logo&#10;&#10;Description automatically generated">
            <a:extLst>
              <a:ext uri="{FF2B5EF4-FFF2-40B4-BE49-F238E27FC236}">
                <a16:creationId xmlns:a16="http://schemas.microsoft.com/office/drawing/2014/main" id="{DEF42E26-E06E-C8F9-5E5E-C45C87138C7B}"/>
              </a:ext>
            </a:extLst>
          </p:cNvPr>
          <p:cNvPicPr>
            <a:picLocks noChangeAspect="1"/>
          </p:cNvPicPr>
          <p:nvPr/>
        </p:nvPicPr>
        <p:blipFill>
          <a:blip r:embed="rId4"/>
          <a:stretch>
            <a:fillRect/>
          </a:stretch>
        </p:blipFill>
        <p:spPr>
          <a:xfrm>
            <a:off x="977233" y="2094239"/>
            <a:ext cx="2733148" cy="3477475"/>
          </a:xfrm>
          <a:prstGeom prst="rect">
            <a:avLst/>
          </a:prstGeom>
        </p:spPr>
      </p:pic>
    </p:spTree>
    <p:extLst>
      <p:ext uri="{BB962C8B-B14F-4D97-AF65-F5344CB8AC3E}">
        <p14:creationId xmlns:p14="http://schemas.microsoft.com/office/powerpoint/2010/main" val="126098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0A69C-D2AB-5D4C-CC97-566666C189F7}"/>
              </a:ext>
            </a:extLst>
          </p:cNvPr>
          <p:cNvSpPr>
            <a:spLocks noGrp="1"/>
          </p:cNvSpPr>
          <p:nvPr>
            <p:ph type="title"/>
          </p:nvPr>
        </p:nvSpPr>
        <p:spPr/>
        <p:txBody>
          <a:bodyPr/>
          <a:lstStyle/>
          <a:p>
            <a:r>
              <a:rPr lang="en-US" dirty="0"/>
              <a:t>Chapter 2: Hazards of Concern</a:t>
            </a:r>
          </a:p>
        </p:txBody>
      </p:sp>
      <p:graphicFrame>
        <p:nvGraphicFramePr>
          <p:cNvPr id="11" name="Content Placeholder 10">
            <a:extLst>
              <a:ext uri="{FF2B5EF4-FFF2-40B4-BE49-F238E27FC236}">
                <a16:creationId xmlns:a16="http://schemas.microsoft.com/office/drawing/2014/main" id="{AAA83590-3AA4-9014-57AD-E6CE8F90A338}"/>
              </a:ext>
            </a:extLst>
          </p:cNvPr>
          <p:cNvGraphicFramePr>
            <a:graphicFrameLocks noGrp="1"/>
          </p:cNvGraphicFramePr>
          <p:nvPr>
            <p:ph idx="1"/>
            <p:extLst>
              <p:ext uri="{D42A27DB-BD31-4B8C-83A1-F6EECF244321}">
                <p14:modId xmlns:p14="http://schemas.microsoft.com/office/powerpoint/2010/main" val="288205096"/>
              </p:ext>
            </p:extLst>
          </p:nvPr>
        </p:nvGraphicFramePr>
        <p:xfrm>
          <a:off x="563880" y="1388550"/>
          <a:ext cx="10515600" cy="4982794"/>
        </p:xfrm>
        <a:graphic>
          <a:graphicData uri="http://schemas.openxmlformats.org/drawingml/2006/table">
            <a:tbl>
              <a:tblPr firstRow="1" firstCol="1" bandRow="1">
                <a:tableStyleId>{F5AB1C69-6EDB-4FF4-983F-18BD219EF322}</a:tableStyleId>
              </a:tblPr>
              <a:tblGrid>
                <a:gridCol w="3373349">
                  <a:extLst>
                    <a:ext uri="{9D8B030D-6E8A-4147-A177-3AD203B41FA5}">
                      <a16:colId xmlns:a16="http://schemas.microsoft.com/office/drawing/2014/main" val="2646890018"/>
                    </a:ext>
                  </a:extLst>
                </a:gridCol>
                <a:gridCol w="1539011">
                  <a:extLst>
                    <a:ext uri="{9D8B030D-6E8A-4147-A177-3AD203B41FA5}">
                      <a16:colId xmlns:a16="http://schemas.microsoft.com/office/drawing/2014/main" val="2906665136"/>
                    </a:ext>
                  </a:extLst>
                </a:gridCol>
                <a:gridCol w="1454330">
                  <a:extLst>
                    <a:ext uri="{9D8B030D-6E8A-4147-A177-3AD203B41FA5}">
                      <a16:colId xmlns:a16="http://schemas.microsoft.com/office/drawing/2014/main" val="4209121168"/>
                    </a:ext>
                  </a:extLst>
                </a:gridCol>
                <a:gridCol w="2074455">
                  <a:extLst>
                    <a:ext uri="{9D8B030D-6E8A-4147-A177-3AD203B41FA5}">
                      <a16:colId xmlns:a16="http://schemas.microsoft.com/office/drawing/2014/main" val="1984393021"/>
                    </a:ext>
                  </a:extLst>
                </a:gridCol>
                <a:gridCol w="2074455">
                  <a:extLst>
                    <a:ext uri="{9D8B030D-6E8A-4147-A177-3AD203B41FA5}">
                      <a16:colId xmlns:a16="http://schemas.microsoft.com/office/drawing/2014/main" val="485121092"/>
                    </a:ext>
                  </a:extLst>
                </a:gridCol>
              </a:tblGrid>
              <a:tr h="0">
                <a:tc>
                  <a:txBody>
                    <a:bodyPr/>
                    <a:lstStyle/>
                    <a:p>
                      <a:pPr marL="0" marR="0" algn="ctr">
                        <a:lnSpc>
                          <a:spcPct val="107000"/>
                        </a:lnSpc>
                        <a:spcAft>
                          <a:spcPts val="800"/>
                        </a:spcAft>
                      </a:pPr>
                      <a:r>
                        <a:rPr lang="en-US" sz="1100" dirty="0">
                          <a:effectLst/>
                        </a:rPr>
                        <a:t>Hazard</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a:effectLst/>
                        </a:rPr>
                        <a:t>Included in 2023 Update?</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Include in 2024 Plan?</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solidFill>
                            <a:schemeClr val="bg1"/>
                          </a:solidFill>
                          <a:effectLst/>
                        </a:rPr>
                        <a:t>Lakeport </a:t>
                      </a:r>
                      <a:endParaRPr lang="en-US" sz="1100" dirty="0">
                        <a:solidFill>
                          <a:schemeClr val="bg1"/>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solidFill>
                            <a:schemeClr val="bg1"/>
                          </a:solidFill>
                          <a:effectLst/>
                        </a:rPr>
                        <a:t>Clearlake</a:t>
                      </a:r>
                      <a:endParaRPr lang="en-US" sz="1100" dirty="0">
                        <a:solidFill>
                          <a:schemeClr val="bg1"/>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extLst>
                  <a:ext uri="{0D108BD9-81ED-4DB2-BD59-A6C34878D82A}">
                    <a16:rowId xmlns:a16="http://schemas.microsoft.com/office/drawing/2014/main" val="1783242209"/>
                  </a:ext>
                </a:extLst>
              </a:tr>
              <a:tr h="0">
                <a:tc>
                  <a:txBody>
                    <a:bodyPr/>
                    <a:lstStyle/>
                    <a:p>
                      <a:pPr marL="0" marR="0">
                        <a:lnSpc>
                          <a:spcPct val="107000"/>
                        </a:lnSpc>
                        <a:spcAft>
                          <a:spcPts val="800"/>
                        </a:spcAft>
                      </a:pPr>
                      <a:r>
                        <a:rPr lang="en-US" sz="1100">
                          <a:effectLst/>
                        </a:rPr>
                        <a:t>Drought &amp; Water Shortage</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tc>
                <a:tc>
                  <a:txBody>
                    <a:bodyPr/>
                    <a:lstStyle/>
                    <a:p>
                      <a:pPr marL="0" marR="0" algn="ctr">
                        <a:lnSpc>
                          <a:spcPct val="107000"/>
                        </a:lnSpc>
                        <a:spcAft>
                          <a:spcPts val="800"/>
                        </a:spcAft>
                      </a:pPr>
                      <a:r>
                        <a:rPr lang="en-US" sz="1100" dirty="0">
                          <a:effectLst/>
                        </a:rPr>
                        <a:t>Yes</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Yes</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Yes</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Yes</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extLst>
                  <a:ext uri="{0D108BD9-81ED-4DB2-BD59-A6C34878D82A}">
                    <a16:rowId xmlns:a16="http://schemas.microsoft.com/office/drawing/2014/main" val="2991944253"/>
                  </a:ext>
                </a:extLst>
              </a:tr>
              <a:tr h="0">
                <a:tc>
                  <a:txBody>
                    <a:bodyPr/>
                    <a:lstStyle/>
                    <a:p>
                      <a:pPr marL="0" marR="0">
                        <a:lnSpc>
                          <a:spcPct val="107000"/>
                        </a:lnSpc>
                        <a:spcAft>
                          <a:spcPts val="800"/>
                        </a:spcAft>
                      </a:pPr>
                      <a:r>
                        <a:rPr lang="en-US" sz="1100">
                          <a:effectLst/>
                        </a:rPr>
                        <a:t>Wildfire</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tc>
                <a:tc>
                  <a:txBody>
                    <a:bodyPr/>
                    <a:lstStyle/>
                    <a:p>
                      <a:pPr marL="0" marR="0" algn="ctr">
                        <a:lnSpc>
                          <a:spcPct val="107000"/>
                        </a:lnSpc>
                        <a:spcAft>
                          <a:spcPts val="800"/>
                        </a:spcAft>
                      </a:pPr>
                      <a:r>
                        <a:rPr lang="en-US" sz="1100" dirty="0">
                          <a:effectLst/>
                        </a:rPr>
                        <a:t>Yes</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Yes</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Yes</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Yes</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extLst>
                  <a:ext uri="{0D108BD9-81ED-4DB2-BD59-A6C34878D82A}">
                    <a16:rowId xmlns:a16="http://schemas.microsoft.com/office/drawing/2014/main" val="3200468152"/>
                  </a:ext>
                </a:extLst>
              </a:tr>
              <a:tr h="0">
                <a:tc>
                  <a:txBody>
                    <a:bodyPr/>
                    <a:lstStyle/>
                    <a:p>
                      <a:pPr marL="0" marR="0">
                        <a:lnSpc>
                          <a:spcPct val="107000"/>
                        </a:lnSpc>
                        <a:spcAft>
                          <a:spcPts val="800"/>
                        </a:spcAft>
                      </a:pPr>
                      <a:r>
                        <a:rPr lang="en-US" sz="1100">
                          <a:effectLst/>
                        </a:rPr>
                        <a:t>Earthquake</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tc>
                <a:tc>
                  <a:txBody>
                    <a:bodyPr/>
                    <a:lstStyle/>
                    <a:p>
                      <a:pPr marL="0" marR="0" algn="ctr">
                        <a:lnSpc>
                          <a:spcPct val="107000"/>
                        </a:lnSpc>
                        <a:spcAft>
                          <a:spcPts val="800"/>
                        </a:spcAft>
                      </a:pPr>
                      <a:r>
                        <a:rPr lang="en-US" sz="1100">
                          <a:effectLst/>
                        </a:rPr>
                        <a:t>Yes</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a:effectLst/>
                        </a:rPr>
                        <a:t>Yes</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a:effectLst/>
                        </a:rPr>
                        <a:t>Yes</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a:effectLst/>
                        </a:rPr>
                        <a:t>Yes</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extLst>
                  <a:ext uri="{0D108BD9-81ED-4DB2-BD59-A6C34878D82A}">
                    <a16:rowId xmlns:a16="http://schemas.microsoft.com/office/drawing/2014/main" val="2068211762"/>
                  </a:ext>
                </a:extLst>
              </a:tr>
              <a:tr h="0">
                <a:tc>
                  <a:txBody>
                    <a:bodyPr/>
                    <a:lstStyle/>
                    <a:p>
                      <a:pPr marL="0" marR="0">
                        <a:lnSpc>
                          <a:spcPct val="107000"/>
                        </a:lnSpc>
                        <a:spcAft>
                          <a:spcPts val="800"/>
                        </a:spcAft>
                      </a:pPr>
                      <a:r>
                        <a:rPr lang="en-US" sz="1100">
                          <a:effectLst/>
                        </a:rPr>
                        <a:t>Severe Weather: Storms (Heavy Rain, Wind, Snow, Freeze)</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tc>
                <a:tc>
                  <a:txBody>
                    <a:bodyPr/>
                    <a:lstStyle/>
                    <a:p>
                      <a:pPr marL="0" marR="0" algn="ctr">
                        <a:lnSpc>
                          <a:spcPct val="107000"/>
                        </a:lnSpc>
                        <a:spcAft>
                          <a:spcPts val="800"/>
                        </a:spcAft>
                      </a:pPr>
                      <a:r>
                        <a:rPr lang="en-US" sz="1100">
                          <a:effectLst/>
                        </a:rPr>
                        <a:t>Yes</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Yes</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Yes</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Yes</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extLst>
                  <a:ext uri="{0D108BD9-81ED-4DB2-BD59-A6C34878D82A}">
                    <a16:rowId xmlns:a16="http://schemas.microsoft.com/office/drawing/2014/main" val="2503324663"/>
                  </a:ext>
                </a:extLst>
              </a:tr>
              <a:tr h="0">
                <a:tc>
                  <a:txBody>
                    <a:bodyPr/>
                    <a:lstStyle/>
                    <a:p>
                      <a:pPr marL="0" marR="0">
                        <a:lnSpc>
                          <a:spcPct val="107000"/>
                        </a:lnSpc>
                        <a:spcAft>
                          <a:spcPts val="800"/>
                        </a:spcAft>
                      </a:pPr>
                      <a:r>
                        <a:rPr lang="en-US" sz="1100">
                          <a:effectLst/>
                        </a:rPr>
                        <a:t>Epidemic/Pandemic/Vector Borne Disease Hazards</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tc>
                <a:tc>
                  <a:txBody>
                    <a:bodyPr/>
                    <a:lstStyle/>
                    <a:p>
                      <a:pPr marL="0" marR="0" algn="ctr">
                        <a:lnSpc>
                          <a:spcPct val="107000"/>
                        </a:lnSpc>
                        <a:spcAft>
                          <a:spcPts val="800"/>
                        </a:spcAft>
                      </a:pPr>
                      <a:r>
                        <a:rPr lang="en-US" sz="1100">
                          <a:effectLst/>
                        </a:rPr>
                        <a:t>No</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No</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No</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No</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extLst>
                  <a:ext uri="{0D108BD9-81ED-4DB2-BD59-A6C34878D82A}">
                    <a16:rowId xmlns:a16="http://schemas.microsoft.com/office/drawing/2014/main" val="4230788382"/>
                  </a:ext>
                </a:extLst>
              </a:tr>
              <a:tr h="0">
                <a:tc>
                  <a:txBody>
                    <a:bodyPr/>
                    <a:lstStyle/>
                    <a:p>
                      <a:pPr marL="0" marR="0">
                        <a:lnSpc>
                          <a:spcPct val="107000"/>
                        </a:lnSpc>
                        <a:spcAft>
                          <a:spcPts val="800"/>
                        </a:spcAft>
                      </a:pPr>
                      <a:r>
                        <a:rPr lang="en-US" sz="1100">
                          <a:effectLst/>
                        </a:rPr>
                        <a:t>Severe Weather: Extreme Heat</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tc>
                <a:tc>
                  <a:txBody>
                    <a:bodyPr/>
                    <a:lstStyle/>
                    <a:p>
                      <a:pPr marL="0" marR="0" algn="ctr">
                        <a:lnSpc>
                          <a:spcPct val="107000"/>
                        </a:lnSpc>
                        <a:spcAft>
                          <a:spcPts val="800"/>
                        </a:spcAft>
                      </a:pPr>
                      <a:r>
                        <a:rPr lang="en-US" sz="1100">
                          <a:effectLst/>
                        </a:rPr>
                        <a:t>Yes</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a:effectLst/>
                        </a:rPr>
                        <a:t>Yes </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Yes </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Yes </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extLst>
                  <a:ext uri="{0D108BD9-81ED-4DB2-BD59-A6C34878D82A}">
                    <a16:rowId xmlns:a16="http://schemas.microsoft.com/office/drawing/2014/main" val="641701751"/>
                  </a:ext>
                </a:extLst>
              </a:tr>
              <a:tr h="0">
                <a:tc>
                  <a:txBody>
                    <a:bodyPr/>
                    <a:lstStyle/>
                    <a:p>
                      <a:pPr marL="0" marR="0">
                        <a:lnSpc>
                          <a:spcPct val="107000"/>
                        </a:lnSpc>
                        <a:spcAft>
                          <a:spcPts val="800"/>
                        </a:spcAft>
                      </a:pPr>
                      <a:r>
                        <a:rPr lang="en-US" sz="1100">
                          <a:effectLst/>
                        </a:rPr>
                        <a:t>Aquatic Biologic Hazards: Invasive Species</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tc>
                <a:tc>
                  <a:txBody>
                    <a:bodyPr/>
                    <a:lstStyle/>
                    <a:p>
                      <a:pPr marL="0" marR="0" algn="ctr">
                        <a:lnSpc>
                          <a:spcPct val="107000"/>
                        </a:lnSpc>
                        <a:spcAft>
                          <a:spcPts val="800"/>
                        </a:spcAft>
                      </a:pPr>
                      <a:r>
                        <a:rPr lang="en-US" sz="1100">
                          <a:effectLst/>
                        </a:rPr>
                        <a:t>Yes</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Yes</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Yes</a:t>
                      </a:r>
                      <a:r>
                        <a:rPr lang="en-US" sz="1100" kern="100" dirty="0">
                          <a:effectLst/>
                        </a:rPr>
                        <a:t>±</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Yes</a:t>
                      </a:r>
                      <a:r>
                        <a:rPr lang="en-US" sz="1100" kern="100" dirty="0">
                          <a:effectLst/>
                        </a:rPr>
                        <a:t>±</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extLst>
                  <a:ext uri="{0D108BD9-81ED-4DB2-BD59-A6C34878D82A}">
                    <a16:rowId xmlns:a16="http://schemas.microsoft.com/office/drawing/2014/main" val="3753234469"/>
                  </a:ext>
                </a:extLst>
              </a:tr>
              <a:tr h="0">
                <a:tc>
                  <a:txBody>
                    <a:bodyPr/>
                    <a:lstStyle/>
                    <a:p>
                      <a:pPr marL="0" marR="0">
                        <a:lnSpc>
                          <a:spcPct val="107000"/>
                        </a:lnSpc>
                        <a:spcAft>
                          <a:spcPts val="800"/>
                        </a:spcAft>
                      </a:pPr>
                      <a:r>
                        <a:rPr lang="en-US" sz="1100">
                          <a:effectLst/>
                        </a:rPr>
                        <a:t>Flood</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tc>
                <a:tc>
                  <a:txBody>
                    <a:bodyPr/>
                    <a:lstStyle/>
                    <a:p>
                      <a:pPr marL="0" marR="0" algn="ctr">
                        <a:lnSpc>
                          <a:spcPct val="107000"/>
                        </a:lnSpc>
                        <a:spcAft>
                          <a:spcPts val="800"/>
                        </a:spcAft>
                      </a:pPr>
                      <a:r>
                        <a:rPr lang="en-US" sz="1100">
                          <a:effectLst/>
                        </a:rPr>
                        <a:t>Yes</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Yes</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Yes</a:t>
                      </a:r>
                      <a:r>
                        <a:rPr lang="en-US" sz="1100" kern="100" dirty="0">
                          <a:effectLst/>
                        </a:rPr>
                        <a:t>±</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Yes</a:t>
                      </a:r>
                      <a:r>
                        <a:rPr lang="en-US" sz="1100" kern="100" dirty="0">
                          <a:effectLst/>
                        </a:rPr>
                        <a:t>±</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extLst>
                  <a:ext uri="{0D108BD9-81ED-4DB2-BD59-A6C34878D82A}">
                    <a16:rowId xmlns:a16="http://schemas.microsoft.com/office/drawing/2014/main" val="2485005066"/>
                  </a:ext>
                </a:extLst>
              </a:tr>
              <a:tr h="0">
                <a:tc>
                  <a:txBody>
                    <a:bodyPr/>
                    <a:lstStyle/>
                    <a:p>
                      <a:pPr marL="0" marR="0">
                        <a:lnSpc>
                          <a:spcPct val="107000"/>
                        </a:lnSpc>
                        <a:spcAft>
                          <a:spcPts val="800"/>
                        </a:spcAft>
                      </a:pPr>
                      <a:r>
                        <a:rPr lang="en-US" sz="1100">
                          <a:effectLst/>
                        </a:rPr>
                        <a:t>Tree Mortality</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tc>
                <a:tc>
                  <a:txBody>
                    <a:bodyPr/>
                    <a:lstStyle/>
                    <a:p>
                      <a:pPr marL="0" marR="0" algn="ctr">
                        <a:lnSpc>
                          <a:spcPct val="107000"/>
                        </a:lnSpc>
                        <a:spcAft>
                          <a:spcPts val="800"/>
                        </a:spcAft>
                      </a:pPr>
                      <a:r>
                        <a:rPr lang="en-US" sz="1100">
                          <a:effectLst/>
                        </a:rPr>
                        <a:t>No</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a:effectLst/>
                        </a:rPr>
                        <a:t>Yes</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a:effectLst/>
                        </a:rPr>
                        <a:t>Yes</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a:effectLst/>
                        </a:rPr>
                        <a:t>Yes</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extLst>
                  <a:ext uri="{0D108BD9-81ED-4DB2-BD59-A6C34878D82A}">
                    <a16:rowId xmlns:a16="http://schemas.microsoft.com/office/drawing/2014/main" val="281260460"/>
                  </a:ext>
                </a:extLst>
              </a:tr>
              <a:tr h="0">
                <a:tc>
                  <a:txBody>
                    <a:bodyPr/>
                    <a:lstStyle/>
                    <a:p>
                      <a:pPr marL="0" marR="0">
                        <a:lnSpc>
                          <a:spcPct val="107000"/>
                        </a:lnSpc>
                        <a:spcAft>
                          <a:spcPts val="800"/>
                        </a:spcAft>
                      </a:pPr>
                      <a:r>
                        <a:rPr lang="en-US" sz="1100">
                          <a:effectLst/>
                        </a:rPr>
                        <a:t>Climate Change</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tc>
                <a:tc>
                  <a:txBody>
                    <a:bodyPr/>
                    <a:lstStyle/>
                    <a:p>
                      <a:pPr marL="0" marR="0" algn="ctr">
                        <a:lnSpc>
                          <a:spcPct val="107000"/>
                        </a:lnSpc>
                        <a:spcAft>
                          <a:spcPts val="800"/>
                        </a:spcAft>
                      </a:pPr>
                      <a:r>
                        <a:rPr lang="en-US" sz="1100">
                          <a:effectLst/>
                        </a:rPr>
                        <a:t>Yes</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a:effectLst/>
                        </a:rPr>
                        <a:t>Yes</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Yes</a:t>
                      </a:r>
                      <a:r>
                        <a:rPr lang="en-US" sz="1100" kern="100" dirty="0">
                          <a:effectLst/>
                        </a:rPr>
                        <a:t>±</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Yes</a:t>
                      </a:r>
                      <a:r>
                        <a:rPr lang="en-US" sz="1100" kern="100" dirty="0">
                          <a:effectLst/>
                        </a:rPr>
                        <a:t>±</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extLst>
                  <a:ext uri="{0D108BD9-81ED-4DB2-BD59-A6C34878D82A}">
                    <a16:rowId xmlns:a16="http://schemas.microsoft.com/office/drawing/2014/main" val="666234859"/>
                  </a:ext>
                </a:extLst>
              </a:tr>
              <a:tr h="0">
                <a:tc>
                  <a:txBody>
                    <a:bodyPr/>
                    <a:lstStyle/>
                    <a:p>
                      <a:pPr marL="0" marR="0">
                        <a:lnSpc>
                          <a:spcPct val="107000"/>
                        </a:lnSpc>
                        <a:spcAft>
                          <a:spcPts val="800"/>
                        </a:spcAft>
                      </a:pPr>
                      <a:r>
                        <a:rPr lang="en-US" sz="1100">
                          <a:effectLst/>
                        </a:rPr>
                        <a:t>Landslide &amp; Debris Flows</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tc>
                <a:tc>
                  <a:txBody>
                    <a:bodyPr/>
                    <a:lstStyle/>
                    <a:p>
                      <a:pPr marL="0" marR="0" algn="ctr">
                        <a:lnSpc>
                          <a:spcPct val="107000"/>
                        </a:lnSpc>
                        <a:spcAft>
                          <a:spcPts val="800"/>
                        </a:spcAft>
                      </a:pPr>
                      <a:r>
                        <a:rPr lang="en-US" sz="1100">
                          <a:effectLst/>
                        </a:rPr>
                        <a:t>No</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No</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solidFill>
                            <a:srgbClr val="000000"/>
                          </a:solidFill>
                          <a:effectLst/>
                        </a:rPr>
                        <a:t>Yes*</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solidFill>
                            <a:srgbClr val="000000"/>
                          </a:solidFill>
                          <a:effectLst/>
                        </a:rPr>
                        <a:t>Yes*</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extLst>
                  <a:ext uri="{0D108BD9-81ED-4DB2-BD59-A6C34878D82A}">
                    <a16:rowId xmlns:a16="http://schemas.microsoft.com/office/drawing/2014/main" val="2739966575"/>
                  </a:ext>
                </a:extLst>
              </a:tr>
              <a:tr h="0">
                <a:tc>
                  <a:txBody>
                    <a:bodyPr/>
                    <a:lstStyle/>
                    <a:p>
                      <a:pPr marL="0" marR="0">
                        <a:lnSpc>
                          <a:spcPct val="107000"/>
                        </a:lnSpc>
                        <a:spcAft>
                          <a:spcPts val="800"/>
                        </a:spcAft>
                      </a:pPr>
                      <a:r>
                        <a:rPr lang="en-US" sz="1100">
                          <a:effectLst/>
                        </a:rPr>
                        <a:t>Levee Failure</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tc>
                <a:tc>
                  <a:txBody>
                    <a:bodyPr/>
                    <a:lstStyle/>
                    <a:p>
                      <a:pPr marL="0" marR="0" algn="ctr">
                        <a:lnSpc>
                          <a:spcPct val="107000"/>
                        </a:lnSpc>
                        <a:spcAft>
                          <a:spcPts val="800"/>
                        </a:spcAft>
                      </a:pPr>
                      <a:r>
                        <a:rPr lang="en-US" sz="1100">
                          <a:effectLst/>
                        </a:rPr>
                        <a:t>Yes</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Yes</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Yes</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Yes</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extLst>
                  <a:ext uri="{0D108BD9-81ED-4DB2-BD59-A6C34878D82A}">
                    <a16:rowId xmlns:a16="http://schemas.microsoft.com/office/drawing/2014/main" val="3871989965"/>
                  </a:ext>
                </a:extLst>
              </a:tr>
              <a:tr h="0">
                <a:tc>
                  <a:txBody>
                    <a:bodyPr/>
                    <a:lstStyle/>
                    <a:p>
                      <a:pPr marL="0" marR="0">
                        <a:lnSpc>
                          <a:spcPct val="107000"/>
                        </a:lnSpc>
                        <a:spcAft>
                          <a:spcPts val="800"/>
                        </a:spcAft>
                      </a:pPr>
                      <a:r>
                        <a:rPr lang="en-US" sz="1100">
                          <a:effectLst/>
                        </a:rPr>
                        <a:t>Geothermal Concerns (Seismic, Environmental)</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tc>
                <a:tc>
                  <a:txBody>
                    <a:bodyPr/>
                    <a:lstStyle/>
                    <a:p>
                      <a:pPr marL="0" marR="0" algn="ctr">
                        <a:lnSpc>
                          <a:spcPct val="107000"/>
                        </a:lnSpc>
                        <a:spcAft>
                          <a:spcPts val="800"/>
                        </a:spcAft>
                      </a:pPr>
                      <a:r>
                        <a:rPr lang="en-US" sz="1100">
                          <a:effectLst/>
                        </a:rPr>
                        <a:t>No</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a:effectLst/>
                        </a:rPr>
                        <a:t>No</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solidFill>
                            <a:srgbClr val="000000"/>
                          </a:solidFill>
                          <a:effectLst/>
                        </a:rPr>
                        <a:t>Yes</a:t>
                      </a:r>
                      <a:r>
                        <a:rPr lang="en-US" sz="1100" kern="100" dirty="0">
                          <a:effectLst/>
                        </a:rPr>
                        <a:t>±</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solidFill>
                            <a:srgbClr val="000000"/>
                          </a:solidFill>
                          <a:effectLst/>
                        </a:rPr>
                        <a:t>Yes</a:t>
                      </a:r>
                      <a:r>
                        <a:rPr lang="en-US" sz="1100" kern="100" dirty="0">
                          <a:effectLst/>
                        </a:rPr>
                        <a:t>±</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extLst>
                  <a:ext uri="{0D108BD9-81ED-4DB2-BD59-A6C34878D82A}">
                    <a16:rowId xmlns:a16="http://schemas.microsoft.com/office/drawing/2014/main" val="3858556813"/>
                  </a:ext>
                </a:extLst>
              </a:tr>
              <a:tr h="0">
                <a:tc>
                  <a:txBody>
                    <a:bodyPr/>
                    <a:lstStyle/>
                    <a:p>
                      <a:pPr marL="0" marR="0">
                        <a:lnSpc>
                          <a:spcPct val="107000"/>
                        </a:lnSpc>
                        <a:spcAft>
                          <a:spcPts val="800"/>
                        </a:spcAft>
                      </a:pPr>
                      <a:r>
                        <a:rPr lang="en-US" sz="1100">
                          <a:effectLst/>
                        </a:rPr>
                        <a:t>Hazardous Materials Transportation</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tc>
                <a:tc>
                  <a:txBody>
                    <a:bodyPr/>
                    <a:lstStyle/>
                    <a:p>
                      <a:pPr marL="0" marR="0" algn="ctr">
                        <a:lnSpc>
                          <a:spcPct val="107000"/>
                        </a:lnSpc>
                        <a:spcAft>
                          <a:spcPts val="800"/>
                        </a:spcAft>
                      </a:pPr>
                      <a:r>
                        <a:rPr lang="en-US" sz="1100">
                          <a:effectLst/>
                        </a:rPr>
                        <a:t>No</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No</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No</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No</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extLst>
                  <a:ext uri="{0D108BD9-81ED-4DB2-BD59-A6C34878D82A}">
                    <a16:rowId xmlns:a16="http://schemas.microsoft.com/office/drawing/2014/main" val="2381247633"/>
                  </a:ext>
                </a:extLst>
              </a:tr>
              <a:tr h="0">
                <a:tc>
                  <a:txBody>
                    <a:bodyPr/>
                    <a:lstStyle/>
                    <a:p>
                      <a:pPr marL="0" marR="0">
                        <a:lnSpc>
                          <a:spcPct val="107000"/>
                        </a:lnSpc>
                        <a:spcAft>
                          <a:spcPts val="800"/>
                        </a:spcAft>
                      </a:pPr>
                      <a:r>
                        <a:rPr lang="en-US" sz="1100">
                          <a:effectLst/>
                        </a:rPr>
                        <a:t>Oil Spills</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tc>
                <a:tc>
                  <a:txBody>
                    <a:bodyPr/>
                    <a:lstStyle/>
                    <a:p>
                      <a:pPr marL="0" marR="0" algn="ctr">
                        <a:lnSpc>
                          <a:spcPct val="107000"/>
                        </a:lnSpc>
                        <a:spcAft>
                          <a:spcPts val="800"/>
                        </a:spcAft>
                      </a:pPr>
                      <a:r>
                        <a:rPr lang="en-US" sz="1100">
                          <a:effectLst/>
                        </a:rPr>
                        <a:t>No</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No</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No</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No</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extLst>
                  <a:ext uri="{0D108BD9-81ED-4DB2-BD59-A6C34878D82A}">
                    <a16:rowId xmlns:a16="http://schemas.microsoft.com/office/drawing/2014/main" val="1561822130"/>
                  </a:ext>
                </a:extLst>
              </a:tr>
              <a:tr h="0">
                <a:tc>
                  <a:txBody>
                    <a:bodyPr/>
                    <a:lstStyle/>
                    <a:p>
                      <a:pPr marL="0" marR="0">
                        <a:lnSpc>
                          <a:spcPct val="107000"/>
                        </a:lnSpc>
                        <a:spcAft>
                          <a:spcPts val="800"/>
                        </a:spcAft>
                      </a:pPr>
                      <a:r>
                        <a:rPr lang="en-US" sz="1100">
                          <a:effectLst/>
                        </a:rPr>
                        <a:t>SEICHE</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tc>
                <a:tc>
                  <a:txBody>
                    <a:bodyPr/>
                    <a:lstStyle/>
                    <a:p>
                      <a:pPr marL="0" marR="0" algn="ctr">
                        <a:lnSpc>
                          <a:spcPct val="107000"/>
                        </a:lnSpc>
                        <a:spcAft>
                          <a:spcPts val="800"/>
                        </a:spcAft>
                      </a:pPr>
                      <a:r>
                        <a:rPr lang="en-US" sz="1100">
                          <a:effectLst/>
                        </a:rPr>
                        <a:t>No</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No</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solidFill>
                            <a:srgbClr val="000000"/>
                          </a:solidFill>
                          <a:effectLst/>
                        </a:rPr>
                        <a:t>Yes*</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solidFill>
                            <a:srgbClr val="000000"/>
                          </a:solidFill>
                          <a:effectLst/>
                        </a:rPr>
                        <a:t>Yes*</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extLst>
                  <a:ext uri="{0D108BD9-81ED-4DB2-BD59-A6C34878D82A}">
                    <a16:rowId xmlns:a16="http://schemas.microsoft.com/office/drawing/2014/main" val="3322102897"/>
                  </a:ext>
                </a:extLst>
              </a:tr>
              <a:tr h="0">
                <a:tc>
                  <a:txBody>
                    <a:bodyPr/>
                    <a:lstStyle/>
                    <a:p>
                      <a:pPr marL="0" marR="0">
                        <a:lnSpc>
                          <a:spcPct val="107000"/>
                        </a:lnSpc>
                        <a:spcAft>
                          <a:spcPts val="800"/>
                        </a:spcAft>
                      </a:pPr>
                      <a:r>
                        <a:rPr lang="en-US" sz="1100">
                          <a:effectLst/>
                        </a:rPr>
                        <a:t>Terrorism</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tc>
                <a:tc>
                  <a:txBody>
                    <a:bodyPr/>
                    <a:lstStyle/>
                    <a:p>
                      <a:pPr marL="0" marR="0" algn="ctr">
                        <a:lnSpc>
                          <a:spcPct val="107000"/>
                        </a:lnSpc>
                        <a:spcAft>
                          <a:spcPts val="800"/>
                        </a:spcAft>
                      </a:pPr>
                      <a:r>
                        <a:rPr lang="en-US" sz="1100">
                          <a:effectLst/>
                        </a:rPr>
                        <a:t>No</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No</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No</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No</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extLst>
                  <a:ext uri="{0D108BD9-81ED-4DB2-BD59-A6C34878D82A}">
                    <a16:rowId xmlns:a16="http://schemas.microsoft.com/office/drawing/2014/main" val="1987982224"/>
                  </a:ext>
                </a:extLst>
              </a:tr>
              <a:tr h="0">
                <a:tc>
                  <a:txBody>
                    <a:bodyPr/>
                    <a:lstStyle/>
                    <a:p>
                      <a:pPr marL="0" marR="0">
                        <a:lnSpc>
                          <a:spcPct val="107000"/>
                        </a:lnSpc>
                        <a:spcAft>
                          <a:spcPts val="800"/>
                        </a:spcAft>
                      </a:pPr>
                      <a:r>
                        <a:rPr lang="en-US" sz="1100">
                          <a:effectLst/>
                        </a:rPr>
                        <a:t>Ag Hazards (i.e. insect pests/smoke taint)</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tc>
                <a:tc>
                  <a:txBody>
                    <a:bodyPr/>
                    <a:lstStyle/>
                    <a:p>
                      <a:pPr marL="0" marR="0" algn="ctr">
                        <a:lnSpc>
                          <a:spcPct val="107000"/>
                        </a:lnSpc>
                        <a:spcAft>
                          <a:spcPts val="800"/>
                        </a:spcAft>
                      </a:pPr>
                      <a:r>
                        <a:rPr lang="en-US" sz="1100">
                          <a:effectLst/>
                        </a:rPr>
                        <a:t>Yes</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a:effectLst/>
                        </a:rPr>
                        <a:t>Yes</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Yes*</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Yes*</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extLst>
                  <a:ext uri="{0D108BD9-81ED-4DB2-BD59-A6C34878D82A}">
                    <a16:rowId xmlns:a16="http://schemas.microsoft.com/office/drawing/2014/main" val="2708100090"/>
                  </a:ext>
                </a:extLst>
              </a:tr>
              <a:tr h="0">
                <a:tc>
                  <a:txBody>
                    <a:bodyPr/>
                    <a:lstStyle/>
                    <a:p>
                      <a:pPr marL="0" marR="0">
                        <a:lnSpc>
                          <a:spcPct val="107000"/>
                        </a:lnSpc>
                        <a:spcAft>
                          <a:spcPts val="800"/>
                        </a:spcAft>
                      </a:pPr>
                      <a:r>
                        <a:rPr lang="en-US" sz="1100">
                          <a:effectLst/>
                        </a:rPr>
                        <a:t>Air Pollution</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tc>
                <a:tc>
                  <a:txBody>
                    <a:bodyPr/>
                    <a:lstStyle/>
                    <a:p>
                      <a:pPr marL="0" marR="0" algn="ctr">
                        <a:lnSpc>
                          <a:spcPct val="107000"/>
                        </a:lnSpc>
                        <a:spcAft>
                          <a:spcPts val="800"/>
                        </a:spcAft>
                      </a:pPr>
                      <a:r>
                        <a:rPr lang="en-US" sz="1100">
                          <a:effectLst/>
                        </a:rPr>
                        <a:t>No</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No</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No</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No</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extLst>
                  <a:ext uri="{0D108BD9-81ED-4DB2-BD59-A6C34878D82A}">
                    <a16:rowId xmlns:a16="http://schemas.microsoft.com/office/drawing/2014/main" val="108241953"/>
                  </a:ext>
                </a:extLst>
              </a:tr>
              <a:tr h="0">
                <a:tc>
                  <a:txBody>
                    <a:bodyPr/>
                    <a:lstStyle/>
                    <a:p>
                      <a:pPr marL="0" marR="0">
                        <a:lnSpc>
                          <a:spcPct val="107000"/>
                        </a:lnSpc>
                        <a:spcAft>
                          <a:spcPts val="800"/>
                        </a:spcAft>
                      </a:pPr>
                      <a:r>
                        <a:rPr lang="en-US" sz="1100">
                          <a:effectLst/>
                        </a:rPr>
                        <a:t>Dam Failure</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tc>
                <a:tc>
                  <a:txBody>
                    <a:bodyPr/>
                    <a:lstStyle/>
                    <a:p>
                      <a:pPr marL="0" marR="0" algn="ctr">
                        <a:lnSpc>
                          <a:spcPct val="107000"/>
                        </a:lnSpc>
                        <a:spcAft>
                          <a:spcPts val="800"/>
                        </a:spcAft>
                      </a:pPr>
                      <a:r>
                        <a:rPr lang="en-US" sz="1100">
                          <a:effectLst/>
                        </a:rPr>
                        <a:t>Yes</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a:effectLst/>
                        </a:rPr>
                        <a:t>Yes</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Yes</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Yes</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extLst>
                  <a:ext uri="{0D108BD9-81ED-4DB2-BD59-A6C34878D82A}">
                    <a16:rowId xmlns:a16="http://schemas.microsoft.com/office/drawing/2014/main" val="1854570891"/>
                  </a:ext>
                </a:extLst>
              </a:tr>
              <a:tr h="0">
                <a:tc>
                  <a:txBody>
                    <a:bodyPr/>
                    <a:lstStyle/>
                    <a:p>
                      <a:pPr marL="0" marR="0">
                        <a:lnSpc>
                          <a:spcPct val="107000"/>
                        </a:lnSpc>
                        <a:spcAft>
                          <a:spcPts val="800"/>
                        </a:spcAft>
                      </a:pPr>
                      <a:r>
                        <a:rPr lang="en-US" sz="1100">
                          <a:effectLst/>
                        </a:rPr>
                        <a:t>Volcano and Geothermal Gasses</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tc>
                <a:tc>
                  <a:txBody>
                    <a:bodyPr/>
                    <a:lstStyle/>
                    <a:p>
                      <a:pPr marL="0" marR="0" algn="ctr">
                        <a:lnSpc>
                          <a:spcPct val="107000"/>
                        </a:lnSpc>
                        <a:spcAft>
                          <a:spcPts val="800"/>
                        </a:spcAft>
                      </a:pPr>
                      <a:r>
                        <a:rPr lang="en-US" sz="1100">
                          <a:effectLst/>
                        </a:rPr>
                        <a:t>No</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Yes</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Yes</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Yes</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extLst>
                  <a:ext uri="{0D108BD9-81ED-4DB2-BD59-A6C34878D82A}">
                    <a16:rowId xmlns:a16="http://schemas.microsoft.com/office/drawing/2014/main" val="4154322188"/>
                  </a:ext>
                </a:extLst>
              </a:tr>
              <a:tr h="0">
                <a:tc>
                  <a:txBody>
                    <a:bodyPr/>
                    <a:lstStyle/>
                    <a:p>
                      <a:pPr marL="0" marR="0">
                        <a:lnSpc>
                          <a:spcPct val="107000"/>
                        </a:lnSpc>
                        <a:spcAft>
                          <a:spcPts val="800"/>
                        </a:spcAft>
                      </a:pPr>
                      <a:r>
                        <a:rPr lang="en-US" sz="1100">
                          <a:effectLst/>
                        </a:rPr>
                        <a:t>Avalanche</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tc>
                <a:tc>
                  <a:txBody>
                    <a:bodyPr/>
                    <a:lstStyle/>
                    <a:p>
                      <a:pPr marL="0" marR="0" algn="ctr">
                        <a:lnSpc>
                          <a:spcPct val="107000"/>
                        </a:lnSpc>
                        <a:spcAft>
                          <a:spcPts val="800"/>
                        </a:spcAft>
                      </a:pPr>
                      <a:r>
                        <a:rPr lang="en-US" sz="1100">
                          <a:effectLst/>
                        </a:rPr>
                        <a:t>No</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No</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No</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No</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extLst>
                  <a:ext uri="{0D108BD9-81ED-4DB2-BD59-A6C34878D82A}">
                    <a16:rowId xmlns:a16="http://schemas.microsoft.com/office/drawing/2014/main" val="569416590"/>
                  </a:ext>
                </a:extLst>
              </a:tr>
              <a:tr h="0">
                <a:tc>
                  <a:txBody>
                    <a:bodyPr/>
                    <a:lstStyle/>
                    <a:p>
                      <a:pPr marL="0" marR="0">
                        <a:lnSpc>
                          <a:spcPct val="107000"/>
                        </a:lnSpc>
                        <a:spcAft>
                          <a:spcPts val="800"/>
                        </a:spcAft>
                      </a:pPr>
                      <a:r>
                        <a:rPr lang="en-US" sz="1100">
                          <a:effectLst/>
                        </a:rPr>
                        <a:t>Coastal Flooding/Erosion, Sea Level Rise</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tc>
                <a:tc>
                  <a:txBody>
                    <a:bodyPr/>
                    <a:lstStyle/>
                    <a:p>
                      <a:pPr marL="0" marR="0" algn="ctr">
                        <a:lnSpc>
                          <a:spcPct val="107000"/>
                        </a:lnSpc>
                        <a:spcAft>
                          <a:spcPts val="800"/>
                        </a:spcAft>
                      </a:pPr>
                      <a:r>
                        <a:rPr lang="en-US" sz="1100">
                          <a:effectLst/>
                        </a:rPr>
                        <a:t>No</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No</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No</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No</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extLst>
                  <a:ext uri="{0D108BD9-81ED-4DB2-BD59-A6C34878D82A}">
                    <a16:rowId xmlns:a16="http://schemas.microsoft.com/office/drawing/2014/main" val="3295452466"/>
                  </a:ext>
                </a:extLst>
              </a:tr>
              <a:tr h="0">
                <a:tc>
                  <a:txBody>
                    <a:bodyPr/>
                    <a:lstStyle/>
                    <a:p>
                      <a:pPr marL="0" marR="0">
                        <a:lnSpc>
                          <a:spcPct val="107000"/>
                        </a:lnSpc>
                        <a:spcAft>
                          <a:spcPts val="800"/>
                        </a:spcAft>
                      </a:pPr>
                      <a:r>
                        <a:rPr lang="en-US" sz="1100">
                          <a:effectLst/>
                        </a:rPr>
                        <a:t>Radiological Accidents</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tc>
                <a:tc>
                  <a:txBody>
                    <a:bodyPr/>
                    <a:lstStyle/>
                    <a:p>
                      <a:pPr marL="0" marR="0" algn="ctr">
                        <a:lnSpc>
                          <a:spcPct val="107000"/>
                        </a:lnSpc>
                        <a:spcAft>
                          <a:spcPts val="800"/>
                        </a:spcAft>
                      </a:pPr>
                      <a:r>
                        <a:rPr lang="en-US" sz="1100">
                          <a:effectLst/>
                        </a:rPr>
                        <a:t>No</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No</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No</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No</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extLst>
                  <a:ext uri="{0D108BD9-81ED-4DB2-BD59-A6C34878D82A}">
                    <a16:rowId xmlns:a16="http://schemas.microsoft.com/office/drawing/2014/main" val="4117772339"/>
                  </a:ext>
                </a:extLst>
              </a:tr>
              <a:tr h="0">
                <a:tc>
                  <a:txBody>
                    <a:bodyPr/>
                    <a:lstStyle/>
                    <a:p>
                      <a:pPr marL="0" marR="0">
                        <a:lnSpc>
                          <a:spcPct val="107000"/>
                        </a:lnSpc>
                        <a:spcAft>
                          <a:spcPts val="800"/>
                        </a:spcAft>
                      </a:pPr>
                      <a:r>
                        <a:rPr lang="en-US" sz="1100">
                          <a:effectLst/>
                        </a:rPr>
                        <a:t>Subsidence</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tc>
                <a:tc>
                  <a:txBody>
                    <a:bodyPr/>
                    <a:lstStyle/>
                    <a:p>
                      <a:pPr marL="0" marR="0" algn="ctr">
                        <a:lnSpc>
                          <a:spcPct val="107000"/>
                        </a:lnSpc>
                        <a:spcAft>
                          <a:spcPts val="800"/>
                        </a:spcAft>
                      </a:pPr>
                      <a:r>
                        <a:rPr lang="en-US" sz="1100">
                          <a:effectLst/>
                        </a:rPr>
                        <a:t>Yes</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Yes</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Yes*</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Yes*</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extLst>
                  <a:ext uri="{0D108BD9-81ED-4DB2-BD59-A6C34878D82A}">
                    <a16:rowId xmlns:a16="http://schemas.microsoft.com/office/drawing/2014/main" val="1929939734"/>
                  </a:ext>
                </a:extLst>
              </a:tr>
              <a:tr h="0">
                <a:tc>
                  <a:txBody>
                    <a:bodyPr/>
                    <a:lstStyle/>
                    <a:p>
                      <a:pPr marL="0" marR="0">
                        <a:lnSpc>
                          <a:spcPct val="107000"/>
                        </a:lnSpc>
                        <a:spcAft>
                          <a:spcPts val="800"/>
                        </a:spcAft>
                      </a:pPr>
                      <a:r>
                        <a:rPr lang="en-US" sz="1100">
                          <a:effectLst/>
                        </a:rPr>
                        <a:t>Tsunami</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tc>
                <a:tc>
                  <a:txBody>
                    <a:bodyPr/>
                    <a:lstStyle/>
                    <a:p>
                      <a:pPr marL="0" marR="0" algn="ctr">
                        <a:lnSpc>
                          <a:spcPct val="107000"/>
                        </a:lnSpc>
                        <a:spcAft>
                          <a:spcPts val="800"/>
                        </a:spcAft>
                      </a:pPr>
                      <a:r>
                        <a:rPr lang="en-US" sz="1100">
                          <a:effectLst/>
                        </a:rPr>
                        <a:t>No</a:t>
                      </a:r>
                      <a:endParaRPr lang="en-US" sz="110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No</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No</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tc>
                  <a:txBody>
                    <a:bodyPr/>
                    <a:lstStyle/>
                    <a:p>
                      <a:pPr marL="0" marR="0" algn="ctr">
                        <a:lnSpc>
                          <a:spcPct val="107000"/>
                        </a:lnSpc>
                        <a:spcAft>
                          <a:spcPts val="800"/>
                        </a:spcAft>
                      </a:pPr>
                      <a:r>
                        <a:rPr lang="en-US" sz="1100" dirty="0">
                          <a:effectLst/>
                        </a:rPr>
                        <a:t>No</a:t>
                      </a:r>
                      <a:endParaRPr lang="en-US" sz="1100" dirty="0">
                        <a:solidFill>
                          <a:srgbClr val="000000"/>
                        </a:solidFill>
                        <a:effectLst/>
                        <a:latin typeface="Open Sans" panose="020B0606030504020204" pitchFamily="34" charset="0"/>
                        <a:ea typeface="Calibri" panose="020F0502020204030204" pitchFamily="34" charset="0"/>
                        <a:cs typeface="Arial" panose="020B0604020202020204" pitchFamily="34" charset="0"/>
                      </a:endParaRPr>
                    </a:p>
                  </a:txBody>
                  <a:tcPr marL="59613" marR="59613" marT="0" marB="0" anchor="ctr"/>
                </a:tc>
                <a:extLst>
                  <a:ext uri="{0D108BD9-81ED-4DB2-BD59-A6C34878D82A}">
                    <a16:rowId xmlns:a16="http://schemas.microsoft.com/office/drawing/2014/main" val="2457005455"/>
                  </a:ext>
                </a:extLst>
              </a:tr>
            </a:tbl>
          </a:graphicData>
        </a:graphic>
      </p:graphicFrame>
      <p:sp>
        <p:nvSpPr>
          <p:cNvPr id="13" name="TextBox 12">
            <a:extLst>
              <a:ext uri="{FF2B5EF4-FFF2-40B4-BE49-F238E27FC236}">
                <a16:creationId xmlns:a16="http://schemas.microsoft.com/office/drawing/2014/main" id="{8850E25F-0B53-CD8F-1440-F88267CD8C64}"/>
              </a:ext>
            </a:extLst>
          </p:cNvPr>
          <p:cNvSpPr txBox="1"/>
          <p:nvPr/>
        </p:nvSpPr>
        <p:spPr>
          <a:xfrm>
            <a:off x="8153399" y="505390"/>
            <a:ext cx="2632075" cy="742896"/>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600"/>
              </a:spcAft>
              <a:buClrTx/>
              <a:buSzTx/>
              <a:buFontTx/>
              <a:buNone/>
              <a:tabLst/>
              <a:defRPr/>
            </a:pPr>
            <a:r>
              <a:rPr kumimoji="0" lang="en-US" sz="1100" b="0" i="1" u="none" strike="noStrike" kern="100" cap="none" spc="0" normalizeH="0" baseline="0" noProof="0" dirty="0">
                <a:ln>
                  <a:noFill/>
                </a:ln>
                <a:solidFill>
                  <a:prstClr val="black"/>
                </a:solidFill>
                <a:effectLst/>
                <a:uLnTx/>
                <a:uFillTx/>
                <a:latin typeface="Lora" pitchFamily="2" charset="0"/>
                <a:ea typeface="Aptos" panose="020B0004020202020204" pitchFamily="34" charset="0"/>
                <a:cs typeface="Calibri" panose="020F0502020204030204" pitchFamily="34" charset="0"/>
              </a:rPr>
              <a:t>*Hazards are included as secondary hazards.</a:t>
            </a:r>
            <a:endParaRPr kumimoji="0" lang="en-US" sz="1100" b="0" i="0" u="none" strike="noStrike" kern="100" cap="none" spc="0" normalizeH="0" baseline="0" noProof="0" dirty="0">
              <a:ln>
                <a:noFill/>
              </a:ln>
              <a:solidFill>
                <a:prstClr val="black"/>
              </a:solidFill>
              <a:effectLst/>
              <a:uLnTx/>
              <a:uFillTx/>
              <a:latin typeface="Lora" pitchFamily="2" charset="0"/>
              <a:ea typeface="Aptos" panose="020B0004020202020204" pitchFamily="34" charset="0"/>
              <a:cs typeface="Calibri" panose="020F0502020204030204" pitchFamily="34" charset="0"/>
            </a:endParaRPr>
          </a:p>
          <a:p>
            <a:pPr marL="0" marR="0" lvl="0" indent="0" algn="l" defTabSz="914400" rtl="0" eaLnBrk="1" fontAlgn="auto" latinLnBrk="0" hangingPunct="1">
              <a:lnSpc>
                <a:spcPct val="115000"/>
              </a:lnSpc>
              <a:spcBef>
                <a:spcPts val="0"/>
              </a:spcBef>
              <a:spcAft>
                <a:spcPts val="600"/>
              </a:spcAft>
              <a:buClrTx/>
              <a:buSzTx/>
              <a:buFontTx/>
              <a:buNone/>
              <a:tabLst/>
              <a:defRPr/>
            </a:pPr>
            <a:r>
              <a:rPr kumimoji="0" lang="en-US" sz="1100" b="0" i="1" u="none" strike="noStrike" kern="100" cap="none" spc="0" normalizeH="0" baseline="0" noProof="0" dirty="0">
                <a:ln>
                  <a:noFill/>
                </a:ln>
                <a:solidFill>
                  <a:prstClr val="black"/>
                </a:solidFill>
                <a:effectLst/>
                <a:uLnTx/>
                <a:uFillTx/>
                <a:latin typeface="Lora" pitchFamily="2" charset="0"/>
                <a:ea typeface="Aptos" panose="020B0004020202020204" pitchFamily="34" charset="0"/>
                <a:cs typeface="Calibri" panose="020F0502020204030204" pitchFamily="34" charset="0"/>
              </a:rPr>
              <a:t>±Profiles combined, see below.</a:t>
            </a:r>
            <a:endParaRPr kumimoji="0" lang="en-US" sz="1100" b="0" i="0" u="none" strike="noStrike" kern="100" cap="none" spc="0" normalizeH="0" baseline="0" noProof="0" dirty="0">
              <a:ln>
                <a:noFill/>
              </a:ln>
              <a:solidFill>
                <a:prstClr val="black"/>
              </a:solidFill>
              <a:effectLst/>
              <a:uLnTx/>
              <a:uFillTx/>
              <a:latin typeface="Lora" pitchFamily="2" charset="0"/>
              <a:ea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0297292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3CCD5-4867-52DA-1B17-E9F3DE0D7955}"/>
              </a:ext>
            </a:extLst>
          </p:cNvPr>
          <p:cNvSpPr>
            <a:spLocks noGrp="1"/>
          </p:cNvSpPr>
          <p:nvPr>
            <p:ph type="title"/>
          </p:nvPr>
        </p:nvSpPr>
        <p:spPr/>
        <p:txBody>
          <a:bodyPr/>
          <a:lstStyle/>
          <a:p>
            <a:r>
              <a:rPr lang="en-US" dirty="0"/>
              <a:t>Chapter 3: Profiling</a:t>
            </a:r>
          </a:p>
        </p:txBody>
      </p:sp>
      <p:sp>
        <p:nvSpPr>
          <p:cNvPr id="4" name="Rectangle 2">
            <a:extLst>
              <a:ext uri="{FF2B5EF4-FFF2-40B4-BE49-F238E27FC236}">
                <a16:creationId xmlns:a16="http://schemas.microsoft.com/office/drawing/2014/main" id="{EB707084-F2BC-E38C-4E89-AE07E6E5D56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72C88AA0-FECE-8812-9911-A8BFD1E1A997}"/>
              </a:ext>
            </a:extLst>
          </p:cNvPr>
          <p:cNvPicPr>
            <a:picLocks noChangeAspect="1"/>
          </p:cNvPicPr>
          <p:nvPr/>
        </p:nvPicPr>
        <p:blipFill>
          <a:blip r:embed="rId2"/>
          <a:stretch>
            <a:fillRect/>
          </a:stretch>
        </p:blipFill>
        <p:spPr>
          <a:xfrm>
            <a:off x="6823180" y="63993"/>
            <a:ext cx="4530620" cy="6428883"/>
          </a:xfrm>
          <a:prstGeom prst="rect">
            <a:avLst/>
          </a:prstGeom>
        </p:spPr>
      </p:pic>
      <p:grpSp>
        <p:nvGrpSpPr>
          <p:cNvPr id="13" name="Group 12">
            <a:extLst>
              <a:ext uri="{FF2B5EF4-FFF2-40B4-BE49-F238E27FC236}">
                <a16:creationId xmlns:a16="http://schemas.microsoft.com/office/drawing/2014/main" id="{21E7608F-8005-4945-372C-8DF4F91A1D10}"/>
              </a:ext>
            </a:extLst>
          </p:cNvPr>
          <p:cNvGrpSpPr/>
          <p:nvPr/>
        </p:nvGrpSpPr>
        <p:grpSpPr>
          <a:xfrm>
            <a:off x="510318" y="1825625"/>
            <a:ext cx="6046470" cy="3510280"/>
            <a:chOff x="0" y="0"/>
            <a:chExt cx="6046470" cy="3510280"/>
          </a:xfrm>
        </p:grpSpPr>
        <p:graphicFrame>
          <p:nvGraphicFramePr>
            <p:cNvPr id="15" name="Diagram 14">
              <a:extLst>
                <a:ext uri="{FF2B5EF4-FFF2-40B4-BE49-F238E27FC236}">
                  <a16:creationId xmlns:a16="http://schemas.microsoft.com/office/drawing/2014/main" id="{4B19A8E2-22E3-C97C-579F-159876D6EBB2}"/>
                </a:ext>
              </a:extLst>
            </p:cNvPr>
            <p:cNvGraphicFramePr/>
            <p:nvPr>
              <p:extLst>
                <p:ext uri="{D42A27DB-BD31-4B8C-83A1-F6EECF244321}">
                  <p14:modId xmlns:p14="http://schemas.microsoft.com/office/powerpoint/2010/main" val="3123444832"/>
                </p:ext>
              </p:extLst>
            </p:nvPr>
          </p:nvGraphicFramePr>
          <p:xfrm>
            <a:off x="0" y="9525"/>
            <a:ext cx="3017520" cy="35007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6" name="Diagram 15">
              <a:extLst>
                <a:ext uri="{FF2B5EF4-FFF2-40B4-BE49-F238E27FC236}">
                  <a16:creationId xmlns:a16="http://schemas.microsoft.com/office/drawing/2014/main" id="{70AF354C-B736-D244-3AB0-9F747A059913}"/>
                </a:ext>
              </a:extLst>
            </p:cNvPr>
            <p:cNvGraphicFramePr/>
            <p:nvPr>
              <p:extLst>
                <p:ext uri="{D42A27DB-BD31-4B8C-83A1-F6EECF244321}">
                  <p14:modId xmlns:p14="http://schemas.microsoft.com/office/powerpoint/2010/main" val="3084659555"/>
                </p:ext>
              </p:extLst>
            </p:nvPr>
          </p:nvGraphicFramePr>
          <p:xfrm>
            <a:off x="2990850" y="0"/>
            <a:ext cx="3055620" cy="348234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spTree>
    <p:extLst>
      <p:ext uri="{BB962C8B-B14F-4D97-AF65-F5344CB8AC3E}">
        <p14:creationId xmlns:p14="http://schemas.microsoft.com/office/powerpoint/2010/main" val="4231676595"/>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RI-Presentation-Template  -  version 1.0: 9/7/22 10:29 AM  -  Read-Only" id="{DB65E577-8D9C-0847-84E7-3A0596FC93BB}" vid="{054E16B7-EF06-664E-993F-F6FC9390EA13}"/>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657ea9d-9bf4-4245-8419-52f291705be4">
      <Terms xmlns="http://schemas.microsoft.com/office/infopath/2007/PartnerControls"/>
    </lcf76f155ced4ddcb4097134ff3c332f>
    <TaxCatchAll xmlns="937c7696-c0a9-4e96-8762-fb2f0b40244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B7871816972CC4FA3A93C40D134165A" ma:contentTypeVersion="18" ma:contentTypeDescription="Create a new document." ma:contentTypeScope="" ma:versionID="2941441f56ef4be1d531d70962cdd3de">
  <xsd:schema xmlns:xsd="http://www.w3.org/2001/XMLSchema" xmlns:xs="http://www.w3.org/2001/XMLSchema" xmlns:p="http://schemas.microsoft.com/office/2006/metadata/properties" xmlns:ns2="4657ea9d-9bf4-4245-8419-52f291705be4" xmlns:ns3="937c7696-c0a9-4e96-8762-fb2f0b40244f" targetNamespace="http://schemas.microsoft.com/office/2006/metadata/properties" ma:root="true" ma:fieldsID="fe594d90a7d5819998f8ad5641c29a8b" ns2:_="" ns3:_="">
    <xsd:import namespace="4657ea9d-9bf4-4245-8419-52f291705be4"/>
    <xsd:import namespace="937c7696-c0a9-4e96-8762-fb2f0b40244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657ea9d-9bf4-4245-8419-52f291705be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4c07982-db24-4451-8377-453bf4546f6b"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37c7696-c0a9-4e96-8762-fb2f0b40244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4d99907-e653-4e78-8b2c-bafe9b720d5c}" ma:internalName="TaxCatchAll" ma:showField="CatchAllData" ma:web="937c7696-c0a9-4e96-8762-fb2f0b40244f">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511A47-AA05-442E-9C80-F1ADBE169160}">
  <ds:schemaRefs>
    <ds:schemaRef ds:uri="http://schemas.microsoft.com/sharepoint/v3/contenttype/forms"/>
  </ds:schemaRefs>
</ds:datastoreItem>
</file>

<file path=customXml/itemProps2.xml><?xml version="1.0" encoding="utf-8"?>
<ds:datastoreItem xmlns:ds="http://schemas.openxmlformats.org/officeDocument/2006/customXml" ds:itemID="{DD9F8852-42BE-4728-B151-47C7FC0E8DE0}">
  <ds:schemaRefs>
    <ds:schemaRef ds:uri="http://schemas.microsoft.com/office/2006/metadata/properties"/>
    <ds:schemaRef ds:uri="http://schemas.microsoft.com/office/infopath/2007/PartnerControls"/>
    <ds:schemaRef ds:uri="4657ea9d-9bf4-4245-8419-52f291705be4"/>
    <ds:schemaRef ds:uri="937c7696-c0a9-4e96-8762-fb2f0b40244f"/>
  </ds:schemaRefs>
</ds:datastoreItem>
</file>

<file path=customXml/itemProps3.xml><?xml version="1.0" encoding="utf-8"?>
<ds:datastoreItem xmlns:ds="http://schemas.openxmlformats.org/officeDocument/2006/customXml" ds:itemID="{94496E63-7B42-4464-9704-18A756C651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657ea9d-9bf4-4245-8419-52f291705be4"/>
    <ds:schemaRef ds:uri="937c7696-c0a9-4e96-8762-fb2f0b40244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2359</TotalTime>
  <Words>1004</Words>
  <Application>Microsoft Office PowerPoint</Application>
  <PresentationFormat>Widescreen</PresentationFormat>
  <Paragraphs>319</Paragraphs>
  <Slides>14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Avenir</vt:lpstr>
      <vt:lpstr>Avenir Black</vt:lpstr>
      <vt:lpstr>Calibri</vt:lpstr>
      <vt:lpstr>Lora</vt:lpstr>
      <vt:lpstr>Open Sans</vt:lpstr>
      <vt:lpstr>System Font Regular</vt:lpstr>
      <vt:lpstr>Wingdings</vt:lpstr>
      <vt:lpstr>1_Office Theme</vt:lpstr>
      <vt:lpstr>Lake County Multi-Jurisdiction  Hazard Mitigation Plan </vt:lpstr>
      <vt:lpstr>Plan Structure </vt:lpstr>
      <vt:lpstr>Chapters 1: Introduction </vt:lpstr>
      <vt:lpstr>Public Outreach</vt:lpstr>
      <vt:lpstr>Hazard Mitigation Planning Committee </vt:lpstr>
      <vt:lpstr>MJHMP Survey</vt:lpstr>
      <vt:lpstr>Project Websites</vt:lpstr>
      <vt:lpstr>Chapter 2: Hazards of Concern</vt:lpstr>
      <vt:lpstr>Chapter 3: Profiling</vt:lpstr>
      <vt:lpstr> Chapters 4- 15: Hazard Profiles</vt:lpstr>
      <vt:lpstr>Chapter 16: Mitigation Actions</vt:lpstr>
      <vt:lpstr>Chapter 17: Compliance with NFIP</vt:lpstr>
      <vt:lpstr>Chapter 18 – 19 </vt:lpstr>
      <vt:lpstr>MJHMP Plan Adoption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Faith Newton</dc:creator>
  <cp:lastModifiedBy>Faith Newton</cp:lastModifiedBy>
  <cp:revision>4</cp:revision>
  <dcterms:created xsi:type="dcterms:W3CDTF">2025-09-02T14:55:05Z</dcterms:created>
  <dcterms:modified xsi:type="dcterms:W3CDTF">2025-09-17T20:41:51Z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0x0101000B7871816972CC4FA3A93C40D134165A</vt:lpwstr>
  </property>
  <property fmtid="{D5CDD505-2E9C-101B-9397-08002B2CF9AE}" pid="3" name="MediaServiceImageTags">
    <vt:lpwstr/>
  </property>
</Properties>
</file>