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media/image40.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307"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2" r:id="rId17"/>
    <p:sldId id="273" r:id="rId18"/>
    <p:sldId id="275" r:id="rId19"/>
    <p:sldId id="276" r:id="rId20"/>
    <p:sldId id="277" r:id="rId21"/>
    <p:sldId id="278" r:id="rId22"/>
    <p:sldId id="279" r:id="rId23"/>
    <p:sldId id="280" r:id="rId24"/>
    <p:sldId id="289" r:id="rId25"/>
    <p:sldId id="304" r:id="rId26"/>
    <p:sldId id="282" r:id="rId27"/>
    <p:sldId id="283" r:id="rId28"/>
    <p:sldId id="281" r:id="rId29"/>
    <p:sldId id="284" r:id="rId30"/>
    <p:sldId id="285" r:id="rId31"/>
    <p:sldId id="288" r:id="rId32"/>
    <p:sldId id="287" r:id="rId33"/>
    <p:sldId id="286" r:id="rId34"/>
    <p:sldId id="309" r:id="rId35"/>
    <p:sldId id="290" r:id="rId36"/>
    <p:sldId id="292" r:id="rId37"/>
    <p:sldId id="293" r:id="rId38"/>
    <p:sldId id="294" r:id="rId39"/>
    <p:sldId id="302" r:id="rId40"/>
    <p:sldId id="295" r:id="rId41"/>
    <p:sldId id="296" r:id="rId42"/>
    <p:sldId id="308" r:id="rId43"/>
    <p:sldId id="297" r:id="rId44"/>
    <p:sldId id="298" r:id="rId45"/>
    <p:sldId id="299" r:id="rId46"/>
    <p:sldId id="300" r:id="rId47"/>
    <p:sldId id="306" r:id="rId48"/>
  </p:sldIdLst>
  <p:sldSz cx="18288000" cy="10287000"/>
  <p:notesSz cx="18288000" cy="10287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86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029220" y="3797606"/>
            <a:ext cx="14229558" cy="1797685"/>
          </a:xfrm>
          <a:prstGeom prst="rect">
            <a:avLst/>
          </a:prstGeom>
        </p:spPr>
        <p:txBody>
          <a:bodyPr wrap="square" lIns="0" tIns="0" rIns="0" bIns="0">
            <a:spAutoFit/>
          </a:bodyPr>
          <a:lstStyle>
            <a:lvl1pPr>
              <a:defRPr sz="8000" b="1" i="0">
                <a:solidFill>
                  <a:schemeClr val="bg1"/>
                </a:solidFill>
                <a:latin typeface="Calibri"/>
                <a:cs typeface="Calibri"/>
              </a:defRPr>
            </a:lvl1pPr>
          </a:lstStyle>
          <a:p>
            <a:endParaRPr/>
          </a:p>
        </p:txBody>
      </p:sp>
      <p:sp>
        <p:nvSpPr>
          <p:cNvPr id="3" name="Holder 3"/>
          <p:cNvSpPr>
            <a:spLocks noGrp="1"/>
          </p:cNvSpPr>
          <p:nvPr>
            <p:ph type="subTitle" idx="4"/>
          </p:nvPr>
        </p:nvSpPr>
        <p:spPr>
          <a:xfrm>
            <a:off x="2518014" y="6102680"/>
            <a:ext cx="13251971" cy="1092200"/>
          </a:xfrm>
          <a:prstGeom prst="rect">
            <a:avLst/>
          </a:prstGeom>
        </p:spPr>
        <p:txBody>
          <a:bodyPr wrap="square" lIns="0" tIns="0" rIns="0" bIns="0">
            <a:spAutoFit/>
          </a:bodyPr>
          <a:lstStyle>
            <a:lvl1pPr>
              <a:defRPr sz="3000" b="0" i="0">
                <a:solidFill>
                  <a:schemeClr val="bg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0" i="0" u="heavy">
                <a:solidFill>
                  <a:srgbClr val="79804A"/>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000" b="0" i="0">
                <a:solidFill>
                  <a:schemeClr val="bg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0" i="0" u="heavy">
                <a:solidFill>
                  <a:srgbClr val="79804A"/>
                </a:solidFill>
                <a:latin typeface="Calibri"/>
                <a:cs typeface="Calibri"/>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7/31/2025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0" i="0" u="heavy">
                <a:solidFill>
                  <a:srgbClr val="79804A"/>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7/31/2025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7/31/2025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79804A"/>
          </a:solidFill>
        </p:spPr>
        <p:txBody>
          <a:bodyPr wrap="square" lIns="0" tIns="0" rIns="0" bIns="0" rtlCol="0"/>
          <a:lstStyle/>
          <a:p>
            <a:endParaRPr/>
          </a:p>
        </p:txBody>
      </p:sp>
      <p:sp>
        <p:nvSpPr>
          <p:cNvPr id="2" name="Holder 2"/>
          <p:cNvSpPr>
            <a:spLocks noGrp="1"/>
          </p:cNvSpPr>
          <p:nvPr>
            <p:ph type="title"/>
          </p:nvPr>
        </p:nvSpPr>
        <p:spPr>
          <a:xfrm>
            <a:off x="7104829" y="622941"/>
            <a:ext cx="1510029" cy="1092200"/>
          </a:xfrm>
          <a:prstGeom prst="rect">
            <a:avLst/>
          </a:prstGeom>
        </p:spPr>
        <p:txBody>
          <a:bodyPr wrap="square" lIns="0" tIns="0" rIns="0" bIns="0">
            <a:spAutoFit/>
          </a:bodyPr>
          <a:lstStyle>
            <a:lvl1pPr>
              <a:defRPr sz="3000" b="0" i="0" u="heavy">
                <a:solidFill>
                  <a:srgbClr val="79804A"/>
                </a:solidFill>
                <a:latin typeface="Calibri"/>
                <a:cs typeface="Calibri"/>
              </a:defRPr>
            </a:lvl1pPr>
          </a:lstStyle>
          <a:p>
            <a:endParaRPr/>
          </a:p>
        </p:txBody>
      </p:sp>
      <p:sp>
        <p:nvSpPr>
          <p:cNvPr id="3" name="Holder 3"/>
          <p:cNvSpPr>
            <a:spLocks noGrp="1"/>
          </p:cNvSpPr>
          <p:nvPr>
            <p:ph type="body" idx="1"/>
          </p:nvPr>
        </p:nvSpPr>
        <p:spPr>
          <a:xfrm>
            <a:off x="3375809" y="3369053"/>
            <a:ext cx="8494395" cy="2550160"/>
          </a:xfrm>
          <a:prstGeom prst="rect">
            <a:avLst/>
          </a:prstGeom>
        </p:spPr>
        <p:txBody>
          <a:bodyPr wrap="square" lIns="0" tIns="0" rIns="0" bIns="0">
            <a:spAutoFit/>
          </a:bodyPr>
          <a:lstStyle>
            <a:lvl1pPr>
              <a:defRPr sz="3000" b="0" i="0">
                <a:solidFill>
                  <a:schemeClr val="bg1"/>
                </a:solidFill>
                <a:latin typeface="Calibri"/>
                <a:cs typeface="Calibri"/>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7/31/2025</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1.next.westlaw.com/Link/Document/FullText?findType=L&amp;originatingContext=document&amp;transitionType=DocumentItem&amp;pubNum=1000217&amp;refType=LQ&amp;originatingDoc=I0d4ddf0013e011e9b1ea9bcbbaccaa84&amp;cite=CAPES16580"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5800" y="495300"/>
            <a:ext cx="12604115" cy="2512483"/>
          </a:xfrm>
          <a:prstGeom prst="rect">
            <a:avLst/>
          </a:prstGeom>
        </p:spPr>
        <p:txBody>
          <a:bodyPr vert="horz" wrap="square" lIns="0" tIns="276860" rIns="0" bIns="0" rtlCol="0">
            <a:spAutoFit/>
          </a:bodyPr>
          <a:lstStyle/>
          <a:p>
            <a:pPr marL="12700" marR="5080">
              <a:lnSpc>
                <a:spcPts val="20400"/>
              </a:lnSpc>
              <a:spcBef>
                <a:spcPts val="2180"/>
              </a:spcBef>
            </a:pPr>
            <a:endParaRPr sz="8000" dirty="0">
              <a:latin typeface="Calibri"/>
              <a:cs typeface="Calibri"/>
            </a:endParaRPr>
          </a:p>
        </p:txBody>
      </p:sp>
      <p:pic>
        <p:nvPicPr>
          <p:cNvPr id="3" name="object 3"/>
          <p:cNvPicPr/>
          <p:nvPr/>
        </p:nvPicPr>
        <p:blipFill>
          <a:blip r:embed="rId2" cstate="print"/>
          <a:stretch>
            <a:fillRect/>
          </a:stretch>
        </p:blipFill>
        <p:spPr>
          <a:xfrm>
            <a:off x="10451834" y="7876251"/>
            <a:ext cx="2352674" cy="2352674"/>
          </a:xfrm>
          <a:prstGeom prst="rect">
            <a:avLst/>
          </a:prstGeom>
        </p:spPr>
      </p:pic>
      <p:sp>
        <p:nvSpPr>
          <p:cNvPr id="4" name="object 4"/>
          <p:cNvSpPr txBox="1"/>
          <p:nvPr/>
        </p:nvSpPr>
        <p:spPr>
          <a:xfrm>
            <a:off x="12789762" y="8562961"/>
            <a:ext cx="5116195" cy="1224053"/>
          </a:xfrm>
          <a:prstGeom prst="rect">
            <a:avLst/>
          </a:prstGeom>
        </p:spPr>
        <p:txBody>
          <a:bodyPr vert="horz" wrap="square" lIns="0" tIns="12065" rIns="0" bIns="0" rtlCol="0">
            <a:spAutoFit/>
          </a:bodyPr>
          <a:lstStyle/>
          <a:p>
            <a:pPr marL="12700" marR="5080">
              <a:lnSpc>
                <a:spcPct val="116100"/>
              </a:lnSpc>
              <a:spcBef>
                <a:spcPts val="95"/>
              </a:spcBef>
            </a:pPr>
            <a:r>
              <a:rPr sz="3500" spc="95" dirty="0">
                <a:solidFill>
                  <a:srgbClr val="FFFFFF"/>
                </a:solidFill>
                <a:latin typeface="Calibri"/>
                <a:cs typeface="Calibri"/>
              </a:rPr>
              <a:t>Lake</a:t>
            </a:r>
            <a:r>
              <a:rPr sz="3500" spc="40" dirty="0">
                <a:solidFill>
                  <a:srgbClr val="FFFFFF"/>
                </a:solidFill>
                <a:latin typeface="Calibri"/>
                <a:cs typeface="Calibri"/>
              </a:rPr>
              <a:t> </a:t>
            </a:r>
            <a:r>
              <a:rPr sz="3500" spc="50" dirty="0">
                <a:solidFill>
                  <a:srgbClr val="FFFFFF"/>
                </a:solidFill>
                <a:latin typeface="Calibri"/>
                <a:cs typeface="Calibri"/>
              </a:rPr>
              <a:t>County</a:t>
            </a:r>
            <a:r>
              <a:rPr sz="3500" spc="45" dirty="0">
                <a:solidFill>
                  <a:srgbClr val="FFFFFF"/>
                </a:solidFill>
                <a:latin typeface="Calibri"/>
                <a:cs typeface="Calibri"/>
              </a:rPr>
              <a:t> </a:t>
            </a:r>
            <a:r>
              <a:rPr sz="3500" dirty="0">
                <a:solidFill>
                  <a:srgbClr val="FFFFFF"/>
                </a:solidFill>
                <a:latin typeface="Calibri"/>
                <a:cs typeface="Calibri"/>
              </a:rPr>
              <a:t>Sheriff's</a:t>
            </a:r>
            <a:r>
              <a:rPr sz="3500" spc="45" dirty="0">
                <a:solidFill>
                  <a:srgbClr val="FFFFFF"/>
                </a:solidFill>
                <a:latin typeface="Calibri"/>
                <a:cs typeface="Calibri"/>
              </a:rPr>
              <a:t> </a:t>
            </a:r>
            <a:r>
              <a:rPr sz="3500" spc="-10" dirty="0">
                <a:solidFill>
                  <a:srgbClr val="FFFFFF"/>
                </a:solidFill>
                <a:latin typeface="Calibri"/>
                <a:cs typeface="Calibri"/>
              </a:rPr>
              <a:t>Office </a:t>
            </a:r>
            <a:r>
              <a:rPr sz="3500" spc="60" dirty="0">
                <a:solidFill>
                  <a:srgbClr val="FFFFFF"/>
                </a:solidFill>
                <a:latin typeface="Calibri"/>
                <a:cs typeface="Calibri"/>
              </a:rPr>
              <a:t>Lt.</a:t>
            </a:r>
            <a:r>
              <a:rPr lang="en-US" sz="3500" spc="60" dirty="0">
                <a:solidFill>
                  <a:srgbClr val="FFFFFF"/>
                </a:solidFill>
                <a:latin typeface="Calibri"/>
                <a:cs typeface="Calibri"/>
              </a:rPr>
              <a:t> Joe Dutra</a:t>
            </a:r>
            <a:endParaRPr sz="3500" dirty="0">
              <a:latin typeface="Calibri"/>
              <a:cs typeface="Calibri"/>
            </a:endParaRPr>
          </a:p>
        </p:txBody>
      </p:sp>
      <p:sp>
        <p:nvSpPr>
          <p:cNvPr id="5" name="TextBox 4"/>
          <p:cNvSpPr txBox="1"/>
          <p:nvPr/>
        </p:nvSpPr>
        <p:spPr>
          <a:xfrm>
            <a:off x="1219200" y="952500"/>
            <a:ext cx="15087600" cy="5016758"/>
          </a:xfrm>
          <a:prstGeom prst="rect">
            <a:avLst/>
          </a:prstGeom>
          <a:noFill/>
        </p:spPr>
        <p:txBody>
          <a:bodyPr wrap="square" rtlCol="0">
            <a:spAutoFit/>
          </a:bodyPr>
          <a:lstStyle/>
          <a:p>
            <a:r>
              <a:rPr lang="en-US" sz="8000" b="1" dirty="0">
                <a:solidFill>
                  <a:schemeClr val="bg1"/>
                </a:solidFill>
              </a:rPr>
              <a:t>AB481 </a:t>
            </a:r>
          </a:p>
          <a:p>
            <a:r>
              <a:rPr lang="en-US" sz="8000" b="1" dirty="0">
                <a:solidFill>
                  <a:schemeClr val="bg1"/>
                </a:solidFill>
              </a:rPr>
              <a:t>California Government Code 7070-7075 </a:t>
            </a:r>
          </a:p>
          <a:p>
            <a:r>
              <a:rPr lang="en-US" sz="8000" b="1" dirty="0">
                <a:solidFill>
                  <a:schemeClr val="bg1"/>
                </a:solidFill>
              </a:rPr>
              <a:t>Military Equipment</a:t>
            </a:r>
            <a:r>
              <a:rPr lang="en-US" dirty="0">
                <a:solidFill>
                  <a:schemeClr val="bg1"/>
                </a:solidFill>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6"/>
            <a:ext cx="8343899" cy="10286993"/>
          </a:xfrm>
          <a:prstGeom prst="rect">
            <a:avLst/>
          </a:prstGeom>
        </p:spPr>
      </p:pic>
      <p:sp>
        <p:nvSpPr>
          <p:cNvPr id="3" name="object 3"/>
          <p:cNvSpPr txBox="1"/>
          <p:nvPr/>
        </p:nvSpPr>
        <p:spPr>
          <a:xfrm>
            <a:off x="8812665" y="5080067"/>
            <a:ext cx="8992235" cy="2811539"/>
          </a:xfrm>
          <a:prstGeom prst="rect">
            <a:avLst/>
          </a:prstGeom>
        </p:spPr>
        <p:txBody>
          <a:bodyPr vert="horz" wrap="square" lIns="0" tIns="12700" rIns="0" bIns="0" rtlCol="0">
            <a:spAutoFit/>
          </a:bodyPr>
          <a:lstStyle/>
          <a:p>
            <a:pPr marL="12700">
              <a:lnSpc>
                <a:spcPct val="100000"/>
              </a:lnSpc>
              <a:spcBef>
                <a:spcPts val="100"/>
              </a:spcBef>
            </a:pPr>
            <a:r>
              <a:rPr sz="8000" b="1" spc="220" dirty="0">
                <a:solidFill>
                  <a:schemeClr val="accent3">
                    <a:lumMod val="50000"/>
                  </a:schemeClr>
                </a:solidFill>
                <a:latin typeface="Calibri"/>
                <a:cs typeface="Calibri"/>
              </a:rPr>
              <a:t>How</a:t>
            </a:r>
            <a:r>
              <a:rPr sz="8000" b="1" spc="-210" dirty="0">
                <a:solidFill>
                  <a:schemeClr val="accent3">
                    <a:lumMod val="50000"/>
                  </a:schemeClr>
                </a:solidFill>
                <a:latin typeface="Calibri"/>
                <a:cs typeface="Calibri"/>
              </a:rPr>
              <a:t> </a:t>
            </a:r>
            <a:r>
              <a:rPr sz="8000" b="1" spc="200" dirty="0">
                <a:solidFill>
                  <a:schemeClr val="accent3">
                    <a:lumMod val="50000"/>
                  </a:schemeClr>
                </a:solidFill>
                <a:latin typeface="Calibri"/>
                <a:cs typeface="Calibri"/>
              </a:rPr>
              <a:t>used:</a:t>
            </a:r>
            <a:endParaRPr sz="8000" b="1" dirty="0">
              <a:solidFill>
                <a:schemeClr val="accent3">
                  <a:lumMod val="50000"/>
                </a:schemeClr>
              </a:solidFill>
              <a:latin typeface="Calibri"/>
              <a:cs typeface="Calibri"/>
            </a:endParaRPr>
          </a:p>
          <a:p>
            <a:pPr marL="895350" marR="5080">
              <a:lnSpc>
                <a:spcPct val="116700"/>
              </a:lnSpc>
              <a:spcBef>
                <a:spcPts val="3820"/>
              </a:spcBef>
            </a:pPr>
            <a:r>
              <a:rPr sz="3000" b="1" dirty="0">
                <a:solidFill>
                  <a:schemeClr val="accent3">
                    <a:lumMod val="50000"/>
                  </a:schemeClr>
                </a:solidFill>
                <a:latin typeface="Calibri"/>
                <a:cs typeface="Calibri"/>
              </a:rPr>
              <a:t>Operates</a:t>
            </a:r>
            <a:r>
              <a:rPr sz="3000" b="1" spc="5" dirty="0">
                <a:solidFill>
                  <a:schemeClr val="accent3">
                    <a:lumMod val="50000"/>
                  </a:schemeClr>
                </a:solidFill>
                <a:latin typeface="Calibri"/>
                <a:cs typeface="Calibri"/>
              </a:rPr>
              <a:t> </a:t>
            </a:r>
            <a:r>
              <a:rPr sz="3000" b="1" spc="75" dirty="0">
                <a:solidFill>
                  <a:schemeClr val="accent3">
                    <a:lumMod val="50000"/>
                  </a:schemeClr>
                </a:solidFill>
                <a:latin typeface="Calibri"/>
                <a:cs typeface="Calibri"/>
              </a:rPr>
              <a:t>as</a:t>
            </a:r>
            <a:r>
              <a:rPr sz="3000" b="1" spc="1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the</a:t>
            </a:r>
            <a:r>
              <a:rPr sz="3000" b="1" spc="10" dirty="0">
                <a:solidFill>
                  <a:schemeClr val="accent3">
                    <a:lumMod val="50000"/>
                  </a:schemeClr>
                </a:solidFill>
                <a:latin typeface="Calibri"/>
                <a:cs typeface="Calibri"/>
              </a:rPr>
              <a:t> </a:t>
            </a:r>
            <a:r>
              <a:rPr lang="en-US" sz="3000" b="1" spc="10" dirty="0">
                <a:solidFill>
                  <a:schemeClr val="accent3">
                    <a:lumMod val="50000"/>
                  </a:schemeClr>
                </a:solidFill>
                <a:latin typeface="Calibri"/>
                <a:cs typeface="Calibri"/>
              </a:rPr>
              <a:t>incident </a:t>
            </a:r>
            <a:r>
              <a:rPr sz="3000" b="1" spc="65" dirty="0">
                <a:solidFill>
                  <a:schemeClr val="accent3">
                    <a:lumMod val="50000"/>
                  </a:schemeClr>
                </a:solidFill>
                <a:latin typeface="Calibri"/>
                <a:cs typeface="Calibri"/>
              </a:rPr>
              <a:t>command</a:t>
            </a:r>
            <a:r>
              <a:rPr sz="3000" b="1" spc="1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post</a:t>
            </a:r>
            <a:r>
              <a:rPr sz="3000" b="1" spc="5" dirty="0">
                <a:solidFill>
                  <a:schemeClr val="accent3">
                    <a:lumMod val="50000"/>
                  </a:schemeClr>
                </a:solidFill>
                <a:latin typeface="Calibri"/>
                <a:cs typeface="Calibri"/>
              </a:rPr>
              <a:t> </a:t>
            </a:r>
            <a:r>
              <a:rPr sz="3000" b="1" spc="40" dirty="0">
                <a:solidFill>
                  <a:schemeClr val="accent3">
                    <a:lumMod val="50000"/>
                  </a:schemeClr>
                </a:solidFill>
                <a:latin typeface="Calibri"/>
                <a:cs typeface="Calibri"/>
              </a:rPr>
              <a:t>during </a:t>
            </a:r>
            <a:r>
              <a:rPr sz="3000" b="1" dirty="0">
                <a:solidFill>
                  <a:schemeClr val="accent3">
                    <a:lumMod val="50000"/>
                  </a:schemeClr>
                </a:solidFill>
                <a:latin typeface="Calibri"/>
                <a:cs typeface="Calibri"/>
              </a:rPr>
              <a:t>emergencies</a:t>
            </a:r>
            <a:r>
              <a:rPr lang="en-US" sz="3000" b="1" dirty="0">
                <a:solidFill>
                  <a:schemeClr val="accent3">
                    <a:lumMod val="50000"/>
                  </a:schemeClr>
                </a:solidFill>
                <a:latin typeface="Calibri"/>
                <a:cs typeface="Calibri"/>
              </a:rPr>
              <a:t> and pre planned events</a:t>
            </a:r>
            <a:r>
              <a:rPr sz="3000" b="1" spc="-10" dirty="0">
                <a:solidFill>
                  <a:schemeClr val="accent3">
                    <a:lumMod val="50000"/>
                  </a:schemeClr>
                </a:solidFill>
                <a:latin typeface="Calibri"/>
                <a:cs typeface="Calibri"/>
              </a:rPr>
              <a:t>.</a:t>
            </a:r>
            <a:endParaRPr sz="3000" b="1" dirty="0">
              <a:solidFill>
                <a:schemeClr val="accent3">
                  <a:lumMod val="50000"/>
                </a:schemeClr>
              </a:solidFill>
              <a:latin typeface="Calibri"/>
              <a:cs typeface="Calibri"/>
            </a:endParaRPr>
          </a:p>
        </p:txBody>
      </p:sp>
      <p:sp>
        <p:nvSpPr>
          <p:cNvPr id="4" name="object 4"/>
          <p:cNvSpPr txBox="1"/>
          <p:nvPr/>
        </p:nvSpPr>
        <p:spPr>
          <a:xfrm>
            <a:off x="9701982" y="1981600"/>
            <a:ext cx="7213600" cy="1092479"/>
          </a:xfrm>
          <a:prstGeom prst="rect">
            <a:avLst/>
          </a:prstGeom>
        </p:spPr>
        <p:txBody>
          <a:bodyPr vert="horz" wrap="square" lIns="0" tIns="12065" rIns="0" bIns="0" rtlCol="0">
            <a:spAutoFit/>
          </a:bodyPr>
          <a:lstStyle/>
          <a:p>
            <a:pPr marL="12700" marR="5080">
              <a:lnSpc>
                <a:spcPct val="116700"/>
              </a:lnSpc>
              <a:spcBef>
                <a:spcPts val="95"/>
              </a:spcBef>
            </a:pPr>
            <a:r>
              <a:rPr lang="en-US" sz="3000" b="1" spc="-20" dirty="0">
                <a:solidFill>
                  <a:schemeClr val="accent3">
                    <a:lumMod val="50000"/>
                  </a:schemeClr>
                </a:solidFill>
                <a:latin typeface="Calibri"/>
                <a:cs typeface="Calibri"/>
              </a:rPr>
              <a:t>Self contained Incident Command Post, </a:t>
            </a:r>
            <a:r>
              <a:rPr sz="3000" b="1" spc="-20" dirty="0">
                <a:solidFill>
                  <a:schemeClr val="accent3">
                    <a:lumMod val="50000"/>
                  </a:schemeClr>
                </a:solidFill>
                <a:latin typeface="Calibri"/>
                <a:cs typeface="Calibri"/>
              </a:rPr>
              <a:t>5</a:t>
            </a:r>
            <a:r>
              <a:rPr lang="en-US" sz="3000" b="1" spc="-20" baseline="30000" dirty="0">
                <a:solidFill>
                  <a:schemeClr val="accent3">
                    <a:lumMod val="50000"/>
                  </a:schemeClr>
                </a:solidFill>
                <a:latin typeface="Calibri"/>
                <a:cs typeface="Calibri"/>
              </a:rPr>
              <a:t>th</a:t>
            </a:r>
            <a:r>
              <a:rPr lang="en-US" sz="3000" b="1" spc="-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wheel</a:t>
            </a:r>
            <a:r>
              <a:rPr sz="3000" b="1" spc="8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trailer</a:t>
            </a:r>
            <a:r>
              <a:rPr sz="3000" b="1" spc="-10" dirty="0">
                <a:solidFill>
                  <a:schemeClr val="accent3">
                    <a:lumMod val="50000"/>
                  </a:schemeClr>
                </a:solidFill>
                <a:latin typeface="Calibri"/>
                <a:cs typeface="Calibri"/>
              </a:rPr>
              <a:t>.</a:t>
            </a:r>
            <a:endParaRPr sz="3000" b="1" dirty="0">
              <a:solidFill>
                <a:schemeClr val="accent3">
                  <a:lumMod val="50000"/>
                </a:schemeClr>
              </a:solidFill>
              <a:latin typeface="Calibri"/>
              <a:cs typeface="Calibri"/>
            </a:endParaRPr>
          </a:p>
        </p:txBody>
      </p:sp>
      <p:sp>
        <p:nvSpPr>
          <p:cNvPr id="5" name="object 5"/>
          <p:cNvSpPr txBox="1">
            <a:spLocks noGrp="1"/>
          </p:cNvSpPr>
          <p:nvPr>
            <p:ph type="title"/>
          </p:nvPr>
        </p:nvSpPr>
        <p:spPr>
          <a:xfrm>
            <a:off x="8812665" y="737000"/>
            <a:ext cx="5507355" cy="1244600"/>
          </a:xfrm>
          <a:prstGeom prst="rect">
            <a:avLst/>
          </a:prstGeom>
        </p:spPr>
        <p:txBody>
          <a:bodyPr vert="horz" wrap="square" lIns="0" tIns="12700" rIns="0" bIns="0" rtlCol="0">
            <a:spAutoFit/>
          </a:bodyPr>
          <a:lstStyle/>
          <a:p>
            <a:pPr marL="12700">
              <a:lnSpc>
                <a:spcPct val="100000"/>
              </a:lnSpc>
              <a:spcBef>
                <a:spcPts val="100"/>
              </a:spcBef>
            </a:pPr>
            <a:r>
              <a:rPr sz="8000" b="1" u="none" spc="204" dirty="0">
                <a:solidFill>
                  <a:schemeClr val="accent3">
                    <a:lumMod val="50000"/>
                  </a:schemeClr>
                </a:solidFill>
                <a:latin typeface="Calibri"/>
                <a:cs typeface="Calibri"/>
              </a:rPr>
              <a:t>Description:</a:t>
            </a:r>
            <a:endParaRPr sz="8000" dirty="0">
              <a:solidFill>
                <a:schemeClr val="accent3">
                  <a:lumMod val="50000"/>
                </a:schemeClr>
              </a:solidFill>
              <a:latin typeface="Calibri"/>
              <a:cs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chemeClr val="accent3">
              <a:lumMod val="60000"/>
              <a:lumOff val="40000"/>
            </a:schemeClr>
          </a:solidFill>
        </p:spPr>
        <p:txBody>
          <a:bodyPr wrap="square" lIns="0" tIns="0" rIns="0" bIns="0" rtlCol="0"/>
          <a:lstStyle/>
          <a:p>
            <a:endParaRPr/>
          </a:p>
        </p:txBody>
      </p:sp>
      <p:sp>
        <p:nvSpPr>
          <p:cNvPr id="3" name="object 3"/>
          <p:cNvSpPr txBox="1">
            <a:spLocks noGrp="1"/>
          </p:cNvSpPr>
          <p:nvPr>
            <p:ph type="title"/>
          </p:nvPr>
        </p:nvSpPr>
        <p:spPr>
          <a:xfrm>
            <a:off x="1576968" y="2917862"/>
            <a:ext cx="15134590" cy="4378122"/>
          </a:xfrm>
          <a:prstGeom prst="rect">
            <a:avLst/>
          </a:prstGeom>
        </p:spPr>
        <p:txBody>
          <a:bodyPr vert="horz" wrap="square" lIns="0" tIns="170180" rIns="0" bIns="0" rtlCol="0">
            <a:spAutoFit/>
          </a:bodyPr>
          <a:lstStyle/>
          <a:p>
            <a:pPr marL="5457190" marR="5703570" algn="ctr">
              <a:lnSpc>
                <a:spcPts val="10950"/>
              </a:lnSpc>
              <a:spcBef>
                <a:spcPts val="1340"/>
              </a:spcBef>
            </a:pPr>
            <a:r>
              <a:rPr sz="10000" b="1" u="none" spc="295" dirty="0">
                <a:solidFill>
                  <a:schemeClr val="accent3">
                    <a:lumMod val="50000"/>
                  </a:schemeClr>
                </a:solidFill>
                <a:latin typeface="Calibri"/>
                <a:cs typeface="Calibri"/>
              </a:rPr>
              <a:t>Robots </a:t>
            </a:r>
            <a:r>
              <a:rPr sz="10000" b="1" u="none" spc="-475" dirty="0">
                <a:solidFill>
                  <a:schemeClr val="accent3">
                    <a:lumMod val="50000"/>
                  </a:schemeClr>
                </a:solidFill>
                <a:latin typeface="Calibri"/>
                <a:cs typeface="Calibri"/>
              </a:rPr>
              <a:t>&amp;</a:t>
            </a:r>
            <a:endParaRPr sz="10000" dirty="0">
              <a:solidFill>
                <a:schemeClr val="accent3">
                  <a:lumMod val="50000"/>
                </a:schemeClr>
              </a:solidFill>
              <a:latin typeface="Calibri"/>
              <a:cs typeface="Calibri"/>
            </a:endParaRPr>
          </a:p>
          <a:p>
            <a:pPr algn="ctr">
              <a:lnSpc>
                <a:spcPts val="10760"/>
              </a:lnSpc>
            </a:pPr>
            <a:r>
              <a:rPr sz="10000" b="1" u="none" spc="265" dirty="0">
                <a:solidFill>
                  <a:schemeClr val="accent3">
                    <a:lumMod val="50000"/>
                  </a:schemeClr>
                </a:solidFill>
                <a:latin typeface="Calibri"/>
                <a:cs typeface="Calibri"/>
              </a:rPr>
              <a:t>Unmanned</a:t>
            </a:r>
            <a:r>
              <a:rPr sz="10000" b="1" u="none" spc="-260" dirty="0">
                <a:solidFill>
                  <a:schemeClr val="accent3">
                    <a:lumMod val="50000"/>
                  </a:schemeClr>
                </a:solidFill>
                <a:latin typeface="Calibri"/>
                <a:cs typeface="Calibri"/>
              </a:rPr>
              <a:t> </a:t>
            </a:r>
            <a:r>
              <a:rPr sz="10000" b="1" u="none" spc="250" dirty="0">
                <a:solidFill>
                  <a:schemeClr val="accent3">
                    <a:lumMod val="50000"/>
                  </a:schemeClr>
                </a:solidFill>
                <a:latin typeface="Calibri"/>
                <a:cs typeface="Calibri"/>
              </a:rPr>
              <a:t>Aircraft</a:t>
            </a:r>
            <a:r>
              <a:rPr sz="10000" b="1" u="none" spc="-260" dirty="0">
                <a:solidFill>
                  <a:schemeClr val="accent3">
                    <a:lumMod val="50000"/>
                  </a:schemeClr>
                </a:solidFill>
                <a:latin typeface="Calibri"/>
                <a:cs typeface="Calibri"/>
              </a:rPr>
              <a:t> </a:t>
            </a:r>
            <a:r>
              <a:rPr sz="10000" b="1" u="none" spc="409" dirty="0">
                <a:solidFill>
                  <a:schemeClr val="accent3">
                    <a:lumMod val="50000"/>
                  </a:schemeClr>
                </a:solidFill>
                <a:latin typeface="Calibri"/>
                <a:cs typeface="Calibri"/>
              </a:rPr>
              <a:t>System</a:t>
            </a:r>
            <a:endParaRPr sz="10000" dirty="0">
              <a:solidFill>
                <a:schemeClr val="accent3">
                  <a:lumMod val="50000"/>
                </a:schemeClr>
              </a:solidFill>
              <a:latin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787820" y="0"/>
            <a:ext cx="10496550" cy="10286999"/>
          </a:xfrm>
          <a:prstGeom prst="rect">
            <a:avLst/>
          </a:prstGeom>
        </p:spPr>
      </p:pic>
      <p:sp>
        <p:nvSpPr>
          <p:cNvPr id="3" name="object 3"/>
          <p:cNvSpPr txBox="1"/>
          <p:nvPr/>
        </p:nvSpPr>
        <p:spPr>
          <a:xfrm>
            <a:off x="818120" y="856303"/>
            <a:ext cx="6788784" cy="3734435"/>
          </a:xfrm>
          <a:prstGeom prst="rect">
            <a:avLst/>
          </a:prstGeom>
        </p:spPr>
        <p:txBody>
          <a:bodyPr vert="horz" wrap="square" lIns="0" tIns="111760" rIns="0" bIns="0" rtlCol="0">
            <a:spAutoFit/>
          </a:bodyPr>
          <a:lstStyle/>
          <a:p>
            <a:pPr marL="12700" marR="5080">
              <a:lnSpc>
                <a:spcPts val="7130"/>
              </a:lnSpc>
              <a:spcBef>
                <a:spcPts val="880"/>
              </a:spcBef>
            </a:pPr>
            <a:r>
              <a:rPr sz="6500" b="1" spc="185" dirty="0">
                <a:solidFill>
                  <a:srgbClr val="FFFFFF"/>
                </a:solidFill>
                <a:latin typeface="Calibri"/>
                <a:cs typeface="Calibri"/>
              </a:rPr>
              <a:t>IRobot</a:t>
            </a:r>
            <a:r>
              <a:rPr sz="6500" b="1" spc="-204" dirty="0">
                <a:solidFill>
                  <a:srgbClr val="FFFFFF"/>
                </a:solidFill>
                <a:latin typeface="Calibri"/>
                <a:cs typeface="Calibri"/>
              </a:rPr>
              <a:t> </a:t>
            </a:r>
            <a:r>
              <a:rPr sz="6500" b="1" dirty="0">
                <a:solidFill>
                  <a:srgbClr val="FFFFFF"/>
                </a:solidFill>
                <a:latin typeface="Calibri"/>
                <a:cs typeface="Calibri"/>
              </a:rPr>
              <a:t>Model</a:t>
            </a:r>
            <a:r>
              <a:rPr sz="6500" b="1" spc="-204" dirty="0">
                <a:solidFill>
                  <a:srgbClr val="FFFFFF"/>
                </a:solidFill>
                <a:latin typeface="Calibri"/>
                <a:cs typeface="Calibri"/>
              </a:rPr>
              <a:t> </a:t>
            </a:r>
            <a:r>
              <a:rPr sz="6500" b="1" spc="125" dirty="0">
                <a:solidFill>
                  <a:srgbClr val="FFFFFF"/>
                </a:solidFill>
                <a:latin typeface="Calibri"/>
                <a:cs typeface="Calibri"/>
              </a:rPr>
              <a:t>510</a:t>
            </a:r>
            <a:r>
              <a:rPr sz="6500" b="1" spc="-204" dirty="0">
                <a:solidFill>
                  <a:srgbClr val="FFFFFF"/>
                </a:solidFill>
                <a:latin typeface="Calibri"/>
                <a:cs typeface="Calibri"/>
              </a:rPr>
              <a:t> </a:t>
            </a:r>
            <a:r>
              <a:rPr sz="6500" b="1" spc="105" dirty="0">
                <a:solidFill>
                  <a:srgbClr val="FFFFFF"/>
                </a:solidFill>
                <a:latin typeface="Calibri"/>
                <a:cs typeface="Calibri"/>
              </a:rPr>
              <a:t>- </a:t>
            </a:r>
            <a:r>
              <a:rPr sz="6500" b="1" spc="240" dirty="0">
                <a:solidFill>
                  <a:srgbClr val="FFFFFF"/>
                </a:solidFill>
                <a:latin typeface="Calibri"/>
                <a:cs typeface="Calibri"/>
              </a:rPr>
              <a:t>Tactical </a:t>
            </a:r>
            <a:r>
              <a:rPr sz="6500" b="1" spc="220" dirty="0">
                <a:solidFill>
                  <a:srgbClr val="FFFFFF"/>
                </a:solidFill>
                <a:latin typeface="Calibri"/>
                <a:cs typeface="Calibri"/>
              </a:rPr>
              <a:t>Surveillance </a:t>
            </a:r>
            <a:r>
              <a:rPr sz="6500" b="1" spc="260" dirty="0">
                <a:solidFill>
                  <a:srgbClr val="FFFFFF"/>
                </a:solidFill>
                <a:latin typeface="Calibri"/>
                <a:cs typeface="Calibri"/>
              </a:rPr>
              <a:t>Tracked</a:t>
            </a:r>
            <a:r>
              <a:rPr sz="6500" b="1" spc="-155" dirty="0">
                <a:solidFill>
                  <a:srgbClr val="FFFFFF"/>
                </a:solidFill>
                <a:latin typeface="Calibri"/>
                <a:cs typeface="Calibri"/>
              </a:rPr>
              <a:t> </a:t>
            </a:r>
            <a:r>
              <a:rPr sz="6500" b="1" spc="170" dirty="0">
                <a:solidFill>
                  <a:srgbClr val="FFFFFF"/>
                </a:solidFill>
                <a:latin typeface="Calibri"/>
                <a:cs typeface="Calibri"/>
              </a:rPr>
              <a:t>Robot</a:t>
            </a:r>
            <a:endParaRPr sz="6500">
              <a:latin typeface="Calibri"/>
              <a:cs typeface="Calibri"/>
            </a:endParaRPr>
          </a:p>
        </p:txBody>
      </p:sp>
      <p:sp>
        <p:nvSpPr>
          <p:cNvPr id="4" name="object 4"/>
          <p:cNvSpPr txBox="1"/>
          <p:nvPr/>
        </p:nvSpPr>
        <p:spPr>
          <a:xfrm>
            <a:off x="567306" y="8607596"/>
            <a:ext cx="6635750" cy="1225550"/>
          </a:xfrm>
          <a:prstGeom prst="rect">
            <a:avLst/>
          </a:prstGeom>
          <a:solidFill>
            <a:schemeClr val="accent3">
              <a:lumMod val="40000"/>
              <a:lumOff val="60000"/>
            </a:schemeClr>
          </a:solidFill>
        </p:spPr>
        <p:txBody>
          <a:bodyPr vert="horz" wrap="square" lIns="0" tIns="12065" rIns="0" bIns="0" rtlCol="0">
            <a:spAutoFit/>
          </a:bodyPr>
          <a:lstStyle/>
          <a:p>
            <a:pPr marL="12700" marR="5080">
              <a:lnSpc>
                <a:spcPct val="116700"/>
              </a:lnSpc>
              <a:spcBef>
                <a:spcPts val="95"/>
              </a:spcBef>
            </a:pPr>
            <a:r>
              <a:rPr lang="en-US" sz="2250" dirty="0">
                <a:solidFill>
                  <a:srgbClr val="FF1616"/>
                </a:solidFill>
                <a:latin typeface="Calibri"/>
                <a:cs typeface="Calibri"/>
              </a:rPr>
              <a:t>U</a:t>
            </a:r>
            <a:r>
              <a:rPr sz="2250" dirty="0">
                <a:solidFill>
                  <a:srgbClr val="FF1616"/>
                </a:solidFill>
                <a:latin typeface="Calibri"/>
                <a:cs typeface="Calibri"/>
              </a:rPr>
              <a:t>se</a:t>
            </a:r>
            <a:r>
              <a:rPr lang="en-US" sz="2250" dirty="0">
                <a:solidFill>
                  <a:srgbClr val="FF1616"/>
                </a:solidFill>
                <a:latin typeface="Calibri"/>
                <a:cs typeface="Calibri"/>
              </a:rPr>
              <a:t> restricted to</a:t>
            </a:r>
            <a:r>
              <a:rPr sz="2250" spc="50" dirty="0">
                <a:solidFill>
                  <a:srgbClr val="FF1616"/>
                </a:solidFill>
                <a:latin typeface="Calibri"/>
                <a:cs typeface="Calibri"/>
              </a:rPr>
              <a:t> </a:t>
            </a:r>
            <a:r>
              <a:rPr sz="2250" spc="90" dirty="0">
                <a:solidFill>
                  <a:srgbClr val="FF1616"/>
                </a:solidFill>
                <a:latin typeface="Calibri"/>
                <a:cs typeface="Calibri"/>
              </a:rPr>
              <a:t>LCSO</a:t>
            </a:r>
            <a:r>
              <a:rPr sz="2250" spc="50" dirty="0">
                <a:solidFill>
                  <a:srgbClr val="FF1616"/>
                </a:solidFill>
                <a:latin typeface="Calibri"/>
                <a:cs typeface="Calibri"/>
              </a:rPr>
              <a:t> </a:t>
            </a:r>
            <a:r>
              <a:rPr sz="2250" dirty="0">
                <a:solidFill>
                  <a:srgbClr val="FF1616"/>
                </a:solidFill>
                <a:latin typeface="Calibri"/>
                <a:cs typeface="Calibri"/>
              </a:rPr>
              <a:t>Cri</a:t>
            </a:r>
            <a:r>
              <a:rPr lang="en-US" sz="2250" dirty="0">
                <a:solidFill>
                  <a:srgbClr val="FF1616"/>
                </a:solidFill>
                <a:latin typeface="Calibri"/>
                <a:cs typeface="Calibri"/>
              </a:rPr>
              <a:t>sis</a:t>
            </a:r>
            <a:r>
              <a:rPr sz="2250" spc="55" dirty="0">
                <a:solidFill>
                  <a:srgbClr val="FF1616"/>
                </a:solidFill>
                <a:latin typeface="Calibri"/>
                <a:cs typeface="Calibri"/>
              </a:rPr>
              <a:t> </a:t>
            </a:r>
            <a:r>
              <a:rPr sz="2250" spc="-10" dirty="0">
                <a:solidFill>
                  <a:srgbClr val="FF1616"/>
                </a:solidFill>
                <a:latin typeface="Calibri"/>
                <a:cs typeface="Calibri"/>
              </a:rPr>
              <a:t>Response </a:t>
            </a:r>
            <a:r>
              <a:rPr sz="2250" dirty="0">
                <a:solidFill>
                  <a:srgbClr val="FF1616"/>
                </a:solidFill>
                <a:latin typeface="Calibri"/>
                <a:cs typeface="Calibri"/>
              </a:rPr>
              <a:t>Unit.</a:t>
            </a:r>
            <a:r>
              <a:rPr sz="2250" spc="50" dirty="0">
                <a:solidFill>
                  <a:srgbClr val="FF1616"/>
                </a:solidFill>
                <a:latin typeface="Calibri"/>
                <a:cs typeface="Calibri"/>
              </a:rPr>
              <a:t> </a:t>
            </a:r>
            <a:r>
              <a:rPr sz="2250" dirty="0">
                <a:solidFill>
                  <a:srgbClr val="FF1616"/>
                </a:solidFill>
                <a:latin typeface="Calibri"/>
                <a:cs typeface="Calibri"/>
              </a:rPr>
              <a:t>The</a:t>
            </a:r>
            <a:r>
              <a:rPr sz="2250" spc="65" dirty="0">
                <a:solidFill>
                  <a:srgbClr val="FF1616"/>
                </a:solidFill>
                <a:latin typeface="Calibri"/>
                <a:cs typeface="Calibri"/>
              </a:rPr>
              <a:t> </a:t>
            </a:r>
            <a:r>
              <a:rPr sz="2250" dirty="0">
                <a:solidFill>
                  <a:srgbClr val="FF1616"/>
                </a:solidFill>
                <a:latin typeface="Calibri"/>
                <a:cs typeface="Calibri"/>
              </a:rPr>
              <a:t>robot</a:t>
            </a:r>
            <a:r>
              <a:rPr sz="2250" spc="60" dirty="0">
                <a:solidFill>
                  <a:srgbClr val="FF1616"/>
                </a:solidFill>
                <a:latin typeface="Calibri"/>
                <a:cs typeface="Calibri"/>
              </a:rPr>
              <a:t> </a:t>
            </a:r>
            <a:r>
              <a:rPr sz="2250" dirty="0">
                <a:solidFill>
                  <a:srgbClr val="FF1616"/>
                </a:solidFill>
                <a:latin typeface="Calibri"/>
                <a:cs typeface="Calibri"/>
              </a:rPr>
              <a:t>is</a:t>
            </a:r>
            <a:r>
              <a:rPr sz="2250" spc="65" dirty="0">
                <a:solidFill>
                  <a:srgbClr val="FF1616"/>
                </a:solidFill>
                <a:latin typeface="Calibri"/>
                <a:cs typeface="Calibri"/>
              </a:rPr>
              <a:t> </a:t>
            </a:r>
            <a:r>
              <a:rPr sz="2250" dirty="0">
                <a:solidFill>
                  <a:srgbClr val="FF1616"/>
                </a:solidFill>
                <a:latin typeface="Calibri"/>
                <a:cs typeface="Calibri"/>
              </a:rPr>
              <a:t>stored</a:t>
            </a:r>
            <a:r>
              <a:rPr sz="2250" spc="60" dirty="0">
                <a:solidFill>
                  <a:srgbClr val="FF1616"/>
                </a:solidFill>
                <a:latin typeface="Calibri"/>
                <a:cs typeface="Calibri"/>
              </a:rPr>
              <a:t> </a:t>
            </a:r>
            <a:r>
              <a:rPr sz="2250" dirty="0">
                <a:solidFill>
                  <a:srgbClr val="FF1616"/>
                </a:solidFill>
                <a:latin typeface="Calibri"/>
                <a:cs typeface="Calibri"/>
              </a:rPr>
              <a:t>in</a:t>
            </a:r>
            <a:r>
              <a:rPr sz="2250" spc="65" dirty="0">
                <a:solidFill>
                  <a:srgbClr val="FF1616"/>
                </a:solidFill>
                <a:latin typeface="Calibri"/>
                <a:cs typeface="Calibri"/>
              </a:rPr>
              <a:t> </a:t>
            </a:r>
            <a:r>
              <a:rPr sz="2250" dirty="0">
                <a:solidFill>
                  <a:srgbClr val="FF1616"/>
                </a:solidFill>
                <a:latin typeface="Calibri"/>
                <a:cs typeface="Calibri"/>
              </a:rPr>
              <a:t>secure</a:t>
            </a:r>
            <a:r>
              <a:rPr sz="2250" spc="60" dirty="0">
                <a:solidFill>
                  <a:srgbClr val="FF1616"/>
                </a:solidFill>
                <a:latin typeface="Calibri"/>
                <a:cs typeface="Calibri"/>
              </a:rPr>
              <a:t> </a:t>
            </a:r>
            <a:r>
              <a:rPr sz="2250" dirty="0">
                <a:solidFill>
                  <a:srgbClr val="FF1616"/>
                </a:solidFill>
                <a:latin typeface="Calibri"/>
                <a:cs typeface="Calibri"/>
              </a:rPr>
              <a:t>facility</a:t>
            </a:r>
            <a:r>
              <a:rPr sz="2250" spc="65" dirty="0">
                <a:solidFill>
                  <a:srgbClr val="FF1616"/>
                </a:solidFill>
                <a:latin typeface="Calibri"/>
                <a:cs typeface="Calibri"/>
              </a:rPr>
              <a:t> </a:t>
            </a:r>
            <a:r>
              <a:rPr sz="2250" spc="50" dirty="0">
                <a:solidFill>
                  <a:srgbClr val="FF1616"/>
                </a:solidFill>
                <a:latin typeface="Calibri"/>
                <a:cs typeface="Calibri"/>
              </a:rPr>
              <a:t>and</a:t>
            </a:r>
            <a:r>
              <a:rPr sz="2250" spc="60" dirty="0">
                <a:solidFill>
                  <a:srgbClr val="FF1616"/>
                </a:solidFill>
                <a:latin typeface="Calibri"/>
                <a:cs typeface="Calibri"/>
              </a:rPr>
              <a:t> </a:t>
            </a:r>
            <a:r>
              <a:rPr sz="2250" dirty="0">
                <a:solidFill>
                  <a:srgbClr val="FF1616"/>
                </a:solidFill>
                <a:latin typeface="Calibri"/>
                <a:cs typeface="Calibri"/>
              </a:rPr>
              <a:t>access</a:t>
            </a:r>
            <a:r>
              <a:rPr sz="2250" spc="65" dirty="0">
                <a:solidFill>
                  <a:srgbClr val="FF1616"/>
                </a:solidFill>
                <a:latin typeface="Calibri"/>
                <a:cs typeface="Calibri"/>
              </a:rPr>
              <a:t> </a:t>
            </a:r>
            <a:r>
              <a:rPr sz="2250" spc="-25" dirty="0">
                <a:solidFill>
                  <a:srgbClr val="FF1616"/>
                </a:solidFill>
                <a:latin typeface="Calibri"/>
                <a:cs typeface="Calibri"/>
              </a:rPr>
              <a:t>is </a:t>
            </a:r>
            <a:r>
              <a:rPr sz="2250" dirty="0">
                <a:solidFill>
                  <a:srgbClr val="FF1616"/>
                </a:solidFill>
                <a:latin typeface="Calibri"/>
                <a:cs typeface="Calibri"/>
              </a:rPr>
              <a:t>restricted</a:t>
            </a:r>
            <a:r>
              <a:rPr sz="2250" spc="45" dirty="0">
                <a:solidFill>
                  <a:srgbClr val="FF1616"/>
                </a:solidFill>
                <a:latin typeface="Calibri"/>
                <a:cs typeface="Calibri"/>
              </a:rPr>
              <a:t> </a:t>
            </a:r>
            <a:r>
              <a:rPr sz="2250" dirty="0">
                <a:solidFill>
                  <a:srgbClr val="FF1616"/>
                </a:solidFill>
                <a:latin typeface="Calibri"/>
                <a:cs typeface="Calibri"/>
              </a:rPr>
              <a:t>to</a:t>
            </a:r>
            <a:r>
              <a:rPr sz="2250" spc="50" dirty="0">
                <a:solidFill>
                  <a:srgbClr val="FF1616"/>
                </a:solidFill>
                <a:latin typeface="Calibri"/>
                <a:cs typeface="Calibri"/>
              </a:rPr>
              <a:t> </a:t>
            </a:r>
            <a:r>
              <a:rPr sz="2250" dirty="0">
                <a:solidFill>
                  <a:srgbClr val="FF1616"/>
                </a:solidFill>
                <a:latin typeface="Calibri"/>
                <a:cs typeface="Calibri"/>
              </a:rPr>
              <a:t>CRU</a:t>
            </a:r>
            <a:r>
              <a:rPr sz="2250" spc="55" dirty="0">
                <a:solidFill>
                  <a:srgbClr val="FF1616"/>
                </a:solidFill>
                <a:latin typeface="Calibri"/>
                <a:cs typeface="Calibri"/>
              </a:rPr>
              <a:t> </a:t>
            </a:r>
            <a:r>
              <a:rPr sz="2250" spc="-10" dirty="0">
                <a:solidFill>
                  <a:srgbClr val="FF1616"/>
                </a:solidFill>
                <a:latin typeface="Calibri"/>
                <a:cs typeface="Calibri"/>
              </a:rPr>
              <a:t>members.</a:t>
            </a:r>
            <a:endParaRPr sz="2250" dirty="0">
              <a:latin typeface="Calibri"/>
              <a:cs typeface="Calibri"/>
            </a:endParaRPr>
          </a:p>
        </p:txBody>
      </p:sp>
      <p:sp>
        <p:nvSpPr>
          <p:cNvPr id="5" name="object 5"/>
          <p:cNvSpPr txBox="1"/>
          <p:nvPr/>
        </p:nvSpPr>
        <p:spPr>
          <a:xfrm>
            <a:off x="818120" y="4839025"/>
            <a:ext cx="6649480" cy="1977464"/>
          </a:xfrm>
          <a:prstGeom prst="rect">
            <a:avLst/>
          </a:prstGeom>
        </p:spPr>
        <p:txBody>
          <a:bodyPr vert="horz" wrap="square" lIns="0" tIns="88900" rIns="0" bIns="0" rtlCol="0">
            <a:spAutoFit/>
          </a:bodyPr>
          <a:lstStyle/>
          <a:p>
            <a:pPr marL="12700">
              <a:lnSpc>
                <a:spcPct val="100000"/>
              </a:lnSpc>
              <a:spcBef>
                <a:spcPts val="700"/>
              </a:spcBef>
            </a:pPr>
            <a:r>
              <a:rPr sz="3000" dirty="0">
                <a:solidFill>
                  <a:srgbClr val="FFFFFF"/>
                </a:solidFill>
                <a:latin typeface="Calibri"/>
                <a:cs typeface="Calibri"/>
              </a:rPr>
              <a:t>Quantity:</a:t>
            </a:r>
            <a:r>
              <a:rPr sz="3000" spc="90" dirty="0">
                <a:solidFill>
                  <a:srgbClr val="FFFFFF"/>
                </a:solidFill>
                <a:latin typeface="Calibri"/>
                <a:cs typeface="Calibri"/>
              </a:rPr>
              <a:t> </a:t>
            </a:r>
            <a:r>
              <a:rPr sz="3000" spc="-50" dirty="0">
                <a:solidFill>
                  <a:srgbClr val="FFFFFF"/>
                </a:solidFill>
                <a:latin typeface="Calibri"/>
                <a:cs typeface="Calibri"/>
              </a:rPr>
              <a:t>1</a:t>
            </a:r>
            <a:endParaRPr sz="3000" dirty="0">
              <a:latin typeface="Calibri"/>
              <a:cs typeface="Calibri"/>
            </a:endParaRPr>
          </a:p>
          <a:p>
            <a:pPr marL="12700">
              <a:lnSpc>
                <a:spcPct val="100000"/>
              </a:lnSpc>
              <a:spcBef>
                <a:spcPts val="600"/>
              </a:spcBef>
            </a:pPr>
            <a:r>
              <a:rPr sz="3000" dirty="0">
                <a:solidFill>
                  <a:srgbClr val="FFFFFF"/>
                </a:solidFill>
                <a:latin typeface="Calibri"/>
                <a:cs typeface="Calibri"/>
              </a:rPr>
              <a:t>Obtained</a:t>
            </a:r>
            <a:r>
              <a:rPr sz="3000" spc="85" dirty="0">
                <a:solidFill>
                  <a:srgbClr val="FFFFFF"/>
                </a:solidFill>
                <a:latin typeface="Calibri"/>
                <a:cs typeface="Calibri"/>
              </a:rPr>
              <a:t> </a:t>
            </a:r>
            <a:r>
              <a:rPr sz="3000" dirty="0">
                <a:solidFill>
                  <a:srgbClr val="FFFFFF"/>
                </a:solidFill>
                <a:latin typeface="Calibri"/>
                <a:cs typeface="Calibri"/>
              </a:rPr>
              <a:t>from</a:t>
            </a:r>
            <a:r>
              <a:rPr sz="3000" spc="85" dirty="0">
                <a:solidFill>
                  <a:srgbClr val="FFFFFF"/>
                </a:solidFill>
                <a:latin typeface="Calibri"/>
                <a:cs typeface="Calibri"/>
              </a:rPr>
              <a:t> </a:t>
            </a:r>
            <a:r>
              <a:rPr sz="3000" dirty="0">
                <a:solidFill>
                  <a:srgbClr val="FFFFFF"/>
                </a:solidFill>
                <a:latin typeface="Calibri"/>
                <a:cs typeface="Calibri"/>
              </a:rPr>
              <a:t>1033</a:t>
            </a:r>
            <a:r>
              <a:rPr sz="3000" spc="90" dirty="0">
                <a:solidFill>
                  <a:srgbClr val="FFFFFF"/>
                </a:solidFill>
                <a:latin typeface="Calibri"/>
                <a:cs typeface="Calibri"/>
              </a:rPr>
              <a:t> </a:t>
            </a:r>
            <a:r>
              <a:rPr sz="3000" spc="45" dirty="0">
                <a:solidFill>
                  <a:srgbClr val="FFFFFF"/>
                </a:solidFill>
                <a:latin typeface="Calibri"/>
                <a:cs typeface="Calibri"/>
              </a:rPr>
              <a:t>Program</a:t>
            </a:r>
            <a:r>
              <a:rPr lang="en-US" sz="3000" spc="45" dirty="0">
                <a:solidFill>
                  <a:srgbClr val="FFFFFF"/>
                </a:solidFill>
                <a:latin typeface="Calibri"/>
                <a:cs typeface="Calibri"/>
              </a:rPr>
              <a:t> / 2017</a:t>
            </a:r>
            <a:endParaRPr sz="3000" dirty="0">
              <a:latin typeface="Calibri"/>
              <a:cs typeface="Calibri"/>
            </a:endParaRPr>
          </a:p>
          <a:p>
            <a:pPr marL="12700">
              <a:lnSpc>
                <a:spcPct val="100000"/>
              </a:lnSpc>
              <a:spcBef>
                <a:spcPts val="75"/>
              </a:spcBef>
            </a:pPr>
            <a:r>
              <a:rPr lang="en-US" sz="2800" dirty="0">
                <a:solidFill>
                  <a:srgbClr val="FFFFFF"/>
                </a:solidFill>
                <a:latin typeface="Calibri"/>
                <a:cs typeface="Calibri"/>
              </a:rPr>
              <a:t>M</a:t>
            </a:r>
            <a:r>
              <a:rPr sz="2800" dirty="0">
                <a:solidFill>
                  <a:srgbClr val="FFFFFF"/>
                </a:solidFill>
                <a:latin typeface="Calibri"/>
                <a:cs typeface="Calibri"/>
              </a:rPr>
              <a:t>aintenance</a:t>
            </a:r>
            <a:r>
              <a:rPr sz="2800" spc="190" dirty="0">
                <a:solidFill>
                  <a:srgbClr val="FFFFFF"/>
                </a:solidFill>
                <a:latin typeface="Calibri"/>
                <a:cs typeface="Calibri"/>
              </a:rPr>
              <a:t> </a:t>
            </a:r>
            <a:r>
              <a:rPr sz="2800" spc="-20" dirty="0">
                <a:solidFill>
                  <a:srgbClr val="FFFFFF"/>
                </a:solidFill>
                <a:latin typeface="Calibri"/>
                <a:cs typeface="Calibri"/>
              </a:rPr>
              <a:t>cost</a:t>
            </a:r>
            <a:r>
              <a:rPr lang="en-US" sz="2800" spc="-20" dirty="0">
                <a:solidFill>
                  <a:srgbClr val="FFFFFF"/>
                </a:solidFill>
                <a:latin typeface="Calibri"/>
                <a:cs typeface="Calibri"/>
              </a:rPr>
              <a:t> to date</a:t>
            </a:r>
            <a:r>
              <a:rPr sz="2800" spc="-20" dirty="0">
                <a:solidFill>
                  <a:srgbClr val="FFFFFF"/>
                </a:solidFill>
                <a:latin typeface="Calibri"/>
                <a:cs typeface="Calibri"/>
              </a:rPr>
              <a:t>:</a:t>
            </a:r>
            <a:r>
              <a:rPr lang="en-US" sz="2800" spc="-20" dirty="0">
                <a:solidFill>
                  <a:srgbClr val="FFFFFF"/>
                </a:solidFill>
                <a:latin typeface="Calibri"/>
                <a:cs typeface="Calibri"/>
              </a:rPr>
              <a:t> $445.80 </a:t>
            </a:r>
          </a:p>
          <a:p>
            <a:pPr marL="12700">
              <a:lnSpc>
                <a:spcPct val="100000"/>
              </a:lnSpc>
              <a:spcBef>
                <a:spcPts val="75"/>
              </a:spcBef>
            </a:pPr>
            <a:r>
              <a:rPr lang="en-US" sz="2800" spc="-20" dirty="0">
                <a:solidFill>
                  <a:srgbClr val="FFFFFF"/>
                </a:solidFill>
                <a:latin typeface="Calibri"/>
                <a:cs typeface="Calibri"/>
              </a:rPr>
              <a:t>Deployed: </a:t>
            </a:r>
            <a:endParaRPr sz="2800" dirty="0">
              <a:latin typeface="Calibri"/>
              <a:cs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691634"/>
            <a:ext cx="8343899" cy="9591674"/>
          </a:xfrm>
          <a:prstGeom prst="rect">
            <a:avLst/>
          </a:prstGeom>
        </p:spPr>
      </p:pic>
      <p:sp>
        <p:nvSpPr>
          <p:cNvPr id="3" name="object 3"/>
          <p:cNvSpPr txBox="1"/>
          <p:nvPr/>
        </p:nvSpPr>
        <p:spPr>
          <a:xfrm>
            <a:off x="8860510" y="1894288"/>
            <a:ext cx="9393555" cy="8470909"/>
          </a:xfrm>
          <a:prstGeom prst="rect">
            <a:avLst/>
          </a:prstGeom>
        </p:spPr>
        <p:txBody>
          <a:bodyPr vert="horz" wrap="square" lIns="0" tIns="12065" rIns="0" bIns="0" rtlCol="0">
            <a:spAutoFit/>
          </a:bodyPr>
          <a:lstStyle/>
          <a:p>
            <a:pPr marL="64135" marR="5080">
              <a:lnSpc>
                <a:spcPct val="116700"/>
              </a:lnSpc>
              <a:spcBef>
                <a:spcPts val="95"/>
              </a:spcBef>
            </a:pPr>
            <a:r>
              <a:rPr sz="3000" b="1" spc="50" dirty="0">
                <a:solidFill>
                  <a:schemeClr val="accent3">
                    <a:lumMod val="50000"/>
                  </a:schemeClr>
                </a:solidFill>
                <a:latin typeface="Calibri"/>
                <a:cs typeface="Calibri"/>
              </a:rPr>
              <a:t>The</a:t>
            </a:r>
            <a:r>
              <a:rPr sz="3000" b="1" spc="4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IRobot</a:t>
            </a:r>
            <a:r>
              <a:rPr sz="3000" b="1" spc="40" dirty="0">
                <a:solidFill>
                  <a:schemeClr val="accent3">
                    <a:lumMod val="50000"/>
                  </a:schemeClr>
                </a:solidFill>
                <a:latin typeface="Calibri"/>
                <a:cs typeface="Calibri"/>
              </a:rPr>
              <a:t> </a:t>
            </a:r>
            <a:r>
              <a:rPr sz="3000" b="1" spc="-10" dirty="0">
                <a:solidFill>
                  <a:schemeClr val="accent3">
                    <a:lumMod val="50000"/>
                  </a:schemeClr>
                </a:solidFill>
                <a:latin typeface="Calibri"/>
                <a:cs typeface="Calibri"/>
              </a:rPr>
              <a:t>510</a:t>
            </a:r>
            <a:r>
              <a:rPr sz="3000" b="1" spc="45" dirty="0">
                <a:solidFill>
                  <a:schemeClr val="accent3">
                    <a:lumMod val="50000"/>
                  </a:schemeClr>
                </a:solidFill>
                <a:latin typeface="Calibri"/>
                <a:cs typeface="Calibri"/>
              </a:rPr>
              <a:t> </a:t>
            </a:r>
            <a:r>
              <a:rPr sz="3000" b="1" spc="65" dirty="0">
                <a:solidFill>
                  <a:schemeClr val="accent3">
                    <a:lumMod val="50000"/>
                  </a:schemeClr>
                </a:solidFill>
                <a:latin typeface="Calibri"/>
                <a:cs typeface="Calibri"/>
              </a:rPr>
              <a:t>is</a:t>
            </a:r>
            <a:r>
              <a:rPr sz="3000" b="1" spc="40"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a:t>
            </a:r>
            <a:r>
              <a:rPr lang="en-US" sz="3000" b="1" spc="4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transportable</a:t>
            </a:r>
            <a:r>
              <a:rPr sz="3000" b="1" spc="4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robot</a:t>
            </a:r>
            <a:r>
              <a:rPr sz="3000" b="1" spc="4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that</a:t>
            </a:r>
            <a:r>
              <a:rPr lang="en-US" sz="3000" b="1" spc="40" dirty="0">
                <a:solidFill>
                  <a:schemeClr val="accent3">
                    <a:lumMod val="50000"/>
                  </a:schemeClr>
                </a:solidFill>
                <a:latin typeface="Calibri"/>
                <a:cs typeface="Calibri"/>
              </a:rPr>
              <a:t> is capable of</a:t>
            </a:r>
            <a:r>
              <a:rPr sz="3000" b="1" spc="-10" dirty="0">
                <a:solidFill>
                  <a:schemeClr val="accent3">
                    <a:lumMod val="50000"/>
                  </a:schemeClr>
                </a:solidFill>
                <a:latin typeface="Calibri"/>
                <a:cs typeface="Calibri"/>
              </a:rPr>
              <a:t> </a:t>
            </a:r>
            <a:r>
              <a:rPr sz="3000" b="1" spc="65" dirty="0">
                <a:solidFill>
                  <a:schemeClr val="accent3">
                    <a:lumMod val="50000"/>
                  </a:schemeClr>
                </a:solidFill>
                <a:latin typeface="Calibri"/>
                <a:cs typeface="Calibri"/>
              </a:rPr>
              <a:t>bomb</a:t>
            </a:r>
            <a:r>
              <a:rPr sz="3000" b="1" spc="35" dirty="0">
                <a:solidFill>
                  <a:schemeClr val="accent3">
                    <a:lumMod val="50000"/>
                  </a:schemeClr>
                </a:solidFill>
                <a:latin typeface="Calibri"/>
                <a:cs typeface="Calibri"/>
              </a:rPr>
              <a:t> </a:t>
            </a:r>
            <a:r>
              <a:rPr sz="3000" b="1" spc="60" dirty="0">
                <a:solidFill>
                  <a:schemeClr val="accent3">
                    <a:lumMod val="50000"/>
                  </a:schemeClr>
                </a:solidFill>
                <a:latin typeface="Calibri"/>
                <a:cs typeface="Calibri"/>
              </a:rPr>
              <a:t>disposal,</a:t>
            </a:r>
            <a:r>
              <a:rPr sz="3000" b="1" spc="4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surveillance</a:t>
            </a:r>
            <a:r>
              <a:rPr lang="en-US" sz="3000" b="1" spc="35" dirty="0">
                <a:solidFill>
                  <a:schemeClr val="accent3">
                    <a:lumMod val="50000"/>
                  </a:schemeClr>
                </a:solidFill>
                <a:latin typeface="Calibri"/>
                <a:cs typeface="Calibri"/>
              </a:rPr>
              <a:t>, </a:t>
            </a:r>
            <a:r>
              <a:rPr sz="3000" b="1" spc="45" dirty="0">
                <a:solidFill>
                  <a:schemeClr val="accent3">
                    <a:lumMod val="50000"/>
                  </a:schemeClr>
                </a:solidFill>
                <a:latin typeface="Calibri"/>
                <a:cs typeface="Calibri"/>
              </a:rPr>
              <a:t>reconnaissance,</a:t>
            </a:r>
            <a:r>
              <a:rPr sz="3000" b="1" spc="40" dirty="0">
                <a:solidFill>
                  <a:schemeClr val="accent3">
                    <a:lumMod val="50000"/>
                  </a:schemeClr>
                </a:solidFill>
                <a:latin typeface="Calibri"/>
                <a:cs typeface="Calibri"/>
              </a:rPr>
              <a:t> </a:t>
            </a:r>
            <a:r>
              <a:rPr sz="3000" b="1" spc="45" dirty="0">
                <a:solidFill>
                  <a:schemeClr val="accent3">
                    <a:lumMod val="50000"/>
                  </a:schemeClr>
                </a:solidFill>
                <a:latin typeface="Calibri"/>
                <a:cs typeface="Calibri"/>
              </a:rPr>
              <a:t>and </a:t>
            </a:r>
            <a:r>
              <a:rPr sz="3000" b="1" dirty="0" err="1">
                <a:solidFill>
                  <a:schemeClr val="accent3">
                    <a:lumMod val="50000"/>
                  </a:schemeClr>
                </a:solidFill>
                <a:latin typeface="Calibri"/>
                <a:cs typeface="Calibri"/>
              </a:rPr>
              <a:t>HazMat</a:t>
            </a:r>
            <a:r>
              <a:rPr lang="en-US" sz="3000" b="1" spc="-4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operations.</a:t>
            </a:r>
            <a:r>
              <a:rPr lang="en-US" sz="3000" b="1" spc="-35" dirty="0">
                <a:solidFill>
                  <a:schemeClr val="accent3">
                    <a:lumMod val="50000"/>
                  </a:schemeClr>
                </a:solidFill>
                <a:latin typeface="Calibri"/>
                <a:cs typeface="Calibri"/>
              </a:rPr>
              <a:t> </a:t>
            </a:r>
            <a:r>
              <a:rPr lang="en-US" sz="3000" b="1" spc="50" dirty="0">
                <a:solidFill>
                  <a:schemeClr val="accent3">
                    <a:lumMod val="50000"/>
                  </a:schemeClr>
                </a:solidFill>
                <a:latin typeface="Calibri"/>
                <a:cs typeface="Calibri"/>
              </a:rPr>
              <a:t>The</a:t>
            </a:r>
            <a:r>
              <a:rPr lang="en-US" sz="3000" b="1" dirty="0">
                <a:solidFill>
                  <a:schemeClr val="accent3">
                    <a:lumMod val="50000"/>
                  </a:schemeClr>
                </a:solidFill>
                <a:latin typeface="Calibri"/>
                <a:cs typeface="Calibri"/>
              </a:rPr>
              <a:t> robot </a:t>
            </a:r>
            <a:r>
              <a:rPr lang="en-US" sz="3000" b="1" spc="65" dirty="0">
                <a:solidFill>
                  <a:schemeClr val="accent3">
                    <a:lumMod val="50000"/>
                  </a:schemeClr>
                </a:solidFill>
                <a:latin typeface="Calibri"/>
                <a:cs typeface="Calibri"/>
              </a:rPr>
              <a:t>is</a:t>
            </a:r>
            <a:r>
              <a:rPr lang="en-US" sz="3000" b="1" dirty="0">
                <a:solidFill>
                  <a:schemeClr val="accent3">
                    <a:lumMod val="50000"/>
                  </a:schemeClr>
                </a:solidFill>
                <a:latin typeface="Calibri"/>
                <a:cs typeface="Calibri"/>
              </a:rPr>
              <a:t> </a:t>
            </a:r>
            <a:r>
              <a:rPr lang="en-US" sz="3000" b="1" spc="70" dirty="0">
                <a:solidFill>
                  <a:schemeClr val="accent3">
                    <a:lumMod val="50000"/>
                  </a:schemeClr>
                </a:solidFill>
                <a:latin typeface="Calibri"/>
                <a:cs typeface="Calibri"/>
              </a:rPr>
              <a:t>a</a:t>
            </a:r>
            <a:r>
              <a:rPr lang="en-US" sz="3000" b="1" dirty="0">
                <a:solidFill>
                  <a:schemeClr val="accent3">
                    <a:lumMod val="50000"/>
                  </a:schemeClr>
                </a:solidFill>
                <a:latin typeface="Calibri"/>
                <a:cs typeface="Calibri"/>
              </a:rPr>
              <a:t> tracked, </a:t>
            </a:r>
            <a:r>
              <a:rPr lang="en-US" sz="3000" b="1" spc="-10" dirty="0">
                <a:solidFill>
                  <a:schemeClr val="accent3">
                    <a:lumMod val="50000"/>
                  </a:schemeClr>
                </a:solidFill>
                <a:latin typeface="Calibri"/>
                <a:cs typeface="Calibri"/>
              </a:rPr>
              <a:t>remote- </a:t>
            </a:r>
            <a:r>
              <a:rPr lang="en-US" sz="3000" b="1" dirty="0">
                <a:solidFill>
                  <a:schemeClr val="accent3">
                    <a:lumMod val="50000"/>
                  </a:schemeClr>
                </a:solidFill>
                <a:latin typeface="Calibri"/>
                <a:cs typeface="Calibri"/>
              </a:rPr>
              <a:t>controlled</a:t>
            </a:r>
            <a:r>
              <a:rPr lang="en-US" sz="3000" b="1" spc="80" dirty="0">
                <a:solidFill>
                  <a:schemeClr val="accent3">
                    <a:lumMod val="50000"/>
                  </a:schemeClr>
                </a:solidFill>
                <a:latin typeface="Calibri"/>
                <a:cs typeface="Calibri"/>
              </a:rPr>
              <a:t> </a:t>
            </a:r>
            <a:r>
              <a:rPr lang="en-US" sz="3000" b="1" spc="50" dirty="0">
                <a:solidFill>
                  <a:schemeClr val="accent3">
                    <a:lumMod val="50000"/>
                  </a:schemeClr>
                </a:solidFill>
                <a:latin typeface="Calibri"/>
                <a:cs typeface="Calibri"/>
              </a:rPr>
              <a:t>apparatus</a:t>
            </a:r>
            <a:r>
              <a:rPr lang="en-US" sz="3000" b="1" spc="80" dirty="0">
                <a:solidFill>
                  <a:schemeClr val="accent3">
                    <a:lumMod val="50000"/>
                  </a:schemeClr>
                </a:solidFill>
                <a:latin typeface="Calibri"/>
                <a:cs typeface="Calibri"/>
              </a:rPr>
              <a:t> </a:t>
            </a:r>
            <a:r>
              <a:rPr lang="en-US" sz="3000" b="1" dirty="0">
                <a:solidFill>
                  <a:schemeClr val="accent3">
                    <a:lumMod val="50000"/>
                  </a:schemeClr>
                </a:solidFill>
                <a:latin typeface="Calibri"/>
                <a:cs typeface="Calibri"/>
              </a:rPr>
              <a:t>with</a:t>
            </a:r>
            <a:r>
              <a:rPr lang="en-US" sz="3000" b="1" spc="85" dirty="0">
                <a:solidFill>
                  <a:schemeClr val="accent3">
                    <a:lumMod val="50000"/>
                  </a:schemeClr>
                </a:solidFill>
                <a:latin typeface="Calibri"/>
                <a:cs typeface="Calibri"/>
              </a:rPr>
              <a:t> </a:t>
            </a:r>
            <a:r>
              <a:rPr lang="en-US" sz="3000" b="1" dirty="0">
                <a:solidFill>
                  <a:schemeClr val="accent3">
                    <a:lumMod val="50000"/>
                  </a:schemeClr>
                </a:solidFill>
                <a:latin typeface="Calibri"/>
                <a:cs typeface="Calibri"/>
              </a:rPr>
              <a:t>two</a:t>
            </a:r>
            <a:r>
              <a:rPr lang="en-US" sz="3000" b="1" spc="80" dirty="0">
                <a:solidFill>
                  <a:schemeClr val="accent3">
                    <a:lumMod val="50000"/>
                  </a:schemeClr>
                </a:solidFill>
                <a:latin typeface="Calibri"/>
                <a:cs typeface="Calibri"/>
              </a:rPr>
              <a:t> </a:t>
            </a:r>
            <a:r>
              <a:rPr lang="en-US" sz="3000" b="1" spc="45" dirty="0">
                <a:solidFill>
                  <a:schemeClr val="accent3">
                    <a:lumMod val="50000"/>
                  </a:schemeClr>
                </a:solidFill>
                <a:latin typeface="Calibri"/>
                <a:cs typeface="Calibri"/>
              </a:rPr>
              <a:t>onboard</a:t>
            </a:r>
            <a:r>
              <a:rPr lang="en-US" sz="3000" b="1" spc="85" dirty="0">
                <a:solidFill>
                  <a:schemeClr val="accent3">
                    <a:lumMod val="50000"/>
                  </a:schemeClr>
                </a:solidFill>
                <a:latin typeface="Calibri"/>
                <a:cs typeface="Calibri"/>
              </a:rPr>
              <a:t> </a:t>
            </a:r>
            <a:r>
              <a:rPr lang="en-US" sz="3000" b="1" dirty="0">
                <a:solidFill>
                  <a:schemeClr val="accent3">
                    <a:lumMod val="50000"/>
                  </a:schemeClr>
                </a:solidFill>
                <a:latin typeface="Calibri"/>
                <a:cs typeface="Calibri"/>
              </a:rPr>
              <a:t>cameras,</a:t>
            </a:r>
            <a:r>
              <a:rPr lang="en-US" sz="3000" b="1" spc="80" dirty="0">
                <a:solidFill>
                  <a:schemeClr val="accent3">
                    <a:lumMod val="50000"/>
                  </a:schemeClr>
                </a:solidFill>
                <a:latin typeface="Calibri"/>
                <a:cs typeface="Calibri"/>
              </a:rPr>
              <a:t> </a:t>
            </a:r>
            <a:r>
              <a:rPr lang="en-US" sz="3000" b="1" spc="35" dirty="0">
                <a:solidFill>
                  <a:schemeClr val="accent3">
                    <a:lumMod val="50000"/>
                  </a:schemeClr>
                </a:solidFill>
                <a:latin typeface="Calibri"/>
                <a:cs typeface="Calibri"/>
              </a:rPr>
              <a:t>lights, </a:t>
            </a:r>
            <a:r>
              <a:rPr lang="en-US" sz="3000" b="1" dirty="0">
                <a:solidFill>
                  <a:schemeClr val="accent3">
                    <a:lumMod val="50000"/>
                  </a:schemeClr>
                </a:solidFill>
                <a:latin typeface="Calibri"/>
                <a:cs typeface="Calibri"/>
              </a:rPr>
              <a:t>microphone,</a:t>
            </a:r>
            <a:r>
              <a:rPr lang="en-US" sz="3000" b="1" spc="65" dirty="0">
                <a:solidFill>
                  <a:schemeClr val="accent3">
                    <a:lumMod val="50000"/>
                  </a:schemeClr>
                </a:solidFill>
                <a:latin typeface="Calibri"/>
                <a:cs typeface="Calibri"/>
              </a:rPr>
              <a:t> </a:t>
            </a:r>
            <a:r>
              <a:rPr lang="en-US" sz="3000" b="1" spc="70" dirty="0">
                <a:solidFill>
                  <a:schemeClr val="accent3">
                    <a:lumMod val="50000"/>
                  </a:schemeClr>
                </a:solidFill>
                <a:latin typeface="Calibri"/>
                <a:cs typeface="Calibri"/>
              </a:rPr>
              <a:t>and</a:t>
            </a:r>
            <a:r>
              <a:rPr lang="en-US" sz="3000" b="1" spc="65" dirty="0">
                <a:solidFill>
                  <a:schemeClr val="accent3">
                    <a:lumMod val="50000"/>
                  </a:schemeClr>
                </a:solidFill>
                <a:latin typeface="Calibri"/>
                <a:cs typeface="Calibri"/>
              </a:rPr>
              <a:t> an </a:t>
            </a:r>
            <a:r>
              <a:rPr lang="en-US" sz="3000" b="1" spc="50" dirty="0">
                <a:solidFill>
                  <a:schemeClr val="accent3">
                    <a:lumMod val="50000"/>
                  </a:schemeClr>
                </a:solidFill>
                <a:latin typeface="Calibri"/>
                <a:cs typeface="Calibri"/>
              </a:rPr>
              <a:t>articulating</a:t>
            </a:r>
            <a:r>
              <a:rPr lang="en-US" sz="3000" b="1" spc="70" dirty="0">
                <a:solidFill>
                  <a:schemeClr val="accent3">
                    <a:lumMod val="50000"/>
                  </a:schemeClr>
                </a:solidFill>
                <a:latin typeface="Calibri"/>
                <a:cs typeface="Calibri"/>
              </a:rPr>
              <a:t> </a:t>
            </a:r>
            <a:r>
              <a:rPr lang="en-US" sz="3000" b="1" dirty="0">
                <a:solidFill>
                  <a:schemeClr val="accent3">
                    <a:lumMod val="50000"/>
                  </a:schemeClr>
                </a:solidFill>
                <a:latin typeface="Calibri"/>
                <a:cs typeface="Calibri"/>
              </a:rPr>
              <a:t>grabber</a:t>
            </a:r>
            <a:r>
              <a:rPr lang="en-US" sz="3000" b="1" spc="65" dirty="0">
                <a:solidFill>
                  <a:schemeClr val="accent3">
                    <a:lumMod val="50000"/>
                  </a:schemeClr>
                </a:solidFill>
                <a:latin typeface="Calibri"/>
                <a:cs typeface="Calibri"/>
              </a:rPr>
              <a:t> </a:t>
            </a:r>
            <a:r>
              <a:rPr lang="en-US" sz="3000" b="1" spc="-20" dirty="0">
                <a:solidFill>
                  <a:schemeClr val="accent3">
                    <a:lumMod val="50000"/>
                  </a:schemeClr>
                </a:solidFill>
                <a:latin typeface="Calibri"/>
                <a:cs typeface="Calibri"/>
              </a:rPr>
              <a:t>arm.</a:t>
            </a:r>
            <a:endParaRPr sz="3000" b="1" dirty="0">
              <a:solidFill>
                <a:schemeClr val="accent3">
                  <a:lumMod val="50000"/>
                </a:schemeClr>
              </a:solidFill>
              <a:latin typeface="Calibri"/>
              <a:cs typeface="Calibri"/>
            </a:endParaRPr>
          </a:p>
          <a:p>
            <a:pPr marL="12700">
              <a:lnSpc>
                <a:spcPct val="100000"/>
              </a:lnSpc>
              <a:spcBef>
                <a:spcPts val="1975"/>
              </a:spcBef>
            </a:pPr>
            <a:r>
              <a:rPr sz="8000" b="1" dirty="0">
                <a:solidFill>
                  <a:schemeClr val="accent3">
                    <a:lumMod val="50000"/>
                  </a:schemeClr>
                </a:solidFill>
                <a:latin typeface="Calibri"/>
                <a:cs typeface="Calibri"/>
              </a:rPr>
              <a:t>Why</a:t>
            </a:r>
            <a:r>
              <a:rPr sz="8000" b="1" spc="-385" dirty="0">
                <a:solidFill>
                  <a:schemeClr val="accent3">
                    <a:lumMod val="50000"/>
                  </a:schemeClr>
                </a:solidFill>
                <a:latin typeface="Calibri"/>
                <a:cs typeface="Calibri"/>
              </a:rPr>
              <a:t> </a:t>
            </a:r>
            <a:r>
              <a:rPr sz="8000" b="1" spc="200" dirty="0">
                <a:solidFill>
                  <a:schemeClr val="accent3">
                    <a:lumMod val="50000"/>
                  </a:schemeClr>
                </a:solidFill>
                <a:latin typeface="Calibri"/>
                <a:cs typeface="Calibri"/>
              </a:rPr>
              <a:t>used:</a:t>
            </a:r>
            <a:endParaRPr sz="8000" b="1" dirty="0">
              <a:solidFill>
                <a:schemeClr val="accent3">
                  <a:lumMod val="50000"/>
                </a:schemeClr>
              </a:solidFill>
              <a:latin typeface="Calibri"/>
              <a:cs typeface="Calibri"/>
            </a:endParaRPr>
          </a:p>
          <a:p>
            <a:pPr marL="12700">
              <a:lnSpc>
                <a:spcPct val="100000"/>
              </a:lnSpc>
              <a:spcBef>
                <a:spcPts val="225"/>
              </a:spcBef>
            </a:pPr>
            <a:r>
              <a:rPr sz="3000" b="1" spc="50" dirty="0">
                <a:solidFill>
                  <a:schemeClr val="accent3">
                    <a:lumMod val="50000"/>
                  </a:schemeClr>
                </a:solidFill>
                <a:latin typeface="Calibri"/>
                <a:cs typeface="Calibri"/>
              </a:rPr>
              <a:t>The</a:t>
            </a:r>
            <a:r>
              <a:rPr sz="3000" b="1" spc="-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robot</a:t>
            </a:r>
            <a:r>
              <a:rPr sz="3000" b="1" spc="-20" dirty="0">
                <a:solidFill>
                  <a:schemeClr val="accent3">
                    <a:lumMod val="50000"/>
                  </a:schemeClr>
                </a:solidFill>
                <a:latin typeface="Calibri"/>
                <a:cs typeface="Calibri"/>
              </a:rPr>
              <a:t> </a:t>
            </a:r>
            <a:r>
              <a:rPr sz="3000" b="1" spc="65" dirty="0">
                <a:solidFill>
                  <a:schemeClr val="accent3">
                    <a:lumMod val="50000"/>
                  </a:schemeClr>
                </a:solidFill>
                <a:latin typeface="Calibri"/>
                <a:cs typeface="Calibri"/>
              </a:rPr>
              <a:t>is</a:t>
            </a:r>
            <a:r>
              <a:rPr sz="3000" b="1" spc="-15" dirty="0">
                <a:solidFill>
                  <a:schemeClr val="accent3">
                    <a:lumMod val="50000"/>
                  </a:schemeClr>
                </a:solidFill>
                <a:latin typeface="Calibri"/>
                <a:cs typeface="Calibri"/>
              </a:rPr>
              <a:t> </a:t>
            </a:r>
            <a:r>
              <a:rPr sz="3000" b="1" spc="45" dirty="0">
                <a:solidFill>
                  <a:schemeClr val="accent3">
                    <a:lumMod val="50000"/>
                  </a:schemeClr>
                </a:solidFill>
                <a:latin typeface="Calibri"/>
                <a:cs typeface="Calibri"/>
              </a:rPr>
              <a:t>utilized</a:t>
            </a:r>
            <a:r>
              <a:rPr sz="3000" b="1" spc="-20" dirty="0">
                <a:solidFill>
                  <a:schemeClr val="accent3">
                    <a:lumMod val="50000"/>
                  </a:schemeClr>
                </a:solidFill>
                <a:latin typeface="Calibri"/>
                <a:cs typeface="Calibri"/>
              </a:rPr>
              <a:t> </a:t>
            </a:r>
            <a:r>
              <a:rPr sz="3000" b="1" spc="55" dirty="0">
                <a:solidFill>
                  <a:schemeClr val="accent3">
                    <a:lumMod val="50000"/>
                  </a:schemeClr>
                </a:solidFill>
                <a:latin typeface="Calibri"/>
                <a:cs typeface="Calibri"/>
              </a:rPr>
              <a:t>by</a:t>
            </a:r>
            <a:r>
              <a:rPr sz="3000" b="1" spc="-1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the</a:t>
            </a:r>
            <a:r>
              <a:rPr sz="3000" b="1" spc="-20" dirty="0">
                <a:solidFill>
                  <a:schemeClr val="accent3">
                    <a:lumMod val="50000"/>
                  </a:schemeClr>
                </a:solidFill>
                <a:latin typeface="Calibri"/>
                <a:cs typeface="Calibri"/>
              </a:rPr>
              <a:t> </a:t>
            </a:r>
            <a:r>
              <a:rPr sz="3000" b="1" spc="130" dirty="0">
                <a:solidFill>
                  <a:schemeClr val="accent3">
                    <a:lumMod val="50000"/>
                  </a:schemeClr>
                </a:solidFill>
                <a:latin typeface="Calibri"/>
                <a:cs typeface="Calibri"/>
              </a:rPr>
              <a:t>LCSO</a:t>
            </a:r>
            <a:r>
              <a:rPr sz="3000" b="1" spc="-20" dirty="0">
                <a:solidFill>
                  <a:schemeClr val="accent3">
                    <a:lumMod val="50000"/>
                  </a:schemeClr>
                </a:solidFill>
                <a:latin typeface="Calibri"/>
                <a:cs typeface="Calibri"/>
              </a:rPr>
              <a:t> </a:t>
            </a:r>
            <a:r>
              <a:rPr sz="3000" b="1" spc="50" dirty="0">
                <a:solidFill>
                  <a:schemeClr val="accent3">
                    <a:lumMod val="50000"/>
                  </a:schemeClr>
                </a:solidFill>
                <a:latin typeface="Calibri"/>
                <a:cs typeface="Calibri"/>
              </a:rPr>
              <a:t>Cri</a:t>
            </a:r>
            <a:r>
              <a:rPr lang="en-US" sz="3000" b="1" spc="50" dirty="0">
                <a:solidFill>
                  <a:schemeClr val="accent3">
                    <a:lumMod val="50000"/>
                  </a:schemeClr>
                </a:solidFill>
                <a:latin typeface="Calibri"/>
                <a:cs typeface="Calibri"/>
              </a:rPr>
              <a:t>sis</a:t>
            </a:r>
            <a:r>
              <a:rPr sz="3000" b="1" spc="-15" dirty="0">
                <a:solidFill>
                  <a:schemeClr val="accent3">
                    <a:lumMod val="50000"/>
                  </a:schemeClr>
                </a:solidFill>
                <a:latin typeface="Calibri"/>
                <a:cs typeface="Calibri"/>
              </a:rPr>
              <a:t> </a:t>
            </a:r>
            <a:r>
              <a:rPr sz="3000" b="1" spc="35" dirty="0">
                <a:solidFill>
                  <a:schemeClr val="accent3">
                    <a:lumMod val="50000"/>
                  </a:schemeClr>
                </a:solidFill>
                <a:latin typeface="Calibri"/>
                <a:cs typeface="Calibri"/>
              </a:rPr>
              <a:t>Response</a:t>
            </a:r>
            <a:endParaRPr sz="3000" b="1" dirty="0">
              <a:solidFill>
                <a:schemeClr val="accent3">
                  <a:lumMod val="50000"/>
                </a:schemeClr>
              </a:solidFill>
              <a:latin typeface="Calibri"/>
              <a:cs typeface="Calibri"/>
            </a:endParaRPr>
          </a:p>
          <a:p>
            <a:pPr marL="12700" marR="243204">
              <a:lnSpc>
                <a:spcPts val="4200"/>
              </a:lnSpc>
              <a:spcBef>
                <a:spcPts val="100"/>
              </a:spcBef>
            </a:pPr>
            <a:r>
              <a:rPr sz="3000" b="1" dirty="0">
                <a:solidFill>
                  <a:schemeClr val="accent3">
                    <a:lumMod val="50000"/>
                  </a:schemeClr>
                </a:solidFill>
                <a:latin typeface="Calibri"/>
                <a:cs typeface="Calibri"/>
              </a:rPr>
              <a:t>Unit</a:t>
            </a:r>
            <a:r>
              <a:rPr sz="3000" b="1" spc="-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for</a:t>
            </a:r>
            <a:r>
              <a:rPr sz="3000" b="1" spc="-15"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a:t>
            </a:r>
            <a:r>
              <a:rPr sz="3000" b="1" spc="-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wide</a:t>
            </a:r>
            <a:r>
              <a:rPr sz="3000" b="1" spc="-1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range</a:t>
            </a:r>
            <a:r>
              <a:rPr sz="3000" b="1" spc="-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of</a:t>
            </a:r>
            <a:r>
              <a:rPr sz="3000" b="1" spc="-20" dirty="0">
                <a:solidFill>
                  <a:schemeClr val="accent3">
                    <a:lumMod val="50000"/>
                  </a:schemeClr>
                </a:solidFill>
                <a:latin typeface="Calibri"/>
                <a:cs typeface="Calibri"/>
              </a:rPr>
              <a:t> </a:t>
            </a:r>
            <a:r>
              <a:rPr sz="3000" b="1" spc="60" dirty="0">
                <a:solidFill>
                  <a:schemeClr val="accent3">
                    <a:lumMod val="50000"/>
                  </a:schemeClr>
                </a:solidFill>
                <a:latin typeface="Calibri"/>
                <a:cs typeface="Calibri"/>
              </a:rPr>
              <a:t>missions</a:t>
            </a:r>
            <a:r>
              <a:rPr sz="3000" b="1" spc="-15" dirty="0">
                <a:solidFill>
                  <a:schemeClr val="accent3">
                    <a:lumMod val="50000"/>
                  </a:schemeClr>
                </a:solidFill>
                <a:latin typeface="Calibri"/>
                <a:cs typeface="Calibri"/>
              </a:rPr>
              <a:t> </a:t>
            </a:r>
            <a:r>
              <a:rPr sz="3000" b="1" spc="55" dirty="0">
                <a:solidFill>
                  <a:schemeClr val="accent3">
                    <a:lumMod val="50000"/>
                  </a:schemeClr>
                </a:solidFill>
                <a:latin typeface="Calibri"/>
                <a:cs typeface="Calibri"/>
              </a:rPr>
              <a:t>including </a:t>
            </a:r>
            <a:r>
              <a:rPr sz="3000" b="1" dirty="0">
                <a:solidFill>
                  <a:schemeClr val="accent3">
                    <a:lumMod val="50000"/>
                  </a:schemeClr>
                </a:solidFill>
                <a:latin typeface="Calibri"/>
                <a:cs typeface="Calibri"/>
              </a:rPr>
              <a:t>surveillance,</a:t>
            </a:r>
            <a:r>
              <a:rPr sz="3000" b="1" spc="200" dirty="0">
                <a:solidFill>
                  <a:schemeClr val="accent3">
                    <a:lumMod val="50000"/>
                  </a:schemeClr>
                </a:solidFill>
                <a:latin typeface="Calibri"/>
                <a:cs typeface="Calibri"/>
              </a:rPr>
              <a:t> </a:t>
            </a:r>
            <a:r>
              <a:rPr sz="3000" b="1" spc="45" dirty="0">
                <a:solidFill>
                  <a:schemeClr val="accent3">
                    <a:lumMod val="50000"/>
                  </a:schemeClr>
                </a:solidFill>
                <a:latin typeface="Calibri"/>
                <a:cs typeface="Calibri"/>
              </a:rPr>
              <a:t>hostage</a:t>
            </a:r>
            <a:r>
              <a:rPr sz="3000" b="1" spc="204"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situations,</a:t>
            </a:r>
            <a:r>
              <a:rPr sz="3000" b="1" spc="204" dirty="0">
                <a:solidFill>
                  <a:schemeClr val="accent3">
                    <a:lumMod val="50000"/>
                  </a:schemeClr>
                </a:solidFill>
                <a:latin typeface="Calibri"/>
                <a:cs typeface="Calibri"/>
              </a:rPr>
              <a:t> </a:t>
            </a:r>
            <a:r>
              <a:rPr sz="3000" b="1" spc="45" dirty="0">
                <a:solidFill>
                  <a:schemeClr val="accent3">
                    <a:lumMod val="50000"/>
                  </a:schemeClr>
                </a:solidFill>
                <a:latin typeface="Calibri"/>
                <a:cs typeface="Calibri"/>
              </a:rPr>
              <a:t>barricaded</a:t>
            </a:r>
            <a:r>
              <a:rPr sz="3000" b="1" spc="204"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subjects,</a:t>
            </a:r>
            <a:r>
              <a:rPr sz="3000" b="1" spc="204" dirty="0">
                <a:solidFill>
                  <a:schemeClr val="accent3">
                    <a:lumMod val="50000"/>
                  </a:schemeClr>
                </a:solidFill>
                <a:latin typeface="Calibri"/>
                <a:cs typeface="Calibri"/>
              </a:rPr>
              <a:t> </a:t>
            </a:r>
            <a:r>
              <a:rPr sz="3000" b="1" spc="45" dirty="0">
                <a:solidFill>
                  <a:schemeClr val="accent3">
                    <a:lumMod val="50000"/>
                  </a:schemeClr>
                </a:solidFill>
                <a:latin typeface="Calibri"/>
                <a:cs typeface="Calibri"/>
              </a:rPr>
              <a:t>and </a:t>
            </a:r>
            <a:r>
              <a:rPr sz="3000" b="1" spc="60" dirty="0">
                <a:solidFill>
                  <a:schemeClr val="accent3">
                    <a:lumMod val="50000"/>
                  </a:schemeClr>
                </a:solidFill>
                <a:latin typeface="Calibri"/>
                <a:cs typeface="Calibri"/>
              </a:rPr>
              <a:t>suspicious</a:t>
            </a:r>
            <a:r>
              <a:rPr sz="3000" b="1" dirty="0">
                <a:solidFill>
                  <a:schemeClr val="accent3">
                    <a:lumMod val="50000"/>
                  </a:schemeClr>
                </a:solidFill>
                <a:latin typeface="Calibri"/>
                <a:cs typeface="Calibri"/>
              </a:rPr>
              <a:t> </a:t>
            </a:r>
            <a:r>
              <a:rPr sz="3000" b="1" spc="45" dirty="0">
                <a:solidFill>
                  <a:schemeClr val="accent3">
                    <a:lumMod val="50000"/>
                  </a:schemeClr>
                </a:solidFill>
                <a:latin typeface="Calibri"/>
                <a:cs typeface="Calibri"/>
              </a:rPr>
              <a:t>circumstances.</a:t>
            </a:r>
            <a:r>
              <a:rPr lang="en-US" sz="3000" b="1" spc="45" dirty="0">
                <a:solidFill>
                  <a:schemeClr val="accent3">
                    <a:lumMod val="50000"/>
                  </a:schemeClr>
                </a:solidFill>
                <a:latin typeface="Calibri"/>
                <a:cs typeface="Calibri"/>
              </a:rPr>
              <a:t> The robot easily navigates stairs and narrow passages, relaying real time information while the operator remains at a safe distance, reducing the need to expose Crisis Response Unit members to hazardous situations. </a:t>
            </a:r>
            <a:endParaRPr sz="3000" b="1" dirty="0">
              <a:solidFill>
                <a:schemeClr val="accent3">
                  <a:lumMod val="50000"/>
                </a:schemeClr>
              </a:solidFill>
              <a:latin typeface="Calibri"/>
              <a:cs typeface="Calibri"/>
            </a:endParaRPr>
          </a:p>
        </p:txBody>
      </p:sp>
      <p:sp>
        <p:nvSpPr>
          <p:cNvPr id="4" name="object 4"/>
          <p:cNvSpPr txBox="1">
            <a:spLocks noGrp="1"/>
          </p:cNvSpPr>
          <p:nvPr>
            <p:ph type="title"/>
          </p:nvPr>
        </p:nvSpPr>
        <p:spPr>
          <a:xfrm>
            <a:off x="1591959" y="0"/>
            <a:ext cx="15293340" cy="1979295"/>
          </a:xfrm>
          <a:prstGeom prst="rect">
            <a:avLst/>
          </a:prstGeom>
        </p:spPr>
        <p:txBody>
          <a:bodyPr vert="horz" wrap="square" lIns="0" tIns="13970" rIns="0" bIns="0" rtlCol="0">
            <a:spAutoFit/>
          </a:bodyPr>
          <a:lstStyle/>
          <a:p>
            <a:pPr marL="12700">
              <a:lnSpc>
                <a:spcPts val="5855"/>
              </a:lnSpc>
              <a:spcBef>
                <a:spcPts val="110"/>
              </a:spcBef>
            </a:pPr>
            <a:r>
              <a:rPr sz="4950" b="1" u="none" spc="150" dirty="0">
                <a:solidFill>
                  <a:schemeClr val="accent3">
                    <a:lumMod val="50000"/>
                  </a:schemeClr>
                </a:solidFill>
                <a:latin typeface="Calibri"/>
                <a:cs typeface="Calibri"/>
              </a:rPr>
              <a:t>IRobot</a:t>
            </a:r>
            <a:r>
              <a:rPr sz="4950" b="1" u="none" spc="-135" dirty="0">
                <a:solidFill>
                  <a:schemeClr val="accent3">
                    <a:lumMod val="50000"/>
                  </a:schemeClr>
                </a:solidFill>
                <a:latin typeface="Calibri"/>
                <a:cs typeface="Calibri"/>
              </a:rPr>
              <a:t> </a:t>
            </a:r>
            <a:r>
              <a:rPr sz="4950" b="1" u="none" dirty="0">
                <a:solidFill>
                  <a:schemeClr val="accent3">
                    <a:lumMod val="50000"/>
                  </a:schemeClr>
                </a:solidFill>
                <a:latin typeface="Calibri"/>
                <a:cs typeface="Calibri"/>
              </a:rPr>
              <a:t>Model</a:t>
            </a:r>
            <a:r>
              <a:rPr sz="4950" b="1" u="none" spc="-130" dirty="0">
                <a:solidFill>
                  <a:schemeClr val="accent3">
                    <a:lumMod val="50000"/>
                  </a:schemeClr>
                </a:solidFill>
                <a:latin typeface="Calibri"/>
                <a:cs typeface="Calibri"/>
              </a:rPr>
              <a:t> </a:t>
            </a:r>
            <a:r>
              <a:rPr sz="4950" b="1" u="none" spc="95" dirty="0">
                <a:solidFill>
                  <a:schemeClr val="accent3">
                    <a:lumMod val="50000"/>
                  </a:schemeClr>
                </a:solidFill>
                <a:latin typeface="Calibri"/>
                <a:cs typeface="Calibri"/>
              </a:rPr>
              <a:t>510</a:t>
            </a:r>
            <a:r>
              <a:rPr sz="4950" b="1" u="none" spc="-130" dirty="0">
                <a:solidFill>
                  <a:schemeClr val="accent3">
                    <a:lumMod val="50000"/>
                  </a:schemeClr>
                </a:solidFill>
                <a:latin typeface="Calibri"/>
                <a:cs typeface="Calibri"/>
              </a:rPr>
              <a:t> </a:t>
            </a:r>
            <a:r>
              <a:rPr sz="4950" b="1" u="none" spc="120" dirty="0">
                <a:solidFill>
                  <a:schemeClr val="accent3">
                    <a:lumMod val="50000"/>
                  </a:schemeClr>
                </a:solidFill>
                <a:latin typeface="Calibri"/>
                <a:cs typeface="Calibri"/>
              </a:rPr>
              <a:t>-</a:t>
            </a:r>
            <a:r>
              <a:rPr sz="4950" b="1" u="none" spc="-135" dirty="0">
                <a:solidFill>
                  <a:schemeClr val="accent3">
                    <a:lumMod val="50000"/>
                  </a:schemeClr>
                </a:solidFill>
                <a:latin typeface="Calibri"/>
                <a:cs typeface="Calibri"/>
              </a:rPr>
              <a:t> </a:t>
            </a:r>
            <a:r>
              <a:rPr sz="4950" b="1" u="none" spc="190" dirty="0">
                <a:solidFill>
                  <a:schemeClr val="accent3">
                    <a:lumMod val="50000"/>
                  </a:schemeClr>
                </a:solidFill>
                <a:latin typeface="Calibri"/>
                <a:cs typeface="Calibri"/>
              </a:rPr>
              <a:t>Tactical</a:t>
            </a:r>
            <a:r>
              <a:rPr sz="4950" b="1" u="none" spc="-130" dirty="0">
                <a:solidFill>
                  <a:schemeClr val="accent3">
                    <a:lumMod val="50000"/>
                  </a:schemeClr>
                </a:solidFill>
                <a:latin typeface="Calibri"/>
                <a:cs typeface="Calibri"/>
              </a:rPr>
              <a:t> </a:t>
            </a:r>
            <a:r>
              <a:rPr sz="4950" b="1" u="none" spc="180" dirty="0">
                <a:solidFill>
                  <a:schemeClr val="accent3">
                    <a:lumMod val="50000"/>
                  </a:schemeClr>
                </a:solidFill>
                <a:latin typeface="Calibri"/>
                <a:cs typeface="Calibri"/>
              </a:rPr>
              <a:t>Surveillance</a:t>
            </a:r>
            <a:r>
              <a:rPr sz="4950" b="1" u="none" spc="-130" dirty="0">
                <a:solidFill>
                  <a:schemeClr val="accent3">
                    <a:lumMod val="50000"/>
                  </a:schemeClr>
                </a:solidFill>
                <a:latin typeface="Calibri"/>
                <a:cs typeface="Calibri"/>
              </a:rPr>
              <a:t> </a:t>
            </a:r>
            <a:r>
              <a:rPr sz="4950" b="1" u="none" spc="204" dirty="0">
                <a:solidFill>
                  <a:schemeClr val="accent3">
                    <a:lumMod val="50000"/>
                  </a:schemeClr>
                </a:solidFill>
                <a:latin typeface="Calibri"/>
                <a:cs typeface="Calibri"/>
              </a:rPr>
              <a:t>Tracked</a:t>
            </a:r>
            <a:r>
              <a:rPr sz="4950" b="1" u="none" spc="-135" dirty="0">
                <a:solidFill>
                  <a:schemeClr val="accent3">
                    <a:lumMod val="50000"/>
                  </a:schemeClr>
                </a:solidFill>
                <a:latin typeface="Calibri"/>
                <a:cs typeface="Calibri"/>
              </a:rPr>
              <a:t> </a:t>
            </a:r>
            <a:r>
              <a:rPr sz="4950" b="1" u="none" spc="135" dirty="0">
                <a:solidFill>
                  <a:schemeClr val="accent3">
                    <a:lumMod val="50000"/>
                  </a:schemeClr>
                </a:solidFill>
                <a:latin typeface="Calibri"/>
                <a:cs typeface="Calibri"/>
              </a:rPr>
              <a:t>Robot</a:t>
            </a:r>
            <a:endParaRPr sz="4950" dirty="0">
              <a:solidFill>
                <a:schemeClr val="accent3">
                  <a:lumMod val="50000"/>
                </a:schemeClr>
              </a:solidFill>
              <a:latin typeface="Calibri"/>
              <a:cs typeface="Calibri"/>
            </a:endParaRPr>
          </a:p>
          <a:p>
            <a:pPr marL="7280909">
              <a:lnSpc>
                <a:spcPts val="9515"/>
              </a:lnSpc>
            </a:pPr>
            <a:r>
              <a:rPr sz="8000" b="1" u="none" spc="220" dirty="0">
                <a:solidFill>
                  <a:schemeClr val="accent3">
                    <a:lumMod val="50000"/>
                  </a:schemeClr>
                </a:solidFill>
                <a:latin typeface="Calibri"/>
                <a:cs typeface="Calibri"/>
              </a:rPr>
              <a:t>How</a:t>
            </a:r>
            <a:r>
              <a:rPr sz="8000" b="1" u="none" spc="-210" dirty="0">
                <a:solidFill>
                  <a:schemeClr val="accent3">
                    <a:lumMod val="50000"/>
                  </a:schemeClr>
                </a:solidFill>
                <a:latin typeface="Calibri"/>
                <a:cs typeface="Calibri"/>
              </a:rPr>
              <a:t> </a:t>
            </a:r>
            <a:r>
              <a:rPr sz="8000" b="1" u="none" spc="200" dirty="0">
                <a:solidFill>
                  <a:schemeClr val="accent3">
                    <a:lumMod val="50000"/>
                  </a:schemeClr>
                </a:solidFill>
                <a:latin typeface="Calibri"/>
                <a:cs typeface="Calibri"/>
              </a:rPr>
              <a:t>used:</a:t>
            </a:r>
            <a:endParaRPr sz="8000" dirty="0">
              <a:solidFill>
                <a:schemeClr val="accent3">
                  <a:lumMod val="50000"/>
                </a:schemeClr>
              </a:solidFill>
              <a:latin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787820" y="0"/>
            <a:ext cx="10496550" cy="10286999"/>
          </a:xfrm>
          <a:prstGeom prst="rect">
            <a:avLst/>
          </a:prstGeom>
        </p:spPr>
      </p:pic>
      <p:sp>
        <p:nvSpPr>
          <p:cNvPr id="3" name="object 3"/>
          <p:cNvSpPr txBox="1">
            <a:spLocks noGrp="1"/>
          </p:cNvSpPr>
          <p:nvPr>
            <p:ph type="title"/>
          </p:nvPr>
        </p:nvSpPr>
        <p:spPr>
          <a:xfrm>
            <a:off x="818120" y="510658"/>
            <a:ext cx="6718934" cy="3248025"/>
          </a:xfrm>
          <a:prstGeom prst="rect">
            <a:avLst/>
          </a:prstGeom>
        </p:spPr>
        <p:txBody>
          <a:bodyPr vert="horz" wrap="square" lIns="0" tIns="12700" rIns="0" bIns="0" rtlCol="0">
            <a:spAutoFit/>
          </a:bodyPr>
          <a:lstStyle/>
          <a:p>
            <a:pPr marL="12700">
              <a:lnSpc>
                <a:spcPts val="6490"/>
              </a:lnSpc>
              <a:spcBef>
                <a:spcPts val="100"/>
              </a:spcBef>
            </a:pPr>
            <a:r>
              <a:rPr sz="5650" b="1" u="none" spc="180" dirty="0">
                <a:solidFill>
                  <a:srgbClr val="FFFFFF"/>
                </a:solidFill>
                <a:latin typeface="Calibri"/>
                <a:cs typeface="Calibri"/>
              </a:rPr>
              <a:t>Exponent</a:t>
            </a:r>
            <a:r>
              <a:rPr sz="5650" b="1" u="none" spc="-120" dirty="0">
                <a:solidFill>
                  <a:srgbClr val="FFFFFF"/>
                </a:solidFill>
                <a:latin typeface="Calibri"/>
                <a:cs typeface="Calibri"/>
              </a:rPr>
              <a:t> </a:t>
            </a:r>
            <a:r>
              <a:rPr sz="5650" b="1" u="none" spc="175" dirty="0">
                <a:solidFill>
                  <a:srgbClr val="FFFFFF"/>
                </a:solidFill>
                <a:latin typeface="Calibri"/>
                <a:cs typeface="Calibri"/>
              </a:rPr>
              <a:t>Inc.</a:t>
            </a:r>
            <a:endParaRPr sz="5650">
              <a:latin typeface="Calibri"/>
              <a:cs typeface="Calibri"/>
            </a:endParaRPr>
          </a:p>
          <a:p>
            <a:pPr marL="12700" marR="5080">
              <a:lnSpc>
                <a:spcPts val="6200"/>
              </a:lnSpc>
              <a:spcBef>
                <a:spcPts val="384"/>
              </a:spcBef>
            </a:pPr>
            <a:r>
              <a:rPr sz="5650" b="1" u="none" dirty="0">
                <a:solidFill>
                  <a:srgbClr val="FFFFFF"/>
                </a:solidFill>
                <a:latin typeface="Calibri"/>
                <a:cs typeface="Calibri"/>
              </a:rPr>
              <a:t>Multi-</a:t>
            </a:r>
            <a:r>
              <a:rPr sz="5650" b="1" u="none" spc="170" dirty="0">
                <a:solidFill>
                  <a:srgbClr val="FFFFFF"/>
                </a:solidFill>
                <a:latin typeface="Calibri"/>
                <a:cs typeface="Calibri"/>
              </a:rPr>
              <a:t>function,</a:t>
            </a:r>
            <a:r>
              <a:rPr sz="5650" b="1" u="none" spc="65" dirty="0">
                <a:solidFill>
                  <a:srgbClr val="FFFFFF"/>
                </a:solidFill>
                <a:latin typeface="Calibri"/>
                <a:cs typeface="Calibri"/>
              </a:rPr>
              <a:t> </a:t>
            </a:r>
            <a:r>
              <a:rPr sz="5650" b="1" u="none" spc="114" dirty="0">
                <a:solidFill>
                  <a:srgbClr val="FFFFFF"/>
                </a:solidFill>
                <a:latin typeface="Calibri"/>
                <a:cs typeface="Calibri"/>
              </a:rPr>
              <a:t>Agile, </a:t>
            </a:r>
            <a:r>
              <a:rPr sz="5650" b="1" u="none" spc="140" dirty="0">
                <a:solidFill>
                  <a:srgbClr val="FFFFFF"/>
                </a:solidFill>
                <a:latin typeface="Calibri"/>
                <a:cs typeface="Calibri"/>
              </a:rPr>
              <a:t>Remote-</a:t>
            </a:r>
            <a:r>
              <a:rPr sz="5650" b="1" u="none" spc="155" dirty="0">
                <a:solidFill>
                  <a:srgbClr val="FFFFFF"/>
                </a:solidFill>
                <a:latin typeface="Calibri"/>
                <a:cs typeface="Calibri"/>
              </a:rPr>
              <a:t>Controlled </a:t>
            </a:r>
            <a:r>
              <a:rPr sz="5650" b="1" u="none" spc="145" dirty="0">
                <a:solidFill>
                  <a:srgbClr val="FFFFFF"/>
                </a:solidFill>
                <a:latin typeface="Calibri"/>
                <a:cs typeface="Calibri"/>
              </a:rPr>
              <a:t>Robot</a:t>
            </a:r>
            <a:endParaRPr sz="5650">
              <a:latin typeface="Calibri"/>
              <a:cs typeface="Calibri"/>
            </a:endParaRPr>
          </a:p>
        </p:txBody>
      </p:sp>
      <p:sp>
        <p:nvSpPr>
          <p:cNvPr id="4" name="object 4"/>
          <p:cNvSpPr txBox="1"/>
          <p:nvPr/>
        </p:nvSpPr>
        <p:spPr>
          <a:xfrm>
            <a:off x="642592" y="8806013"/>
            <a:ext cx="6423025" cy="1070165"/>
          </a:xfrm>
          <a:prstGeom prst="rect">
            <a:avLst/>
          </a:prstGeom>
          <a:solidFill>
            <a:schemeClr val="accent3">
              <a:lumMod val="40000"/>
              <a:lumOff val="60000"/>
            </a:schemeClr>
          </a:solidFill>
        </p:spPr>
        <p:txBody>
          <a:bodyPr vert="horz" wrap="square" lIns="0" tIns="12065" rIns="0" bIns="0" rtlCol="0">
            <a:spAutoFit/>
          </a:bodyPr>
          <a:lstStyle/>
          <a:p>
            <a:pPr marL="12700" marR="5080">
              <a:lnSpc>
                <a:spcPct val="116700"/>
              </a:lnSpc>
              <a:spcBef>
                <a:spcPts val="95"/>
              </a:spcBef>
            </a:pPr>
            <a:r>
              <a:rPr lang="en-US" sz="2000" dirty="0">
                <a:solidFill>
                  <a:srgbClr val="FF1616"/>
                </a:solidFill>
                <a:latin typeface="Calibri"/>
                <a:cs typeface="Calibri"/>
              </a:rPr>
              <a:t>Use restricted to</a:t>
            </a:r>
            <a:r>
              <a:rPr lang="en-US" sz="2000" spc="50" dirty="0">
                <a:solidFill>
                  <a:srgbClr val="FF1616"/>
                </a:solidFill>
                <a:latin typeface="Calibri"/>
                <a:cs typeface="Calibri"/>
              </a:rPr>
              <a:t> </a:t>
            </a:r>
            <a:r>
              <a:rPr lang="en-US" sz="2000" spc="90" dirty="0">
                <a:solidFill>
                  <a:srgbClr val="FF1616"/>
                </a:solidFill>
                <a:latin typeface="Calibri"/>
                <a:cs typeface="Calibri"/>
              </a:rPr>
              <a:t>LCSO</a:t>
            </a:r>
            <a:r>
              <a:rPr lang="en-US" sz="2000" spc="50" dirty="0">
                <a:solidFill>
                  <a:srgbClr val="FF1616"/>
                </a:solidFill>
                <a:latin typeface="Calibri"/>
                <a:cs typeface="Calibri"/>
              </a:rPr>
              <a:t> </a:t>
            </a:r>
            <a:r>
              <a:rPr lang="en-US" sz="2000" dirty="0">
                <a:solidFill>
                  <a:srgbClr val="FF1616"/>
                </a:solidFill>
                <a:latin typeface="Calibri"/>
                <a:cs typeface="Calibri"/>
              </a:rPr>
              <a:t>Crisis</a:t>
            </a:r>
            <a:r>
              <a:rPr lang="en-US" sz="2000" spc="55" dirty="0">
                <a:solidFill>
                  <a:srgbClr val="FF1616"/>
                </a:solidFill>
                <a:latin typeface="Calibri"/>
                <a:cs typeface="Calibri"/>
              </a:rPr>
              <a:t> </a:t>
            </a:r>
            <a:r>
              <a:rPr lang="en-US" sz="2000" spc="-10" dirty="0">
                <a:solidFill>
                  <a:srgbClr val="FF1616"/>
                </a:solidFill>
                <a:latin typeface="Calibri"/>
                <a:cs typeface="Calibri"/>
              </a:rPr>
              <a:t>Response </a:t>
            </a:r>
            <a:r>
              <a:rPr lang="en-US" sz="2000" dirty="0">
                <a:solidFill>
                  <a:srgbClr val="FF1616"/>
                </a:solidFill>
                <a:latin typeface="Calibri"/>
                <a:cs typeface="Calibri"/>
              </a:rPr>
              <a:t>Unit.</a:t>
            </a:r>
            <a:r>
              <a:rPr lang="en-US" sz="2000" spc="50" dirty="0">
                <a:solidFill>
                  <a:srgbClr val="FF1616"/>
                </a:solidFill>
                <a:latin typeface="Calibri"/>
                <a:cs typeface="Calibri"/>
              </a:rPr>
              <a:t> </a:t>
            </a:r>
            <a:r>
              <a:rPr lang="en-US" sz="2000" dirty="0">
                <a:solidFill>
                  <a:srgbClr val="FF1616"/>
                </a:solidFill>
                <a:latin typeface="Calibri"/>
                <a:cs typeface="Calibri"/>
              </a:rPr>
              <a:t>The</a:t>
            </a:r>
            <a:r>
              <a:rPr lang="en-US" sz="2000" spc="65" dirty="0">
                <a:solidFill>
                  <a:srgbClr val="FF1616"/>
                </a:solidFill>
                <a:latin typeface="Calibri"/>
                <a:cs typeface="Calibri"/>
              </a:rPr>
              <a:t> </a:t>
            </a:r>
            <a:r>
              <a:rPr lang="en-US" sz="2000" dirty="0">
                <a:solidFill>
                  <a:srgbClr val="FF1616"/>
                </a:solidFill>
                <a:latin typeface="Calibri"/>
                <a:cs typeface="Calibri"/>
              </a:rPr>
              <a:t>robot</a:t>
            </a:r>
            <a:r>
              <a:rPr lang="en-US" sz="2000" spc="60" dirty="0">
                <a:solidFill>
                  <a:srgbClr val="FF1616"/>
                </a:solidFill>
                <a:latin typeface="Calibri"/>
                <a:cs typeface="Calibri"/>
              </a:rPr>
              <a:t> </a:t>
            </a:r>
            <a:r>
              <a:rPr lang="en-US" sz="2000" dirty="0">
                <a:solidFill>
                  <a:srgbClr val="FF1616"/>
                </a:solidFill>
                <a:latin typeface="Calibri"/>
                <a:cs typeface="Calibri"/>
              </a:rPr>
              <a:t>is</a:t>
            </a:r>
            <a:r>
              <a:rPr lang="en-US" sz="2000" spc="65" dirty="0">
                <a:solidFill>
                  <a:srgbClr val="FF1616"/>
                </a:solidFill>
                <a:latin typeface="Calibri"/>
                <a:cs typeface="Calibri"/>
              </a:rPr>
              <a:t> </a:t>
            </a:r>
            <a:r>
              <a:rPr lang="en-US" sz="2000" dirty="0">
                <a:solidFill>
                  <a:srgbClr val="FF1616"/>
                </a:solidFill>
                <a:latin typeface="Calibri"/>
                <a:cs typeface="Calibri"/>
              </a:rPr>
              <a:t>stored</a:t>
            </a:r>
            <a:r>
              <a:rPr lang="en-US" sz="2000" spc="60" dirty="0">
                <a:solidFill>
                  <a:srgbClr val="FF1616"/>
                </a:solidFill>
                <a:latin typeface="Calibri"/>
                <a:cs typeface="Calibri"/>
              </a:rPr>
              <a:t> </a:t>
            </a:r>
            <a:r>
              <a:rPr lang="en-US" sz="2000" dirty="0">
                <a:solidFill>
                  <a:srgbClr val="FF1616"/>
                </a:solidFill>
                <a:latin typeface="Calibri"/>
                <a:cs typeface="Calibri"/>
              </a:rPr>
              <a:t>in</a:t>
            </a:r>
            <a:r>
              <a:rPr lang="en-US" sz="2000" spc="65" dirty="0">
                <a:solidFill>
                  <a:srgbClr val="FF1616"/>
                </a:solidFill>
                <a:latin typeface="Calibri"/>
                <a:cs typeface="Calibri"/>
              </a:rPr>
              <a:t> </a:t>
            </a:r>
            <a:r>
              <a:rPr lang="en-US" sz="2000" dirty="0">
                <a:solidFill>
                  <a:srgbClr val="FF1616"/>
                </a:solidFill>
                <a:latin typeface="Calibri"/>
                <a:cs typeface="Calibri"/>
              </a:rPr>
              <a:t>secure</a:t>
            </a:r>
            <a:r>
              <a:rPr lang="en-US" sz="2000" spc="60" dirty="0">
                <a:solidFill>
                  <a:srgbClr val="FF1616"/>
                </a:solidFill>
                <a:latin typeface="Calibri"/>
                <a:cs typeface="Calibri"/>
              </a:rPr>
              <a:t> </a:t>
            </a:r>
            <a:r>
              <a:rPr lang="en-US" sz="2000" dirty="0">
                <a:solidFill>
                  <a:srgbClr val="FF1616"/>
                </a:solidFill>
                <a:latin typeface="Calibri"/>
                <a:cs typeface="Calibri"/>
              </a:rPr>
              <a:t>facility</a:t>
            </a:r>
            <a:r>
              <a:rPr lang="en-US" sz="2000" spc="65" dirty="0">
                <a:solidFill>
                  <a:srgbClr val="FF1616"/>
                </a:solidFill>
                <a:latin typeface="Calibri"/>
                <a:cs typeface="Calibri"/>
              </a:rPr>
              <a:t> </a:t>
            </a:r>
            <a:r>
              <a:rPr lang="en-US" sz="2000" spc="50" dirty="0">
                <a:solidFill>
                  <a:srgbClr val="FF1616"/>
                </a:solidFill>
                <a:latin typeface="Calibri"/>
                <a:cs typeface="Calibri"/>
              </a:rPr>
              <a:t>and</a:t>
            </a:r>
            <a:r>
              <a:rPr lang="en-US" sz="2000" spc="60" dirty="0">
                <a:solidFill>
                  <a:srgbClr val="FF1616"/>
                </a:solidFill>
                <a:latin typeface="Calibri"/>
                <a:cs typeface="Calibri"/>
              </a:rPr>
              <a:t> </a:t>
            </a:r>
            <a:r>
              <a:rPr lang="en-US" sz="2000" dirty="0">
                <a:solidFill>
                  <a:srgbClr val="FF1616"/>
                </a:solidFill>
                <a:latin typeface="Calibri"/>
                <a:cs typeface="Calibri"/>
              </a:rPr>
              <a:t>access</a:t>
            </a:r>
            <a:r>
              <a:rPr lang="en-US" sz="2000" spc="65" dirty="0">
                <a:solidFill>
                  <a:srgbClr val="FF1616"/>
                </a:solidFill>
                <a:latin typeface="Calibri"/>
                <a:cs typeface="Calibri"/>
              </a:rPr>
              <a:t> </a:t>
            </a:r>
            <a:r>
              <a:rPr lang="en-US" sz="2000" spc="-25" dirty="0">
                <a:solidFill>
                  <a:srgbClr val="FF1616"/>
                </a:solidFill>
                <a:latin typeface="Calibri"/>
                <a:cs typeface="Calibri"/>
              </a:rPr>
              <a:t>is </a:t>
            </a:r>
            <a:r>
              <a:rPr lang="en-US" sz="2000" dirty="0">
                <a:solidFill>
                  <a:srgbClr val="FF1616"/>
                </a:solidFill>
                <a:latin typeface="Calibri"/>
                <a:cs typeface="Calibri"/>
              </a:rPr>
              <a:t>restricted</a:t>
            </a:r>
            <a:r>
              <a:rPr lang="en-US" sz="2000" spc="45" dirty="0">
                <a:solidFill>
                  <a:srgbClr val="FF1616"/>
                </a:solidFill>
                <a:latin typeface="Calibri"/>
                <a:cs typeface="Calibri"/>
              </a:rPr>
              <a:t> </a:t>
            </a:r>
            <a:r>
              <a:rPr lang="en-US" sz="2000" dirty="0">
                <a:solidFill>
                  <a:srgbClr val="FF1616"/>
                </a:solidFill>
                <a:latin typeface="Calibri"/>
                <a:cs typeface="Calibri"/>
              </a:rPr>
              <a:t>to</a:t>
            </a:r>
            <a:r>
              <a:rPr lang="en-US" sz="2000" spc="50" dirty="0">
                <a:solidFill>
                  <a:srgbClr val="FF1616"/>
                </a:solidFill>
                <a:latin typeface="Calibri"/>
                <a:cs typeface="Calibri"/>
              </a:rPr>
              <a:t> </a:t>
            </a:r>
            <a:r>
              <a:rPr lang="en-US" sz="2000" dirty="0">
                <a:solidFill>
                  <a:srgbClr val="FF1616"/>
                </a:solidFill>
                <a:latin typeface="Calibri"/>
                <a:cs typeface="Calibri"/>
              </a:rPr>
              <a:t>CRU</a:t>
            </a:r>
            <a:r>
              <a:rPr lang="en-US" sz="2000" spc="55" dirty="0">
                <a:solidFill>
                  <a:srgbClr val="FF1616"/>
                </a:solidFill>
                <a:latin typeface="Calibri"/>
                <a:cs typeface="Calibri"/>
              </a:rPr>
              <a:t> </a:t>
            </a:r>
            <a:r>
              <a:rPr lang="en-US" sz="2000" spc="-10" dirty="0">
                <a:solidFill>
                  <a:srgbClr val="FF1616"/>
                </a:solidFill>
                <a:latin typeface="Calibri"/>
                <a:cs typeface="Calibri"/>
              </a:rPr>
              <a:t>members.</a:t>
            </a:r>
            <a:endParaRPr lang="en-US" sz="2000" dirty="0">
              <a:latin typeface="Calibri"/>
              <a:cs typeface="Calibri"/>
            </a:endParaRPr>
          </a:p>
        </p:txBody>
      </p:sp>
      <p:sp>
        <p:nvSpPr>
          <p:cNvPr id="6" name="object 6"/>
          <p:cNvSpPr txBox="1"/>
          <p:nvPr/>
        </p:nvSpPr>
        <p:spPr>
          <a:xfrm>
            <a:off x="818120" y="3201790"/>
            <a:ext cx="6718934" cy="3603551"/>
          </a:xfrm>
          <a:prstGeom prst="rect">
            <a:avLst/>
          </a:prstGeom>
        </p:spPr>
        <p:txBody>
          <a:bodyPr vert="horz" wrap="square" lIns="0" tIns="469900" rIns="0" bIns="0" rtlCol="0">
            <a:spAutoFit/>
          </a:bodyPr>
          <a:lstStyle/>
          <a:p>
            <a:pPr marL="12700">
              <a:lnSpc>
                <a:spcPct val="100000"/>
              </a:lnSpc>
              <a:spcBef>
                <a:spcPts val="3700"/>
              </a:spcBef>
            </a:pPr>
            <a:r>
              <a:rPr sz="5650" b="1" dirty="0">
                <a:solidFill>
                  <a:srgbClr val="FFFFFF"/>
                </a:solidFill>
                <a:latin typeface="Calibri"/>
                <a:cs typeface="Calibri"/>
              </a:rPr>
              <a:t>(MARCbot</a:t>
            </a:r>
            <a:r>
              <a:rPr sz="5650" b="1" spc="135" dirty="0">
                <a:solidFill>
                  <a:srgbClr val="FFFFFF"/>
                </a:solidFill>
                <a:latin typeface="Calibri"/>
                <a:cs typeface="Calibri"/>
              </a:rPr>
              <a:t> </a:t>
            </a:r>
            <a:r>
              <a:rPr sz="5650" b="1" spc="-10" dirty="0">
                <a:solidFill>
                  <a:srgbClr val="FFFFFF"/>
                </a:solidFill>
                <a:latin typeface="Calibri"/>
                <a:cs typeface="Calibri"/>
              </a:rPr>
              <a:t>VI/V)</a:t>
            </a:r>
            <a:endParaRPr sz="5650" dirty="0">
              <a:latin typeface="Calibri"/>
              <a:cs typeface="Calibri"/>
            </a:endParaRPr>
          </a:p>
          <a:p>
            <a:pPr marL="13335">
              <a:lnSpc>
                <a:spcPct val="100000"/>
              </a:lnSpc>
              <a:spcBef>
                <a:spcPts val="1910"/>
              </a:spcBef>
            </a:pPr>
            <a:r>
              <a:rPr sz="3000" dirty="0">
                <a:solidFill>
                  <a:srgbClr val="FFFFFF"/>
                </a:solidFill>
                <a:uFill>
                  <a:solidFill>
                    <a:srgbClr val="FFFFFF"/>
                  </a:solidFill>
                </a:uFill>
                <a:latin typeface="Calibri"/>
                <a:cs typeface="Calibri"/>
              </a:rPr>
              <a:t>Quantity</a:t>
            </a:r>
            <a:r>
              <a:rPr sz="3000" dirty="0">
                <a:solidFill>
                  <a:srgbClr val="FFFFFF"/>
                </a:solidFill>
                <a:latin typeface="Calibri"/>
                <a:cs typeface="Calibri"/>
              </a:rPr>
              <a:t>:</a:t>
            </a:r>
            <a:r>
              <a:rPr sz="3000" spc="85" dirty="0">
                <a:solidFill>
                  <a:srgbClr val="FFFFFF"/>
                </a:solidFill>
                <a:latin typeface="Calibri"/>
                <a:cs typeface="Calibri"/>
              </a:rPr>
              <a:t> </a:t>
            </a:r>
            <a:r>
              <a:rPr sz="3000" spc="-50" dirty="0">
                <a:solidFill>
                  <a:srgbClr val="FFFFFF"/>
                </a:solidFill>
                <a:latin typeface="Calibri"/>
                <a:cs typeface="Calibri"/>
              </a:rPr>
              <a:t>1</a:t>
            </a:r>
            <a:endParaRPr sz="3000" dirty="0">
              <a:latin typeface="Calibri"/>
              <a:cs typeface="Calibri"/>
            </a:endParaRPr>
          </a:p>
          <a:p>
            <a:pPr marL="12700" marR="5080" indent="635">
              <a:lnSpc>
                <a:spcPct val="100000"/>
              </a:lnSpc>
              <a:spcBef>
                <a:spcPts val="600"/>
              </a:spcBef>
            </a:pPr>
            <a:r>
              <a:rPr sz="3000" dirty="0">
                <a:solidFill>
                  <a:srgbClr val="FFFFFF"/>
                </a:solidFill>
                <a:uFill>
                  <a:solidFill>
                    <a:srgbClr val="FFFFFF"/>
                  </a:solidFill>
                </a:uFill>
                <a:latin typeface="Calibri"/>
                <a:cs typeface="Calibri"/>
              </a:rPr>
              <a:t>Obtained</a:t>
            </a:r>
            <a:r>
              <a:rPr lang="en-US" sz="3000" dirty="0">
                <a:solidFill>
                  <a:srgbClr val="FFFFFF"/>
                </a:solidFill>
                <a:uFill>
                  <a:solidFill>
                    <a:srgbClr val="FFFFFF"/>
                  </a:solidFill>
                </a:uFill>
                <a:latin typeface="Calibri"/>
                <a:cs typeface="Calibri"/>
              </a:rPr>
              <a:t> from</a:t>
            </a:r>
            <a:r>
              <a:rPr lang="en-US" sz="3000" spc="190" dirty="0">
                <a:solidFill>
                  <a:srgbClr val="FFFFFF"/>
                </a:solidFill>
                <a:latin typeface="Calibri"/>
                <a:cs typeface="Calibri"/>
              </a:rPr>
              <a:t> </a:t>
            </a:r>
            <a:r>
              <a:rPr sz="3000" dirty="0">
                <a:solidFill>
                  <a:srgbClr val="FFFFFF"/>
                </a:solidFill>
                <a:latin typeface="Calibri"/>
                <a:cs typeface="Calibri"/>
              </a:rPr>
              <a:t>1033</a:t>
            </a:r>
            <a:r>
              <a:rPr sz="3000" spc="190" dirty="0">
                <a:solidFill>
                  <a:srgbClr val="FFFFFF"/>
                </a:solidFill>
                <a:latin typeface="Calibri"/>
                <a:cs typeface="Calibri"/>
              </a:rPr>
              <a:t> </a:t>
            </a:r>
            <a:r>
              <a:rPr sz="3000" spc="45" dirty="0">
                <a:solidFill>
                  <a:srgbClr val="FFFFFF"/>
                </a:solidFill>
                <a:latin typeface="Calibri"/>
                <a:cs typeface="Calibri"/>
              </a:rPr>
              <a:t>Program</a:t>
            </a:r>
            <a:r>
              <a:rPr lang="en-US" sz="3000" spc="45" dirty="0">
                <a:solidFill>
                  <a:srgbClr val="FFFFFF"/>
                </a:solidFill>
                <a:latin typeface="Calibri"/>
                <a:cs typeface="Calibri"/>
              </a:rPr>
              <a:t> / 2015</a:t>
            </a:r>
          </a:p>
          <a:p>
            <a:pPr marL="12700" marR="5080" indent="635">
              <a:lnSpc>
                <a:spcPct val="100000"/>
              </a:lnSpc>
              <a:spcBef>
                <a:spcPts val="600"/>
              </a:spcBef>
            </a:pPr>
            <a:r>
              <a:rPr lang="en-US" sz="2800" spc="45" dirty="0">
                <a:solidFill>
                  <a:srgbClr val="FFFFFF"/>
                </a:solidFill>
                <a:latin typeface="Calibri"/>
                <a:cs typeface="Calibri"/>
              </a:rPr>
              <a:t>Maintenance Cost: $148.60</a:t>
            </a:r>
          </a:p>
          <a:p>
            <a:pPr marL="12700" marR="5080" indent="635">
              <a:lnSpc>
                <a:spcPct val="100000"/>
              </a:lnSpc>
              <a:spcBef>
                <a:spcPts val="600"/>
              </a:spcBef>
            </a:pPr>
            <a:r>
              <a:rPr lang="en-US" sz="2800" spc="45" dirty="0">
                <a:solidFill>
                  <a:srgbClr val="FFFFFF"/>
                </a:solidFill>
                <a:latin typeface="Calibri"/>
                <a:cs typeface="Calibri"/>
              </a:rPr>
              <a:t>Deployed: 0</a:t>
            </a:r>
            <a:endParaRPr sz="2800" dirty="0">
              <a:latin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975693"/>
            <a:ext cx="9344024" cy="8610599"/>
          </a:xfrm>
          <a:prstGeom prst="rect">
            <a:avLst/>
          </a:prstGeom>
        </p:spPr>
      </p:pic>
      <p:sp>
        <p:nvSpPr>
          <p:cNvPr id="3" name="object 3"/>
          <p:cNvSpPr txBox="1">
            <a:spLocks noGrp="1"/>
          </p:cNvSpPr>
          <p:nvPr>
            <p:ph type="title"/>
          </p:nvPr>
        </p:nvSpPr>
        <p:spPr>
          <a:xfrm>
            <a:off x="9656996" y="1114973"/>
            <a:ext cx="3989070" cy="1057910"/>
          </a:xfrm>
          <a:prstGeom prst="rect">
            <a:avLst/>
          </a:prstGeom>
        </p:spPr>
        <p:txBody>
          <a:bodyPr vert="horz" wrap="square" lIns="0" tIns="15240" rIns="0" bIns="0" rtlCol="0">
            <a:spAutoFit/>
          </a:bodyPr>
          <a:lstStyle/>
          <a:p>
            <a:pPr marL="12700">
              <a:lnSpc>
                <a:spcPct val="100000"/>
              </a:lnSpc>
              <a:spcBef>
                <a:spcPts val="120"/>
              </a:spcBef>
            </a:pPr>
            <a:r>
              <a:rPr sz="6750" b="1" u="none" spc="195" dirty="0">
                <a:solidFill>
                  <a:schemeClr val="accent3">
                    <a:lumMod val="50000"/>
                  </a:schemeClr>
                </a:solidFill>
                <a:latin typeface="Calibri"/>
                <a:cs typeface="Calibri"/>
              </a:rPr>
              <a:t>How</a:t>
            </a:r>
            <a:r>
              <a:rPr sz="6750" b="1" u="none" spc="-165" dirty="0">
                <a:solidFill>
                  <a:schemeClr val="accent3">
                    <a:lumMod val="50000"/>
                  </a:schemeClr>
                </a:solidFill>
                <a:latin typeface="Calibri"/>
                <a:cs typeface="Calibri"/>
              </a:rPr>
              <a:t> </a:t>
            </a:r>
            <a:r>
              <a:rPr sz="6750" b="1" u="none" spc="190" dirty="0">
                <a:solidFill>
                  <a:schemeClr val="accent3">
                    <a:lumMod val="50000"/>
                  </a:schemeClr>
                </a:solidFill>
                <a:latin typeface="Calibri"/>
                <a:cs typeface="Calibri"/>
              </a:rPr>
              <a:t>used:</a:t>
            </a:r>
            <a:endParaRPr sz="6750" dirty="0">
              <a:solidFill>
                <a:schemeClr val="accent3">
                  <a:lumMod val="50000"/>
                </a:schemeClr>
              </a:solidFill>
              <a:latin typeface="Calibri"/>
              <a:cs typeface="Calibri"/>
            </a:endParaRPr>
          </a:p>
        </p:txBody>
      </p:sp>
      <p:sp>
        <p:nvSpPr>
          <p:cNvPr id="4" name="object 4"/>
          <p:cNvSpPr txBox="1"/>
          <p:nvPr/>
        </p:nvSpPr>
        <p:spPr>
          <a:xfrm>
            <a:off x="9656996" y="2122161"/>
            <a:ext cx="8569325" cy="3552896"/>
          </a:xfrm>
          <a:prstGeom prst="rect">
            <a:avLst/>
          </a:prstGeom>
        </p:spPr>
        <p:txBody>
          <a:bodyPr vert="horz" wrap="square" lIns="0" tIns="12065" rIns="0" bIns="0" rtlCol="0">
            <a:spAutoFit/>
          </a:bodyPr>
          <a:lstStyle/>
          <a:p>
            <a:pPr marL="12700" marR="5080">
              <a:lnSpc>
                <a:spcPct val="117300"/>
              </a:lnSpc>
              <a:spcBef>
                <a:spcPts val="95"/>
              </a:spcBef>
            </a:pPr>
            <a:r>
              <a:rPr sz="2200" b="1" dirty="0">
                <a:solidFill>
                  <a:schemeClr val="accent3">
                    <a:lumMod val="50000"/>
                  </a:schemeClr>
                </a:solidFill>
                <a:latin typeface="Calibri"/>
                <a:cs typeface="Calibri"/>
              </a:rPr>
              <a:t>Originally</a:t>
            </a:r>
            <a:r>
              <a:rPr sz="2200" b="1" spc="8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developed</a:t>
            </a:r>
            <a:r>
              <a:rPr sz="2200" b="1" spc="90" dirty="0">
                <a:solidFill>
                  <a:schemeClr val="accent3">
                    <a:lumMod val="50000"/>
                  </a:schemeClr>
                </a:solidFill>
                <a:latin typeface="Calibri"/>
                <a:cs typeface="Calibri"/>
              </a:rPr>
              <a:t> </a:t>
            </a:r>
            <a:r>
              <a:rPr sz="2200" b="1" spc="50" dirty="0">
                <a:solidFill>
                  <a:schemeClr val="accent3">
                    <a:lumMod val="50000"/>
                  </a:schemeClr>
                </a:solidFill>
                <a:latin typeface="Calibri"/>
                <a:cs typeface="Calibri"/>
              </a:rPr>
              <a:t>as</a:t>
            </a:r>
            <a:r>
              <a:rPr sz="2200" b="1" spc="9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an</a:t>
            </a:r>
            <a:r>
              <a:rPr sz="2200" b="1" spc="9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inexpensive</a:t>
            </a:r>
            <a:r>
              <a:rPr sz="2200" b="1" spc="9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robot</a:t>
            </a:r>
            <a:r>
              <a:rPr sz="2200" b="1" spc="9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for</a:t>
            </a:r>
            <a:r>
              <a:rPr sz="2200" b="1" spc="9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the</a:t>
            </a:r>
            <a:r>
              <a:rPr sz="2200" b="1" spc="9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military,</a:t>
            </a:r>
            <a:r>
              <a:rPr sz="2200" b="1" spc="9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MARCbots</a:t>
            </a:r>
            <a:r>
              <a:rPr sz="2200" b="1" spc="95" dirty="0">
                <a:solidFill>
                  <a:schemeClr val="accent3">
                    <a:lumMod val="50000"/>
                  </a:schemeClr>
                </a:solidFill>
                <a:latin typeface="Calibri"/>
                <a:cs typeface="Calibri"/>
              </a:rPr>
              <a:t> </a:t>
            </a:r>
            <a:r>
              <a:rPr sz="2200" b="1" spc="-20" dirty="0">
                <a:solidFill>
                  <a:schemeClr val="accent3">
                    <a:lumMod val="50000"/>
                  </a:schemeClr>
                </a:solidFill>
                <a:latin typeface="Calibri"/>
                <a:cs typeface="Calibri"/>
              </a:rPr>
              <a:t>were </a:t>
            </a:r>
            <a:r>
              <a:rPr sz="2200" b="1" dirty="0">
                <a:solidFill>
                  <a:schemeClr val="accent3">
                    <a:lumMod val="50000"/>
                  </a:schemeClr>
                </a:solidFill>
                <a:latin typeface="Calibri"/>
                <a:cs typeface="Calibri"/>
              </a:rPr>
              <a:t>intended</a:t>
            </a:r>
            <a:r>
              <a:rPr sz="2200" b="1" spc="12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for</a:t>
            </a:r>
            <a:r>
              <a:rPr sz="2200" b="1" spc="12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use</a:t>
            </a:r>
            <a:r>
              <a:rPr sz="2200" b="1" spc="13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in</a:t>
            </a:r>
            <a:r>
              <a:rPr sz="2200" b="1" spc="12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detecting</a:t>
            </a:r>
            <a:r>
              <a:rPr sz="2200" b="1" spc="13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improvised</a:t>
            </a:r>
            <a:r>
              <a:rPr sz="2200" b="1" spc="12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explosive</a:t>
            </a:r>
            <a:r>
              <a:rPr sz="2200" b="1" spc="13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devices.</a:t>
            </a:r>
            <a:r>
              <a:rPr sz="2200" b="1" spc="12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Because</a:t>
            </a:r>
            <a:r>
              <a:rPr sz="2200" b="1" spc="13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of</a:t>
            </a:r>
            <a:r>
              <a:rPr sz="2200" b="1" spc="12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the</a:t>
            </a:r>
            <a:r>
              <a:rPr sz="2200" b="1" spc="130" dirty="0">
                <a:solidFill>
                  <a:schemeClr val="accent3">
                    <a:lumMod val="50000"/>
                  </a:schemeClr>
                </a:solidFill>
                <a:latin typeface="Calibri"/>
                <a:cs typeface="Calibri"/>
              </a:rPr>
              <a:t> </a:t>
            </a:r>
            <a:r>
              <a:rPr sz="2200" b="1" spc="-25" dirty="0">
                <a:solidFill>
                  <a:schemeClr val="accent3">
                    <a:lumMod val="50000"/>
                  </a:schemeClr>
                </a:solidFill>
                <a:latin typeface="Calibri"/>
                <a:cs typeface="Calibri"/>
              </a:rPr>
              <a:t>low </a:t>
            </a:r>
            <a:r>
              <a:rPr sz="2200" b="1" dirty="0">
                <a:solidFill>
                  <a:schemeClr val="accent3">
                    <a:lumMod val="50000"/>
                  </a:schemeClr>
                </a:solidFill>
                <a:latin typeface="Calibri"/>
                <a:cs typeface="Calibri"/>
              </a:rPr>
              <a:t>cost</a:t>
            </a:r>
            <a:r>
              <a:rPr sz="2200" b="1" spc="60" dirty="0">
                <a:solidFill>
                  <a:schemeClr val="accent3">
                    <a:lumMod val="50000"/>
                  </a:schemeClr>
                </a:solidFill>
                <a:latin typeface="Calibri"/>
                <a:cs typeface="Calibri"/>
              </a:rPr>
              <a:t> </a:t>
            </a:r>
            <a:r>
              <a:rPr sz="2200" b="1" spc="50" dirty="0">
                <a:solidFill>
                  <a:schemeClr val="accent3">
                    <a:lumMod val="50000"/>
                  </a:schemeClr>
                </a:solidFill>
                <a:latin typeface="Calibri"/>
                <a:cs typeface="Calibri"/>
              </a:rPr>
              <a:t>and</a:t>
            </a:r>
            <a:r>
              <a:rPr sz="2200" b="1" spc="7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maintenance,</a:t>
            </a:r>
            <a:r>
              <a:rPr sz="2200" b="1" spc="7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they</a:t>
            </a:r>
            <a:r>
              <a:rPr sz="2200" b="1" spc="7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became</a:t>
            </a:r>
            <a:r>
              <a:rPr sz="2200" b="1" spc="7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one</a:t>
            </a:r>
            <a:r>
              <a:rPr sz="2200" b="1" spc="7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of</a:t>
            </a:r>
            <a:r>
              <a:rPr sz="2200" b="1" spc="7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the</a:t>
            </a:r>
            <a:r>
              <a:rPr sz="2200" b="1" spc="7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most</a:t>
            </a:r>
            <a:r>
              <a:rPr sz="2200" b="1" spc="70" dirty="0">
                <a:solidFill>
                  <a:schemeClr val="accent3">
                    <a:lumMod val="50000"/>
                  </a:schemeClr>
                </a:solidFill>
                <a:latin typeface="Calibri"/>
                <a:cs typeface="Calibri"/>
              </a:rPr>
              <a:t> </a:t>
            </a:r>
            <a:r>
              <a:rPr sz="2200" b="1" spc="45" dirty="0">
                <a:solidFill>
                  <a:schemeClr val="accent3">
                    <a:lumMod val="50000"/>
                  </a:schemeClr>
                </a:solidFill>
                <a:latin typeface="Calibri"/>
                <a:cs typeface="Calibri"/>
              </a:rPr>
              <a:t>commonly</a:t>
            </a:r>
            <a:r>
              <a:rPr sz="2200" b="1" spc="7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used</a:t>
            </a:r>
            <a:r>
              <a:rPr sz="2200" b="1" spc="70" dirty="0">
                <a:solidFill>
                  <a:schemeClr val="accent3">
                    <a:lumMod val="50000"/>
                  </a:schemeClr>
                </a:solidFill>
                <a:latin typeface="Calibri"/>
                <a:cs typeface="Calibri"/>
              </a:rPr>
              <a:t> </a:t>
            </a:r>
            <a:r>
              <a:rPr sz="2200" b="1" spc="-10" dirty="0">
                <a:solidFill>
                  <a:schemeClr val="accent3">
                    <a:lumMod val="50000"/>
                  </a:schemeClr>
                </a:solidFill>
                <a:latin typeface="Calibri"/>
                <a:cs typeface="Calibri"/>
              </a:rPr>
              <a:t>robots </a:t>
            </a:r>
            <a:r>
              <a:rPr sz="2200" b="1" dirty="0">
                <a:solidFill>
                  <a:schemeClr val="accent3">
                    <a:lumMod val="50000"/>
                  </a:schemeClr>
                </a:solidFill>
                <a:latin typeface="Calibri"/>
                <a:cs typeface="Calibri"/>
              </a:rPr>
              <a:t>abroad.</a:t>
            </a:r>
            <a:r>
              <a:rPr sz="2200" b="1" spc="7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Because</a:t>
            </a:r>
            <a:r>
              <a:rPr sz="2200" b="1" spc="8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of</a:t>
            </a:r>
            <a:r>
              <a:rPr sz="2200" b="1" spc="7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the</a:t>
            </a:r>
            <a:r>
              <a:rPr sz="2200" b="1" spc="80" dirty="0">
                <a:solidFill>
                  <a:schemeClr val="accent3">
                    <a:lumMod val="50000"/>
                  </a:schemeClr>
                </a:solidFill>
                <a:latin typeface="Calibri"/>
                <a:cs typeface="Calibri"/>
              </a:rPr>
              <a:t> </a:t>
            </a:r>
            <a:r>
              <a:rPr sz="2200" b="1" spc="-10" dirty="0">
                <a:solidFill>
                  <a:schemeClr val="accent3">
                    <a:lumMod val="50000"/>
                  </a:schemeClr>
                </a:solidFill>
                <a:latin typeface="Calibri"/>
                <a:cs typeface="Calibri"/>
              </a:rPr>
              <a:t>1033</a:t>
            </a:r>
            <a:r>
              <a:rPr sz="2200" b="1" spc="7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Program,</a:t>
            </a:r>
            <a:r>
              <a:rPr sz="2200" b="1" spc="7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many</a:t>
            </a:r>
            <a:r>
              <a:rPr sz="2200" b="1" spc="8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of</a:t>
            </a:r>
            <a:r>
              <a:rPr sz="2200" b="1" spc="7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these</a:t>
            </a:r>
            <a:r>
              <a:rPr sz="2200" b="1" spc="7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military</a:t>
            </a:r>
            <a:r>
              <a:rPr sz="2200" b="1" spc="80" dirty="0">
                <a:solidFill>
                  <a:schemeClr val="accent3">
                    <a:lumMod val="50000"/>
                  </a:schemeClr>
                </a:solidFill>
                <a:latin typeface="Calibri"/>
                <a:cs typeface="Calibri"/>
              </a:rPr>
              <a:t> </a:t>
            </a:r>
            <a:r>
              <a:rPr sz="2200" b="1" spc="45" dirty="0">
                <a:solidFill>
                  <a:schemeClr val="accent3">
                    <a:lumMod val="50000"/>
                  </a:schemeClr>
                </a:solidFill>
                <a:latin typeface="Calibri"/>
                <a:cs typeface="Calibri"/>
              </a:rPr>
              <a:t>surplus</a:t>
            </a:r>
            <a:r>
              <a:rPr sz="2200" b="1" spc="75" dirty="0">
                <a:solidFill>
                  <a:schemeClr val="accent3">
                    <a:lumMod val="50000"/>
                  </a:schemeClr>
                </a:solidFill>
                <a:latin typeface="Calibri"/>
                <a:cs typeface="Calibri"/>
              </a:rPr>
              <a:t> </a:t>
            </a:r>
            <a:r>
              <a:rPr sz="2200" b="1" spc="-10" dirty="0">
                <a:solidFill>
                  <a:schemeClr val="accent3">
                    <a:lumMod val="50000"/>
                  </a:schemeClr>
                </a:solidFill>
                <a:latin typeface="Calibri"/>
                <a:cs typeface="Calibri"/>
              </a:rPr>
              <a:t>robots </a:t>
            </a:r>
            <a:r>
              <a:rPr sz="2200" b="1" dirty="0">
                <a:solidFill>
                  <a:schemeClr val="accent3">
                    <a:lumMod val="50000"/>
                  </a:schemeClr>
                </a:solidFill>
                <a:latin typeface="Calibri"/>
                <a:cs typeface="Calibri"/>
              </a:rPr>
              <a:t>were</a:t>
            </a:r>
            <a:r>
              <a:rPr sz="2200" b="1" spc="11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transferred</a:t>
            </a:r>
            <a:r>
              <a:rPr sz="2200" b="1" spc="114"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to</a:t>
            </a:r>
            <a:r>
              <a:rPr sz="2200" b="1" spc="11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civil</a:t>
            </a:r>
            <a:r>
              <a:rPr lang="en-US" sz="2200" b="1" dirty="0">
                <a:solidFill>
                  <a:schemeClr val="accent3">
                    <a:lumMod val="50000"/>
                  </a:schemeClr>
                </a:solidFill>
                <a:latin typeface="Calibri"/>
                <a:cs typeface="Calibri"/>
              </a:rPr>
              <a:t>ian</a:t>
            </a:r>
            <a:r>
              <a:rPr sz="2200" b="1" spc="11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agencies.</a:t>
            </a:r>
            <a:r>
              <a:rPr sz="2200" b="1" spc="11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Their</a:t>
            </a:r>
            <a:r>
              <a:rPr sz="2200" b="1" spc="114"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main</a:t>
            </a:r>
            <a:r>
              <a:rPr sz="2200" b="1" spc="11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purpose</a:t>
            </a:r>
            <a:r>
              <a:rPr sz="2200" b="1" spc="11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in</a:t>
            </a:r>
            <a:r>
              <a:rPr sz="2200" b="1" spc="114"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law</a:t>
            </a:r>
            <a:r>
              <a:rPr sz="2200" b="1" spc="11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enforcement</a:t>
            </a:r>
            <a:r>
              <a:rPr sz="2200" b="1" spc="110" dirty="0">
                <a:solidFill>
                  <a:schemeClr val="accent3">
                    <a:lumMod val="50000"/>
                  </a:schemeClr>
                </a:solidFill>
                <a:latin typeface="Calibri"/>
                <a:cs typeface="Calibri"/>
              </a:rPr>
              <a:t> </a:t>
            </a:r>
            <a:r>
              <a:rPr sz="2200" b="1" spc="-25" dirty="0">
                <a:solidFill>
                  <a:schemeClr val="accent3">
                    <a:lumMod val="50000"/>
                  </a:schemeClr>
                </a:solidFill>
                <a:latin typeface="Calibri"/>
                <a:cs typeface="Calibri"/>
              </a:rPr>
              <a:t>has </a:t>
            </a:r>
            <a:r>
              <a:rPr sz="2200" b="1" dirty="0">
                <a:solidFill>
                  <a:schemeClr val="accent3">
                    <a:lumMod val="50000"/>
                  </a:schemeClr>
                </a:solidFill>
                <a:latin typeface="Calibri"/>
                <a:cs typeface="Calibri"/>
              </a:rPr>
              <a:t>been</a:t>
            </a:r>
            <a:r>
              <a:rPr sz="2200" b="1" spc="7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the</a:t>
            </a:r>
            <a:r>
              <a:rPr sz="2200" b="1" spc="7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detection</a:t>
            </a:r>
            <a:r>
              <a:rPr sz="2200" b="1" spc="70" dirty="0">
                <a:solidFill>
                  <a:schemeClr val="accent3">
                    <a:lumMod val="50000"/>
                  </a:schemeClr>
                </a:solidFill>
                <a:latin typeface="Calibri"/>
                <a:cs typeface="Calibri"/>
              </a:rPr>
              <a:t> </a:t>
            </a:r>
            <a:r>
              <a:rPr sz="2200" b="1" spc="50" dirty="0">
                <a:solidFill>
                  <a:schemeClr val="accent3">
                    <a:lumMod val="50000"/>
                  </a:schemeClr>
                </a:solidFill>
                <a:latin typeface="Calibri"/>
                <a:cs typeface="Calibri"/>
              </a:rPr>
              <a:t>and</a:t>
            </a:r>
            <a:r>
              <a:rPr sz="2200" b="1" spc="75" dirty="0">
                <a:solidFill>
                  <a:schemeClr val="accent3">
                    <a:lumMod val="50000"/>
                  </a:schemeClr>
                </a:solidFill>
                <a:latin typeface="Calibri"/>
                <a:cs typeface="Calibri"/>
              </a:rPr>
              <a:t> </a:t>
            </a:r>
            <a:r>
              <a:rPr sz="2200" b="1" spc="50" dirty="0">
                <a:solidFill>
                  <a:schemeClr val="accent3">
                    <a:lumMod val="50000"/>
                  </a:schemeClr>
                </a:solidFill>
                <a:latin typeface="Calibri"/>
                <a:cs typeface="Calibri"/>
              </a:rPr>
              <a:t>disposal</a:t>
            </a:r>
            <a:r>
              <a:rPr sz="2200" b="1" spc="7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of</a:t>
            </a:r>
            <a:r>
              <a:rPr sz="2200" b="1" spc="7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bombs.</a:t>
            </a:r>
            <a:r>
              <a:rPr sz="2200" b="1" spc="7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They</a:t>
            </a:r>
            <a:r>
              <a:rPr sz="2200" b="1" spc="7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have</a:t>
            </a:r>
            <a:r>
              <a:rPr sz="2200" b="1" spc="7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also</a:t>
            </a:r>
            <a:r>
              <a:rPr sz="2200" b="1" spc="7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been</a:t>
            </a:r>
            <a:r>
              <a:rPr sz="2200" b="1" spc="7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utilized</a:t>
            </a:r>
            <a:r>
              <a:rPr sz="2200" b="1" spc="75" dirty="0">
                <a:solidFill>
                  <a:schemeClr val="accent3">
                    <a:lumMod val="50000"/>
                  </a:schemeClr>
                </a:solidFill>
                <a:latin typeface="Calibri"/>
                <a:cs typeface="Calibri"/>
              </a:rPr>
              <a:t> </a:t>
            </a:r>
            <a:r>
              <a:rPr sz="2200" b="1" spc="-25" dirty="0">
                <a:solidFill>
                  <a:schemeClr val="accent3">
                    <a:lumMod val="50000"/>
                  </a:schemeClr>
                </a:solidFill>
                <a:latin typeface="Calibri"/>
                <a:cs typeface="Calibri"/>
              </a:rPr>
              <a:t>in </a:t>
            </a:r>
            <a:r>
              <a:rPr sz="2200" b="1" dirty="0">
                <a:solidFill>
                  <a:schemeClr val="accent3">
                    <a:lumMod val="50000"/>
                  </a:schemeClr>
                </a:solidFill>
                <a:latin typeface="Calibri"/>
                <a:cs typeface="Calibri"/>
              </a:rPr>
              <a:t>other</a:t>
            </a:r>
            <a:r>
              <a:rPr sz="2200" b="1" spc="70" dirty="0">
                <a:solidFill>
                  <a:schemeClr val="accent3">
                    <a:lumMod val="50000"/>
                  </a:schemeClr>
                </a:solidFill>
                <a:latin typeface="Calibri"/>
                <a:cs typeface="Calibri"/>
              </a:rPr>
              <a:t> </a:t>
            </a:r>
            <a:r>
              <a:rPr sz="2200" b="1" spc="45" dirty="0">
                <a:solidFill>
                  <a:schemeClr val="accent3">
                    <a:lumMod val="50000"/>
                  </a:schemeClr>
                </a:solidFill>
                <a:latin typeface="Calibri"/>
                <a:cs typeface="Calibri"/>
              </a:rPr>
              <a:t>missions</a:t>
            </a:r>
            <a:r>
              <a:rPr sz="2200" b="1" spc="85" dirty="0">
                <a:solidFill>
                  <a:schemeClr val="accent3">
                    <a:lumMod val="50000"/>
                  </a:schemeClr>
                </a:solidFill>
                <a:latin typeface="Calibri"/>
                <a:cs typeface="Calibri"/>
              </a:rPr>
              <a:t> </a:t>
            </a:r>
            <a:r>
              <a:rPr sz="2200" b="1" spc="50" dirty="0">
                <a:solidFill>
                  <a:schemeClr val="accent3">
                    <a:lumMod val="50000"/>
                  </a:schemeClr>
                </a:solidFill>
                <a:latin typeface="Calibri"/>
                <a:cs typeface="Calibri"/>
              </a:rPr>
              <a:t>such</a:t>
            </a:r>
            <a:r>
              <a:rPr sz="2200" b="1" spc="80" dirty="0">
                <a:solidFill>
                  <a:schemeClr val="accent3">
                    <a:lumMod val="50000"/>
                  </a:schemeClr>
                </a:solidFill>
                <a:latin typeface="Calibri"/>
                <a:cs typeface="Calibri"/>
              </a:rPr>
              <a:t> </a:t>
            </a:r>
            <a:r>
              <a:rPr sz="2200" b="1" spc="50" dirty="0">
                <a:solidFill>
                  <a:schemeClr val="accent3">
                    <a:lumMod val="50000"/>
                  </a:schemeClr>
                </a:solidFill>
                <a:latin typeface="Calibri"/>
                <a:cs typeface="Calibri"/>
              </a:rPr>
              <a:t>as</a:t>
            </a:r>
            <a:r>
              <a:rPr sz="2200" b="1" spc="8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threat</a:t>
            </a:r>
            <a:r>
              <a:rPr sz="2200" b="1" spc="8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assessments</a:t>
            </a:r>
            <a:r>
              <a:rPr sz="2200" b="1" spc="85" dirty="0">
                <a:solidFill>
                  <a:schemeClr val="accent3">
                    <a:lumMod val="50000"/>
                  </a:schemeClr>
                </a:solidFill>
                <a:latin typeface="Calibri"/>
                <a:cs typeface="Calibri"/>
              </a:rPr>
              <a:t> </a:t>
            </a:r>
            <a:r>
              <a:rPr sz="2200" b="1" spc="50" dirty="0">
                <a:solidFill>
                  <a:schemeClr val="accent3">
                    <a:lumMod val="50000"/>
                  </a:schemeClr>
                </a:solidFill>
                <a:latin typeface="Calibri"/>
                <a:cs typeface="Calibri"/>
              </a:rPr>
              <a:t>and</a:t>
            </a:r>
            <a:r>
              <a:rPr sz="2200" b="1" spc="8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reconnaissance,</a:t>
            </a:r>
            <a:r>
              <a:rPr sz="2200" b="1" spc="80" dirty="0">
                <a:solidFill>
                  <a:schemeClr val="accent3">
                    <a:lumMod val="50000"/>
                  </a:schemeClr>
                </a:solidFill>
                <a:latin typeface="Calibri"/>
                <a:cs typeface="Calibri"/>
              </a:rPr>
              <a:t> </a:t>
            </a:r>
            <a:r>
              <a:rPr sz="2200" b="1" spc="50" dirty="0">
                <a:solidFill>
                  <a:schemeClr val="accent3">
                    <a:lumMod val="50000"/>
                  </a:schemeClr>
                </a:solidFill>
                <a:latin typeface="Calibri"/>
                <a:cs typeface="Calibri"/>
              </a:rPr>
              <a:t>such</a:t>
            </a:r>
            <a:r>
              <a:rPr sz="2200" b="1" spc="85" dirty="0">
                <a:solidFill>
                  <a:schemeClr val="accent3">
                    <a:lumMod val="50000"/>
                  </a:schemeClr>
                </a:solidFill>
                <a:latin typeface="Calibri"/>
                <a:cs typeface="Calibri"/>
              </a:rPr>
              <a:t> </a:t>
            </a:r>
            <a:r>
              <a:rPr sz="2200" b="1" spc="25" dirty="0">
                <a:solidFill>
                  <a:schemeClr val="accent3">
                    <a:lumMod val="50000"/>
                  </a:schemeClr>
                </a:solidFill>
                <a:latin typeface="Calibri"/>
                <a:cs typeface="Calibri"/>
              </a:rPr>
              <a:t>as </a:t>
            </a:r>
            <a:r>
              <a:rPr sz="2200" b="1" dirty="0">
                <a:solidFill>
                  <a:schemeClr val="accent3">
                    <a:lumMod val="50000"/>
                  </a:schemeClr>
                </a:solidFill>
                <a:latin typeface="Calibri"/>
                <a:cs typeface="Calibri"/>
              </a:rPr>
              <a:t>entering</a:t>
            </a:r>
            <a:r>
              <a:rPr sz="2200" b="1" spc="12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a</a:t>
            </a:r>
            <a:r>
              <a:rPr sz="2200" b="1" spc="120" dirty="0">
                <a:solidFill>
                  <a:schemeClr val="accent3">
                    <a:lumMod val="50000"/>
                  </a:schemeClr>
                </a:solidFill>
                <a:latin typeface="Calibri"/>
                <a:cs typeface="Calibri"/>
              </a:rPr>
              <a:t> </a:t>
            </a:r>
            <a:r>
              <a:rPr sz="2200" b="1" spc="45" dirty="0">
                <a:solidFill>
                  <a:schemeClr val="accent3">
                    <a:lumMod val="50000"/>
                  </a:schemeClr>
                </a:solidFill>
                <a:latin typeface="Calibri"/>
                <a:cs typeface="Calibri"/>
              </a:rPr>
              <a:t>building</a:t>
            </a:r>
            <a:r>
              <a:rPr sz="2200" b="1" spc="12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to</a:t>
            </a:r>
            <a:r>
              <a:rPr sz="2200" b="1" spc="125"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investigate</a:t>
            </a:r>
            <a:r>
              <a:rPr sz="2200" b="1" spc="12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barricaded</a:t>
            </a:r>
            <a:r>
              <a:rPr sz="2200" b="1" spc="12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subjects</a:t>
            </a:r>
            <a:r>
              <a:rPr sz="2200" b="1" spc="120" dirty="0">
                <a:solidFill>
                  <a:schemeClr val="accent3">
                    <a:lumMod val="50000"/>
                  </a:schemeClr>
                </a:solidFill>
                <a:latin typeface="Calibri"/>
                <a:cs typeface="Calibri"/>
              </a:rPr>
              <a:t> </a:t>
            </a:r>
            <a:r>
              <a:rPr sz="2200" b="1" spc="50" dirty="0">
                <a:solidFill>
                  <a:schemeClr val="accent3">
                    <a:lumMod val="50000"/>
                  </a:schemeClr>
                </a:solidFill>
                <a:latin typeface="Calibri"/>
                <a:cs typeface="Calibri"/>
              </a:rPr>
              <a:t>and</a:t>
            </a:r>
            <a:r>
              <a:rPr sz="2200" b="1" spc="120" dirty="0">
                <a:solidFill>
                  <a:schemeClr val="accent3">
                    <a:lumMod val="50000"/>
                  </a:schemeClr>
                </a:solidFill>
                <a:latin typeface="Calibri"/>
                <a:cs typeface="Calibri"/>
              </a:rPr>
              <a:t> </a:t>
            </a:r>
            <a:r>
              <a:rPr sz="2200" b="1" dirty="0">
                <a:solidFill>
                  <a:schemeClr val="accent3">
                    <a:lumMod val="50000"/>
                  </a:schemeClr>
                </a:solidFill>
                <a:latin typeface="Calibri"/>
                <a:cs typeface="Calibri"/>
              </a:rPr>
              <a:t>hostage</a:t>
            </a:r>
            <a:r>
              <a:rPr sz="2200" b="1" spc="120" dirty="0">
                <a:solidFill>
                  <a:schemeClr val="accent3">
                    <a:lumMod val="50000"/>
                  </a:schemeClr>
                </a:solidFill>
                <a:latin typeface="Calibri"/>
                <a:cs typeface="Calibri"/>
              </a:rPr>
              <a:t> </a:t>
            </a:r>
            <a:r>
              <a:rPr sz="2200" b="1" spc="-10" dirty="0">
                <a:solidFill>
                  <a:schemeClr val="accent3">
                    <a:lumMod val="50000"/>
                  </a:schemeClr>
                </a:solidFill>
                <a:latin typeface="Calibri"/>
                <a:cs typeface="Calibri"/>
              </a:rPr>
              <a:t>situations.</a:t>
            </a:r>
            <a:endParaRPr sz="2200" b="1" dirty="0">
              <a:solidFill>
                <a:schemeClr val="accent3">
                  <a:lumMod val="50000"/>
                </a:schemeClr>
              </a:solidFill>
              <a:latin typeface="Calibri"/>
              <a:cs typeface="Calibri"/>
            </a:endParaRPr>
          </a:p>
        </p:txBody>
      </p:sp>
      <p:sp>
        <p:nvSpPr>
          <p:cNvPr id="5" name="object 5"/>
          <p:cNvSpPr txBox="1"/>
          <p:nvPr/>
        </p:nvSpPr>
        <p:spPr>
          <a:xfrm>
            <a:off x="9656996" y="5997468"/>
            <a:ext cx="8446135" cy="3149708"/>
          </a:xfrm>
          <a:prstGeom prst="rect">
            <a:avLst/>
          </a:prstGeom>
        </p:spPr>
        <p:txBody>
          <a:bodyPr vert="horz" wrap="square" lIns="0" tIns="86360" rIns="0" bIns="0" rtlCol="0">
            <a:spAutoFit/>
          </a:bodyPr>
          <a:lstStyle/>
          <a:p>
            <a:pPr marL="12700">
              <a:lnSpc>
                <a:spcPct val="100000"/>
              </a:lnSpc>
              <a:spcBef>
                <a:spcPts val="680"/>
              </a:spcBef>
            </a:pPr>
            <a:r>
              <a:rPr lang="en-US" sz="6750" b="1" dirty="0">
                <a:solidFill>
                  <a:schemeClr val="accent3">
                    <a:lumMod val="50000"/>
                  </a:schemeClr>
                </a:solidFill>
                <a:latin typeface="Calibri"/>
                <a:cs typeface="Calibri"/>
              </a:rPr>
              <a:t>How </a:t>
            </a:r>
            <a:r>
              <a:rPr sz="6750" b="1" spc="165" dirty="0">
                <a:solidFill>
                  <a:schemeClr val="accent3">
                    <a:lumMod val="50000"/>
                  </a:schemeClr>
                </a:solidFill>
                <a:latin typeface="Calibri"/>
                <a:cs typeface="Calibri"/>
              </a:rPr>
              <a:t>used:</a:t>
            </a:r>
            <a:endParaRPr sz="6750" b="1" dirty="0">
              <a:solidFill>
                <a:schemeClr val="accent3">
                  <a:lumMod val="50000"/>
                </a:schemeClr>
              </a:solidFill>
              <a:latin typeface="Calibri"/>
              <a:cs typeface="Calibri"/>
            </a:endParaRPr>
          </a:p>
          <a:p>
            <a:pPr marL="12700">
              <a:lnSpc>
                <a:spcPct val="100000"/>
              </a:lnSpc>
              <a:spcBef>
                <a:spcPts val="235"/>
              </a:spcBef>
            </a:pPr>
            <a:r>
              <a:rPr sz="2300" b="1" spc="70" dirty="0">
                <a:solidFill>
                  <a:schemeClr val="accent3">
                    <a:lumMod val="50000"/>
                  </a:schemeClr>
                </a:solidFill>
                <a:latin typeface="Calibri"/>
                <a:cs typeface="Calibri"/>
              </a:rPr>
              <a:t>This</a:t>
            </a:r>
            <a:r>
              <a:rPr sz="2300" b="1" spc="20" dirty="0">
                <a:solidFill>
                  <a:schemeClr val="accent3">
                    <a:lumMod val="50000"/>
                  </a:schemeClr>
                </a:solidFill>
                <a:latin typeface="Calibri"/>
                <a:cs typeface="Calibri"/>
              </a:rPr>
              <a:t> </a:t>
            </a:r>
            <a:r>
              <a:rPr sz="2300" b="1" dirty="0">
                <a:solidFill>
                  <a:schemeClr val="accent3">
                    <a:lumMod val="50000"/>
                  </a:schemeClr>
                </a:solidFill>
                <a:latin typeface="Calibri"/>
                <a:cs typeface="Calibri"/>
              </a:rPr>
              <a:t>robot</a:t>
            </a:r>
            <a:r>
              <a:rPr sz="2300" b="1" spc="25" dirty="0">
                <a:solidFill>
                  <a:schemeClr val="accent3">
                    <a:lumMod val="50000"/>
                  </a:schemeClr>
                </a:solidFill>
                <a:latin typeface="Calibri"/>
                <a:cs typeface="Calibri"/>
              </a:rPr>
              <a:t> </a:t>
            </a:r>
            <a:r>
              <a:rPr sz="2300" b="1" spc="55" dirty="0">
                <a:solidFill>
                  <a:schemeClr val="accent3">
                    <a:lumMod val="50000"/>
                  </a:schemeClr>
                </a:solidFill>
                <a:latin typeface="Calibri"/>
                <a:cs typeface="Calibri"/>
              </a:rPr>
              <a:t>is</a:t>
            </a:r>
            <a:r>
              <a:rPr sz="2300" b="1" spc="20" dirty="0">
                <a:solidFill>
                  <a:schemeClr val="accent3">
                    <a:lumMod val="50000"/>
                  </a:schemeClr>
                </a:solidFill>
                <a:latin typeface="Calibri"/>
                <a:cs typeface="Calibri"/>
              </a:rPr>
              <a:t> </a:t>
            </a:r>
            <a:r>
              <a:rPr sz="2300" b="1" spc="50" dirty="0">
                <a:solidFill>
                  <a:schemeClr val="accent3">
                    <a:lumMod val="50000"/>
                  </a:schemeClr>
                </a:solidFill>
                <a:latin typeface="Calibri"/>
                <a:cs typeface="Calibri"/>
              </a:rPr>
              <a:t>utilize</a:t>
            </a:r>
            <a:r>
              <a:rPr lang="en-US" sz="2300" b="1" spc="50" dirty="0">
                <a:solidFill>
                  <a:schemeClr val="accent3">
                    <a:lumMod val="50000"/>
                  </a:schemeClr>
                </a:solidFill>
                <a:latin typeface="Calibri"/>
                <a:cs typeface="Calibri"/>
              </a:rPr>
              <a:t>d </a:t>
            </a:r>
            <a:r>
              <a:rPr sz="2300" b="1" spc="55" dirty="0">
                <a:solidFill>
                  <a:schemeClr val="accent3">
                    <a:lumMod val="50000"/>
                  </a:schemeClr>
                </a:solidFill>
                <a:latin typeface="Calibri"/>
                <a:cs typeface="Calibri"/>
              </a:rPr>
              <a:t>by</a:t>
            </a:r>
            <a:r>
              <a:rPr sz="2300" b="1" spc="25" dirty="0">
                <a:solidFill>
                  <a:schemeClr val="accent3">
                    <a:lumMod val="50000"/>
                  </a:schemeClr>
                </a:solidFill>
                <a:latin typeface="Calibri"/>
                <a:cs typeface="Calibri"/>
              </a:rPr>
              <a:t> </a:t>
            </a:r>
            <a:r>
              <a:rPr sz="2300" b="1" dirty="0">
                <a:solidFill>
                  <a:schemeClr val="accent3">
                    <a:lumMod val="50000"/>
                  </a:schemeClr>
                </a:solidFill>
                <a:latin typeface="Calibri"/>
                <a:cs typeface="Calibri"/>
              </a:rPr>
              <a:t>the</a:t>
            </a:r>
            <a:r>
              <a:rPr sz="2300" b="1" spc="20" dirty="0">
                <a:solidFill>
                  <a:schemeClr val="accent3">
                    <a:lumMod val="50000"/>
                  </a:schemeClr>
                </a:solidFill>
                <a:latin typeface="Calibri"/>
                <a:cs typeface="Calibri"/>
              </a:rPr>
              <a:t> </a:t>
            </a:r>
            <a:r>
              <a:rPr sz="2300" b="1" spc="110" dirty="0">
                <a:solidFill>
                  <a:schemeClr val="accent3">
                    <a:lumMod val="50000"/>
                  </a:schemeClr>
                </a:solidFill>
                <a:latin typeface="Calibri"/>
                <a:cs typeface="Calibri"/>
              </a:rPr>
              <a:t>LCSO</a:t>
            </a:r>
            <a:r>
              <a:rPr sz="2300" b="1" spc="25" dirty="0">
                <a:solidFill>
                  <a:schemeClr val="accent3">
                    <a:lumMod val="50000"/>
                  </a:schemeClr>
                </a:solidFill>
                <a:latin typeface="Calibri"/>
                <a:cs typeface="Calibri"/>
              </a:rPr>
              <a:t> </a:t>
            </a:r>
            <a:r>
              <a:rPr sz="2300" b="1" spc="50" dirty="0">
                <a:solidFill>
                  <a:schemeClr val="accent3">
                    <a:lumMod val="50000"/>
                  </a:schemeClr>
                </a:solidFill>
                <a:latin typeface="Calibri"/>
                <a:cs typeface="Calibri"/>
              </a:rPr>
              <a:t>Cr</a:t>
            </a:r>
            <a:r>
              <a:rPr lang="en-US" sz="2300" b="1" spc="50" dirty="0">
                <a:solidFill>
                  <a:schemeClr val="accent3">
                    <a:lumMod val="50000"/>
                  </a:schemeClr>
                </a:solidFill>
                <a:latin typeface="Calibri"/>
                <a:cs typeface="Calibri"/>
              </a:rPr>
              <a:t>isis</a:t>
            </a:r>
            <a:r>
              <a:rPr sz="2300" b="1" spc="20" dirty="0">
                <a:solidFill>
                  <a:schemeClr val="accent3">
                    <a:lumMod val="50000"/>
                  </a:schemeClr>
                </a:solidFill>
                <a:latin typeface="Calibri"/>
                <a:cs typeface="Calibri"/>
              </a:rPr>
              <a:t> </a:t>
            </a:r>
            <a:r>
              <a:rPr sz="2300" b="1" spc="50" dirty="0">
                <a:solidFill>
                  <a:schemeClr val="accent3">
                    <a:lumMod val="50000"/>
                  </a:schemeClr>
                </a:solidFill>
                <a:latin typeface="Calibri"/>
                <a:cs typeface="Calibri"/>
              </a:rPr>
              <a:t>Response</a:t>
            </a:r>
            <a:r>
              <a:rPr sz="2300" b="1" spc="25" dirty="0">
                <a:solidFill>
                  <a:schemeClr val="accent3">
                    <a:lumMod val="50000"/>
                  </a:schemeClr>
                </a:solidFill>
                <a:latin typeface="Calibri"/>
                <a:cs typeface="Calibri"/>
              </a:rPr>
              <a:t> </a:t>
            </a:r>
            <a:r>
              <a:rPr sz="2300" b="1" dirty="0">
                <a:solidFill>
                  <a:schemeClr val="accent3">
                    <a:lumMod val="50000"/>
                  </a:schemeClr>
                </a:solidFill>
                <a:latin typeface="Calibri"/>
                <a:cs typeface="Calibri"/>
              </a:rPr>
              <a:t>Unit</a:t>
            </a:r>
            <a:r>
              <a:rPr sz="2300" b="1" spc="20" dirty="0">
                <a:solidFill>
                  <a:schemeClr val="accent3">
                    <a:lumMod val="50000"/>
                  </a:schemeClr>
                </a:solidFill>
                <a:latin typeface="Calibri"/>
                <a:cs typeface="Calibri"/>
              </a:rPr>
              <a:t> </a:t>
            </a:r>
            <a:r>
              <a:rPr sz="2300" b="1" spc="45" dirty="0">
                <a:solidFill>
                  <a:schemeClr val="accent3">
                    <a:lumMod val="50000"/>
                  </a:schemeClr>
                </a:solidFill>
                <a:latin typeface="Calibri"/>
                <a:cs typeface="Calibri"/>
              </a:rPr>
              <a:t>and</a:t>
            </a:r>
            <a:endParaRPr sz="2300" b="1" dirty="0">
              <a:solidFill>
                <a:schemeClr val="accent3">
                  <a:lumMod val="50000"/>
                </a:schemeClr>
              </a:solidFill>
              <a:latin typeface="Calibri"/>
              <a:cs typeface="Calibri"/>
            </a:endParaRPr>
          </a:p>
          <a:p>
            <a:pPr marL="12700" marR="5080">
              <a:lnSpc>
                <a:spcPct val="118400"/>
              </a:lnSpc>
            </a:pPr>
            <a:r>
              <a:rPr sz="2300" b="1" spc="55" dirty="0">
                <a:solidFill>
                  <a:schemeClr val="accent3">
                    <a:lumMod val="50000"/>
                  </a:schemeClr>
                </a:solidFill>
                <a:latin typeface="Calibri"/>
                <a:cs typeface="Calibri"/>
              </a:rPr>
              <a:t>is</a:t>
            </a:r>
            <a:r>
              <a:rPr sz="2300" b="1" spc="-45" dirty="0">
                <a:solidFill>
                  <a:schemeClr val="accent3">
                    <a:lumMod val="50000"/>
                  </a:schemeClr>
                </a:solidFill>
                <a:latin typeface="Calibri"/>
                <a:cs typeface="Calibri"/>
              </a:rPr>
              <a:t> </a:t>
            </a:r>
            <a:r>
              <a:rPr sz="2300" b="1" spc="55" dirty="0">
                <a:solidFill>
                  <a:schemeClr val="accent3">
                    <a:lumMod val="50000"/>
                  </a:schemeClr>
                </a:solidFill>
                <a:latin typeface="Calibri"/>
                <a:cs typeface="Calibri"/>
              </a:rPr>
              <a:t>used</a:t>
            </a:r>
            <a:r>
              <a:rPr sz="2300" b="1" spc="-45" dirty="0">
                <a:solidFill>
                  <a:schemeClr val="accent3">
                    <a:lumMod val="50000"/>
                  </a:schemeClr>
                </a:solidFill>
                <a:latin typeface="Calibri"/>
                <a:cs typeface="Calibri"/>
              </a:rPr>
              <a:t> </a:t>
            </a:r>
            <a:r>
              <a:rPr sz="2300" b="1" spc="50" dirty="0">
                <a:solidFill>
                  <a:schemeClr val="accent3">
                    <a:lumMod val="50000"/>
                  </a:schemeClr>
                </a:solidFill>
                <a:latin typeface="Calibri"/>
                <a:cs typeface="Calibri"/>
              </a:rPr>
              <a:t>in</a:t>
            </a:r>
            <a:r>
              <a:rPr sz="2300" b="1" spc="-40" dirty="0">
                <a:solidFill>
                  <a:schemeClr val="accent3">
                    <a:lumMod val="50000"/>
                  </a:schemeClr>
                </a:solidFill>
                <a:latin typeface="Calibri"/>
                <a:cs typeface="Calibri"/>
              </a:rPr>
              <a:t> </a:t>
            </a:r>
            <a:r>
              <a:rPr sz="2300" b="1" spc="50" dirty="0">
                <a:solidFill>
                  <a:schemeClr val="accent3">
                    <a:lumMod val="50000"/>
                  </a:schemeClr>
                </a:solidFill>
                <a:latin typeface="Calibri"/>
                <a:cs typeface="Calibri"/>
              </a:rPr>
              <a:t>critical</a:t>
            </a:r>
            <a:r>
              <a:rPr sz="2300" b="1" spc="-45" dirty="0">
                <a:solidFill>
                  <a:schemeClr val="accent3">
                    <a:lumMod val="50000"/>
                  </a:schemeClr>
                </a:solidFill>
                <a:latin typeface="Calibri"/>
                <a:cs typeface="Calibri"/>
              </a:rPr>
              <a:t> </a:t>
            </a:r>
            <a:r>
              <a:rPr sz="2300" b="1" spc="45" dirty="0">
                <a:solidFill>
                  <a:schemeClr val="accent3">
                    <a:lumMod val="50000"/>
                  </a:schemeClr>
                </a:solidFill>
                <a:latin typeface="Calibri"/>
                <a:cs typeface="Calibri"/>
              </a:rPr>
              <a:t>incidents.</a:t>
            </a:r>
            <a:r>
              <a:rPr sz="2300" b="1" spc="-45" dirty="0">
                <a:solidFill>
                  <a:schemeClr val="accent3">
                    <a:lumMod val="50000"/>
                  </a:schemeClr>
                </a:solidFill>
                <a:latin typeface="Calibri"/>
                <a:cs typeface="Calibri"/>
              </a:rPr>
              <a:t> </a:t>
            </a:r>
            <a:r>
              <a:rPr sz="2300" b="1" spc="55" dirty="0">
                <a:solidFill>
                  <a:schemeClr val="accent3">
                    <a:lumMod val="50000"/>
                  </a:schemeClr>
                </a:solidFill>
                <a:latin typeface="Calibri"/>
                <a:cs typeface="Calibri"/>
              </a:rPr>
              <a:t>These</a:t>
            </a:r>
            <a:r>
              <a:rPr sz="2300" b="1" spc="-40" dirty="0">
                <a:solidFill>
                  <a:schemeClr val="accent3">
                    <a:lumMod val="50000"/>
                  </a:schemeClr>
                </a:solidFill>
                <a:latin typeface="Calibri"/>
                <a:cs typeface="Calibri"/>
              </a:rPr>
              <a:t> </a:t>
            </a:r>
            <a:r>
              <a:rPr sz="2300" b="1" spc="60" dirty="0">
                <a:solidFill>
                  <a:schemeClr val="accent3">
                    <a:lumMod val="50000"/>
                  </a:schemeClr>
                </a:solidFill>
                <a:latin typeface="Calibri"/>
                <a:cs typeface="Calibri"/>
              </a:rPr>
              <a:t>missions</a:t>
            </a:r>
            <a:r>
              <a:rPr sz="2300" b="1" spc="-45" dirty="0">
                <a:solidFill>
                  <a:schemeClr val="accent3">
                    <a:lumMod val="50000"/>
                  </a:schemeClr>
                </a:solidFill>
                <a:latin typeface="Calibri"/>
                <a:cs typeface="Calibri"/>
              </a:rPr>
              <a:t> </a:t>
            </a:r>
            <a:r>
              <a:rPr sz="2300" b="1" spc="55" dirty="0">
                <a:solidFill>
                  <a:schemeClr val="accent3">
                    <a:lumMod val="50000"/>
                  </a:schemeClr>
                </a:solidFill>
                <a:latin typeface="Calibri"/>
                <a:cs typeface="Calibri"/>
              </a:rPr>
              <a:t>include</a:t>
            </a:r>
            <a:r>
              <a:rPr sz="2300" b="1" spc="-40" dirty="0">
                <a:solidFill>
                  <a:schemeClr val="accent3">
                    <a:lumMod val="50000"/>
                  </a:schemeClr>
                </a:solidFill>
                <a:latin typeface="Calibri"/>
                <a:cs typeface="Calibri"/>
              </a:rPr>
              <a:t> </a:t>
            </a:r>
            <a:r>
              <a:rPr sz="2300" b="1" spc="40" dirty="0">
                <a:solidFill>
                  <a:schemeClr val="accent3">
                    <a:lumMod val="50000"/>
                  </a:schemeClr>
                </a:solidFill>
                <a:latin typeface="Calibri"/>
                <a:cs typeface="Calibri"/>
              </a:rPr>
              <a:t>barricaded </a:t>
            </a:r>
            <a:r>
              <a:rPr sz="2300" b="1" spc="45" dirty="0">
                <a:solidFill>
                  <a:schemeClr val="accent3">
                    <a:lumMod val="50000"/>
                  </a:schemeClr>
                </a:solidFill>
                <a:latin typeface="Calibri"/>
                <a:cs typeface="Calibri"/>
              </a:rPr>
              <a:t>subjects,</a:t>
            </a:r>
            <a:r>
              <a:rPr sz="2300" b="1" spc="-5" dirty="0">
                <a:solidFill>
                  <a:schemeClr val="accent3">
                    <a:lumMod val="50000"/>
                  </a:schemeClr>
                </a:solidFill>
                <a:latin typeface="Calibri"/>
                <a:cs typeface="Calibri"/>
              </a:rPr>
              <a:t> </a:t>
            </a:r>
            <a:r>
              <a:rPr sz="2300" b="1" spc="45" dirty="0">
                <a:solidFill>
                  <a:schemeClr val="accent3">
                    <a:lumMod val="50000"/>
                  </a:schemeClr>
                </a:solidFill>
                <a:latin typeface="Calibri"/>
                <a:cs typeface="Calibri"/>
              </a:rPr>
              <a:t>investigating</a:t>
            </a:r>
            <a:r>
              <a:rPr sz="2300" b="1" spc="-5" dirty="0">
                <a:solidFill>
                  <a:schemeClr val="accent3">
                    <a:lumMod val="50000"/>
                  </a:schemeClr>
                </a:solidFill>
                <a:latin typeface="Calibri"/>
                <a:cs typeface="Calibri"/>
              </a:rPr>
              <a:t> </a:t>
            </a:r>
            <a:r>
              <a:rPr sz="2300" b="1" spc="60" dirty="0">
                <a:solidFill>
                  <a:schemeClr val="accent3">
                    <a:lumMod val="50000"/>
                  </a:schemeClr>
                </a:solidFill>
                <a:latin typeface="Calibri"/>
                <a:cs typeface="Calibri"/>
              </a:rPr>
              <a:t>suspicious</a:t>
            </a:r>
            <a:r>
              <a:rPr sz="2300" b="1" dirty="0">
                <a:solidFill>
                  <a:schemeClr val="accent3">
                    <a:lumMod val="50000"/>
                  </a:schemeClr>
                </a:solidFill>
                <a:latin typeface="Calibri"/>
                <a:cs typeface="Calibri"/>
              </a:rPr>
              <a:t> items,</a:t>
            </a:r>
            <a:r>
              <a:rPr sz="2300" b="1" spc="-5" dirty="0">
                <a:solidFill>
                  <a:schemeClr val="accent3">
                    <a:lumMod val="50000"/>
                  </a:schemeClr>
                </a:solidFill>
                <a:latin typeface="Calibri"/>
                <a:cs typeface="Calibri"/>
              </a:rPr>
              <a:t> </a:t>
            </a:r>
            <a:r>
              <a:rPr sz="2300" b="1" spc="70" dirty="0">
                <a:solidFill>
                  <a:schemeClr val="accent3">
                    <a:lumMod val="50000"/>
                  </a:schemeClr>
                </a:solidFill>
                <a:latin typeface="Calibri"/>
                <a:cs typeface="Calibri"/>
              </a:rPr>
              <a:t>and</a:t>
            </a:r>
            <a:r>
              <a:rPr sz="2300" b="1" spc="-5" dirty="0">
                <a:solidFill>
                  <a:schemeClr val="accent3">
                    <a:lumMod val="50000"/>
                  </a:schemeClr>
                </a:solidFill>
                <a:latin typeface="Calibri"/>
                <a:cs typeface="Calibri"/>
              </a:rPr>
              <a:t> </a:t>
            </a:r>
            <a:r>
              <a:rPr sz="2300" b="1" spc="50" dirty="0">
                <a:solidFill>
                  <a:schemeClr val="accent3">
                    <a:lumMod val="50000"/>
                  </a:schemeClr>
                </a:solidFill>
                <a:latin typeface="Calibri"/>
                <a:cs typeface="Calibri"/>
              </a:rPr>
              <a:t>hostage</a:t>
            </a:r>
            <a:r>
              <a:rPr sz="2300" b="1" dirty="0">
                <a:solidFill>
                  <a:schemeClr val="accent3">
                    <a:lumMod val="50000"/>
                  </a:schemeClr>
                </a:solidFill>
                <a:latin typeface="Calibri"/>
                <a:cs typeface="Calibri"/>
              </a:rPr>
              <a:t> </a:t>
            </a:r>
            <a:r>
              <a:rPr sz="2300" b="1" spc="45" dirty="0">
                <a:solidFill>
                  <a:schemeClr val="accent3">
                    <a:lumMod val="50000"/>
                  </a:schemeClr>
                </a:solidFill>
                <a:latin typeface="Calibri"/>
                <a:cs typeface="Calibri"/>
              </a:rPr>
              <a:t>situations</a:t>
            </a:r>
            <a:r>
              <a:rPr lang="en-US" sz="2300" b="1" spc="45" dirty="0">
                <a:solidFill>
                  <a:schemeClr val="accent3">
                    <a:lumMod val="50000"/>
                  </a:schemeClr>
                </a:solidFill>
                <a:latin typeface="Calibri"/>
                <a:cs typeface="Calibri"/>
              </a:rPr>
              <a:t>. The purpose of this robot is </a:t>
            </a:r>
            <a:r>
              <a:rPr sz="2300" b="1" dirty="0">
                <a:solidFill>
                  <a:schemeClr val="accent3">
                    <a:lumMod val="50000"/>
                  </a:schemeClr>
                </a:solidFill>
                <a:latin typeface="Calibri"/>
                <a:cs typeface="Calibri"/>
              </a:rPr>
              <a:t>to</a:t>
            </a:r>
            <a:r>
              <a:rPr sz="2300" b="1" spc="25" dirty="0">
                <a:solidFill>
                  <a:schemeClr val="accent3">
                    <a:lumMod val="50000"/>
                  </a:schemeClr>
                </a:solidFill>
                <a:latin typeface="Calibri"/>
                <a:cs typeface="Calibri"/>
              </a:rPr>
              <a:t> </a:t>
            </a:r>
            <a:r>
              <a:rPr sz="2300" b="1" spc="55" dirty="0">
                <a:solidFill>
                  <a:schemeClr val="accent3">
                    <a:lumMod val="50000"/>
                  </a:schemeClr>
                </a:solidFill>
                <a:latin typeface="Calibri"/>
                <a:cs typeface="Calibri"/>
              </a:rPr>
              <a:t>assist</a:t>
            </a:r>
            <a:r>
              <a:rPr sz="2300" b="1" spc="30" dirty="0">
                <a:solidFill>
                  <a:schemeClr val="accent3">
                    <a:lumMod val="50000"/>
                  </a:schemeClr>
                </a:solidFill>
                <a:latin typeface="Calibri"/>
                <a:cs typeface="Calibri"/>
              </a:rPr>
              <a:t> </a:t>
            </a:r>
            <a:r>
              <a:rPr sz="2300" b="1" spc="50" dirty="0">
                <a:solidFill>
                  <a:schemeClr val="accent3">
                    <a:lumMod val="50000"/>
                  </a:schemeClr>
                </a:solidFill>
                <a:latin typeface="Calibri"/>
                <a:cs typeface="Calibri"/>
              </a:rPr>
              <a:t>in</a:t>
            </a:r>
            <a:r>
              <a:rPr sz="2300" b="1" spc="25" dirty="0">
                <a:solidFill>
                  <a:schemeClr val="accent3">
                    <a:lumMod val="50000"/>
                  </a:schemeClr>
                </a:solidFill>
                <a:latin typeface="Calibri"/>
                <a:cs typeface="Calibri"/>
              </a:rPr>
              <a:t> </a:t>
            </a:r>
            <a:r>
              <a:rPr sz="2300" b="1" spc="50" dirty="0">
                <a:solidFill>
                  <a:schemeClr val="accent3">
                    <a:lumMod val="50000"/>
                  </a:schemeClr>
                </a:solidFill>
                <a:latin typeface="Calibri"/>
                <a:cs typeface="Calibri"/>
              </a:rPr>
              <a:t>dangerous</a:t>
            </a:r>
            <a:r>
              <a:rPr sz="2300" b="1" spc="25" dirty="0">
                <a:solidFill>
                  <a:schemeClr val="accent3">
                    <a:lumMod val="50000"/>
                  </a:schemeClr>
                </a:solidFill>
                <a:latin typeface="Calibri"/>
                <a:cs typeface="Calibri"/>
              </a:rPr>
              <a:t> </a:t>
            </a:r>
            <a:r>
              <a:rPr sz="2300" b="1" spc="50" dirty="0">
                <a:solidFill>
                  <a:schemeClr val="accent3">
                    <a:lumMod val="50000"/>
                  </a:schemeClr>
                </a:solidFill>
                <a:latin typeface="Calibri"/>
                <a:cs typeface="Calibri"/>
              </a:rPr>
              <a:t>incidents</a:t>
            </a:r>
            <a:r>
              <a:rPr sz="2300" b="1" spc="25" dirty="0">
                <a:solidFill>
                  <a:schemeClr val="accent3">
                    <a:lumMod val="50000"/>
                  </a:schemeClr>
                </a:solidFill>
                <a:latin typeface="Calibri"/>
                <a:cs typeface="Calibri"/>
              </a:rPr>
              <a:t> </a:t>
            </a:r>
            <a:r>
              <a:rPr sz="2300" b="1" spc="-10" dirty="0">
                <a:solidFill>
                  <a:schemeClr val="accent3">
                    <a:lumMod val="50000"/>
                  </a:schemeClr>
                </a:solidFill>
                <a:latin typeface="Calibri"/>
                <a:cs typeface="Calibri"/>
              </a:rPr>
              <a:t>while</a:t>
            </a:r>
            <a:r>
              <a:rPr sz="2300" b="1" spc="575" dirty="0">
                <a:solidFill>
                  <a:schemeClr val="accent3">
                    <a:lumMod val="50000"/>
                  </a:schemeClr>
                </a:solidFill>
                <a:latin typeface="Calibri"/>
                <a:cs typeface="Calibri"/>
              </a:rPr>
              <a:t> </a:t>
            </a:r>
            <a:r>
              <a:rPr sz="2300" b="1" spc="55" dirty="0">
                <a:solidFill>
                  <a:schemeClr val="accent3">
                    <a:lumMod val="50000"/>
                  </a:schemeClr>
                </a:solidFill>
                <a:latin typeface="Calibri"/>
                <a:cs typeface="Calibri"/>
              </a:rPr>
              <a:t>maintaining</a:t>
            </a:r>
            <a:r>
              <a:rPr sz="2300" b="1" dirty="0">
                <a:solidFill>
                  <a:schemeClr val="accent3">
                    <a:lumMod val="50000"/>
                  </a:schemeClr>
                </a:solidFill>
                <a:latin typeface="Calibri"/>
                <a:cs typeface="Calibri"/>
              </a:rPr>
              <a:t> </a:t>
            </a:r>
            <a:r>
              <a:rPr lang="en-US" sz="2300" b="1" dirty="0">
                <a:solidFill>
                  <a:schemeClr val="accent3">
                    <a:lumMod val="50000"/>
                  </a:schemeClr>
                </a:solidFill>
                <a:latin typeface="Calibri"/>
                <a:cs typeface="Calibri"/>
              </a:rPr>
              <a:t>officer and citizen </a:t>
            </a:r>
            <a:r>
              <a:rPr sz="2300" b="1" dirty="0">
                <a:solidFill>
                  <a:schemeClr val="accent3">
                    <a:lumMod val="50000"/>
                  </a:schemeClr>
                </a:solidFill>
                <a:latin typeface="Calibri"/>
                <a:cs typeface="Calibri"/>
              </a:rPr>
              <a:t>safety</a:t>
            </a:r>
            <a:r>
              <a:rPr lang="en-US" sz="2300" b="1" dirty="0">
                <a:solidFill>
                  <a:schemeClr val="accent3">
                    <a:lumMod val="50000"/>
                  </a:schemeClr>
                </a:solidFill>
                <a:latin typeface="Calibri"/>
                <a:cs typeface="Calibri"/>
              </a:rPr>
              <a:t>.</a:t>
            </a:r>
            <a:endParaRPr sz="2300" b="1" dirty="0">
              <a:solidFill>
                <a:schemeClr val="accent3">
                  <a:lumMod val="50000"/>
                </a:schemeClr>
              </a:solidFill>
              <a:latin typeface="Calibri"/>
              <a:cs typeface="Calibri"/>
            </a:endParaRPr>
          </a:p>
        </p:txBody>
      </p:sp>
      <p:sp>
        <p:nvSpPr>
          <p:cNvPr id="6" name="object 6"/>
          <p:cNvSpPr txBox="1"/>
          <p:nvPr/>
        </p:nvSpPr>
        <p:spPr>
          <a:xfrm>
            <a:off x="1018132" y="0"/>
            <a:ext cx="16252190" cy="829310"/>
          </a:xfrm>
          <a:prstGeom prst="rect">
            <a:avLst/>
          </a:prstGeom>
        </p:spPr>
        <p:txBody>
          <a:bodyPr vert="horz" wrap="square" lIns="0" tIns="15240" rIns="0" bIns="0" rtlCol="0">
            <a:spAutoFit/>
          </a:bodyPr>
          <a:lstStyle/>
          <a:p>
            <a:pPr marL="12700">
              <a:lnSpc>
                <a:spcPct val="100000"/>
              </a:lnSpc>
              <a:spcBef>
                <a:spcPts val="120"/>
              </a:spcBef>
            </a:pPr>
            <a:r>
              <a:rPr lang="en-US" sz="5250" b="1" spc="160" dirty="0" err="1">
                <a:solidFill>
                  <a:schemeClr val="accent3">
                    <a:lumMod val="50000"/>
                  </a:schemeClr>
                </a:solidFill>
                <a:latin typeface="Calibri"/>
                <a:cs typeface="Calibri"/>
              </a:rPr>
              <a:t>MARCbot</a:t>
            </a:r>
            <a:r>
              <a:rPr lang="en-US" sz="5250" b="1" spc="160" dirty="0">
                <a:solidFill>
                  <a:schemeClr val="accent3">
                    <a:lumMod val="50000"/>
                  </a:schemeClr>
                </a:solidFill>
                <a:latin typeface="Calibri"/>
                <a:cs typeface="Calibri"/>
              </a:rPr>
              <a:t> VI/V</a:t>
            </a:r>
            <a:r>
              <a:rPr sz="5250" b="1" spc="-130" dirty="0">
                <a:solidFill>
                  <a:schemeClr val="accent3">
                    <a:lumMod val="50000"/>
                  </a:schemeClr>
                </a:solidFill>
                <a:latin typeface="Calibri"/>
                <a:cs typeface="Calibri"/>
              </a:rPr>
              <a:t> </a:t>
            </a:r>
            <a:r>
              <a:rPr lang="en-US" sz="5250" b="1" spc="125" dirty="0">
                <a:solidFill>
                  <a:schemeClr val="accent3">
                    <a:lumMod val="50000"/>
                  </a:schemeClr>
                </a:solidFill>
                <a:latin typeface="Calibri"/>
                <a:cs typeface="Calibri"/>
              </a:rPr>
              <a:t>–</a:t>
            </a:r>
            <a:r>
              <a:rPr sz="5250" b="1" spc="-130" dirty="0">
                <a:solidFill>
                  <a:schemeClr val="accent3">
                    <a:lumMod val="50000"/>
                  </a:schemeClr>
                </a:solidFill>
                <a:latin typeface="Calibri"/>
                <a:cs typeface="Calibri"/>
              </a:rPr>
              <a:t> </a:t>
            </a:r>
            <a:r>
              <a:rPr lang="en-US" sz="5250" b="1" spc="210" dirty="0">
                <a:solidFill>
                  <a:schemeClr val="accent3">
                    <a:lumMod val="50000"/>
                  </a:schemeClr>
                </a:solidFill>
                <a:latin typeface="Calibri"/>
                <a:cs typeface="Calibri"/>
              </a:rPr>
              <a:t>Multi-Function wheeled </a:t>
            </a:r>
            <a:r>
              <a:rPr sz="5250" b="1" spc="135" dirty="0">
                <a:solidFill>
                  <a:schemeClr val="accent3">
                    <a:lumMod val="50000"/>
                  </a:schemeClr>
                </a:solidFill>
                <a:latin typeface="Calibri"/>
                <a:cs typeface="Calibri"/>
              </a:rPr>
              <a:t>Robot</a:t>
            </a:r>
            <a:endParaRPr sz="5250" dirty="0">
              <a:solidFill>
                <a:schemeClr val="accent3">
                  <a:lumMod val="50000"/>
                </a:schemeClr>
              </a:solidFill>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0" y="1028700"/>
            <a:ext cx="8655685" cy="1244600"/>
          </a:xfrm>
          <a:prstGeom prst="rect">
            <a:avLst/>
          </a:prstGeom>
        </p:spPr>
        <p:txBody>
          <a:bodyPr vert="horz" wrap="square" lIns="0" tIns="12700" rIns="0" bIns="0" rtlCol="0">
            <a:spAutoFit/>
          </a:bodyPr>
          <a:lstStyle/>
          <a:p>
            <a:pPr marL="12700">
              <a:lnSpc>
                <a:spcPct val="100000"/>
              </a:lnSpc>
              <a:spcBef>
                <a:spcPts val="100"/>
              </a:spcBef>
            </a:pPr>
            <a:r>
              <a:rPr sz="8000" b="1" u="none" spc="235" dirty="0">
                <a:solidFill>
                  <a:srgbClr val="FFFFFF"/>
                </a:solidFill>
                <a:latin typeface="Calibri"/>
                <a:cs typeface="Calibri"/>
              </a:rPr>
              <a:t>Distraction</a:t>
            </a:r>
            <a:r>
              <a:rPr sz="8000" b="1" u="none" spc="-165" dirty="0">
                <a:solidFill>
                  <a:srgbClr val="FFFFFF"/>
                </a:solidFill>
                <a:latin typeface="Calibri"/>
                <a:cs typeface="Calibri"/>
              </a:rPr>
              <a:t> </a:t>
            </a:r>
            <a:r>
              <a:rPr sz="8000" b="1" u="none" spc="195" dirty="0">
                <a:solidFill>
                  <a:srgbClr val="FFFFFF"/>
                </a:solidFill>
                <a:latin typeface="Calibri"/>
                <a:cs typeface="Calibri"/>
              </a:rPr>
              <a:t>Devices</a:t>
            </a:r>
            <a:endParaRPr sz="8000" dirty="0">
              <a:latin typeface="Calibri"/>
              <a:cs typeface="Calibri"/>
            </a:endParaRPr>
          </a:p>
        </p:txBody>
      </p:sp>
      <p:sp>
        <p:nvSpPr>
          <p:cNvPr id="3" name="object 3"/>
          <p:cNvSpPr txBox="1"/>
          <p:nvPr/>
        </p:nvSpPr>
        <p:spPr>
          <a:xfrm>
            <a:off x="2057400" y="3390900"/>
            <a:ext cx="14227175" cy="3225800"/>
          </a:xfrm>
          <a:prstGeom prst="rect">
            <a:avLst/>
          </a:prstGeom>
        </p:spPr>
        <p:txBody>
          <a:bodyPr vert="horz" wrap="square" lIns="0" tIns="12065" rIns="0" bIns="0" rtlCol="0">
            <a:spAutoFit/>
          </a:bodyPr>
          <a:lstStyle/>
          <a:p>
            <a:pPr marL="12700" marR="5080" algn="just">
              <a:lnSpc>
                <a:spcPct val="116700"/>
              </a:lnSpc>
              <a:spcBef>
                <a:spcPts val="95"/>
              </a:spcBef>
            </a:pPr>
            <a:r>
              <a:rPr sz="3000" dirty="0">
                <a:solidFill>
                  <a:srgbClr val="FFFFFF"/>
                </a:solidFill>
                <a:latin typeface="Calibri"/>
                <a:cs typeface="Calibri"/>
              </a:rPr>
              <a:t>Distractions</a:t>
            </a:r>
            <a:r>
              <a:rPr sz="3000" spc="45" dirty="0">
                <a:solidFill>
                  <a:srgbClr val="FFFFFF"/>
                </a:solidFill>
                <a:latin typeface="Calibri"/>
                <a:cs typeface="Calibri"/>
              </a:rPr>
              <a:t> </a:t>
            </a:r>
            <a:r>
              <a:rPr sz="3000" dirty="0">
                <a:solidFill>
                  <a:srgbClr val="FFFFFF"/>
                </a:solidFill>
                <a:latin typeface="Calibri"/>
                <a:cs typeface="Calibri"/>
              </a:rPr>
              <a:t>Devices</a:t>
            </a:r>
            <a:r>
              <a:rPr sz="3000" spc="45" dirty="0">
                <a:solidFill>
                  <a:srgbClr val="FFFFFF"/>
                </a:solidFill>
                <a:latin typeface="Calibri"/>
                <a:cs typeface="Calibri"/>
              </a:rPr>
              <a:t> </a:t>
            </a:r>
            <a:r>
              <a:rPr sz="3000" dirty="0">
                <a:solidFill>
                  <a:srgbClr val="FFFFFF"/>
                </a:solidFill>
                <a:latin typeface="Calibri"/>
                <a:cs typeface="Calibri"/>
              </a:rPr>
              <a:t>are</a:t>
            </a:r>
            <a:r>
              <a:rPr sz="3000" spc="50" dirty="0">
                <a:solidFill>
                  <a:srgbClr val="FFFFFF"/>
                </a:solidFill>
                <a:latin typeface="Calibri"/>
                <a:cs typeface="Calibri"/>
              </a:rPr>
              <a:t> </a:t>
            </a:r>
            <a:r>
              <a:rPr sz="3000" dirty="0">
                <a:solidFill>
                  <a:srgbClr val="FFFFFF"/>
                </a:solidFill>
                <a:latin typeface="Calibri"/>
                <a:cs typeface="Calibri"/>
              </a:rPr>
              <a:t>used</a:t>
            </a:r>
            <a:r>
              <a:rPr sz="3000" spc="45" dirty="0">
                <a:solidFill>
                  <a:srgbClr val="FFFFFF"/>
                </a:solidFill>
                <a:latin typeface="Calibri"/>
                <a:cs typeface="Calibri"/>
              </a:rPr>
              <a:t> </a:t>
            </a:r>
            <a:r>
              <a:rPr sz="3000" spc="55" dirty="0">
                <a:solidFill>
                  <a:srgbClr val="FFFFFF"/>
                </a:solidFill>
                <a:latin typeface="Calibri"/>
                <a:cs typeface="Calibri"/>
              </a:rPr>
              <a:t>by</a:t>
            </a:r>
            <a:r>
              <a:rPr sz="3000" spc="50" dirty="0">
                <a:solidFill>
                  <a:srgbClr val="FFFFFF"/>
                </a:solidFill>
                <a:latin typeface="Calibri"/>
                <a:cs typeface="Calibri"/>
              </a:rPr>
              <a:t> </a:t>
            </a:r>
            <a:r>
              <a:rPr sz="3000" spc="60" dirty="0">
                <a:solidFill>
                  <a:srgbClr val="FFFFFF"/>
                </a:solidFill>
                <a:latin typeface="Calibri"/>
                <a:cs typeface="Calibri"/>
              </a:rPr>
              <a:t>special</a:t>
            </a:r>
            <a:r>
              <a:rPr sz="3000" spc="45" dirty="0">
                <a:solidFill>
                  <a:srgbClr val="FFFFFF"/>
                </a:solidFill>
                <a:latin typeface="Calibri"/>
                <a:cs typeface="Calibri"/>
              </a:rPr>
              <a:t> </a:t>
            </a:r>
            <a:r>
              <a:rPr sz="3000" spc="55" dirty="0">
                <a:solidFill>
                  <a:srgbClr val="FFFFFF"/>
                </a:solidFill>
                <a:latin typeface="Calibri"/>
                <a:cs typeface="Calibri"/>
              </a:rPr>
              <a:t>tactical</a:t>
            </a:r>
            <a:r>
              <a:rPr sz="3000" spc="50" dirty="0">
                <a:solidFill>
                  <a:srgbClr val="FFFFFF"/>
                </a:solidFill>
                <a:latin typeface="Calibri"/>
                <a:cs typeface="Calibri"/>
              </a:rPr>
              <a:t> </a:t>
            </a:r>
            <a:r>
              <a:rPr sz="3000" dirty="0">
                <a:solidFill>
                  <a:srgbClr val="FFFFFF"/>
                </a:solidFill>
                <a:latin typeface="Calibri"/>
                <a:cs typeface="Calibri"/>
              </a:rPr>
              <a:t>units</a:t>
            </a:r>
            <a:r>
              <a:rPr sz="3000" spc="45" dirty="0">
                <a:solidFill>
                  <a:srgbClr val="FFFFFF"/>
                </a:solidFill>
                <a:latin typeface="Calibri"/>
                <a:cs typeface="Calibri"/>
              </a:rPr>
              <a:t> </a:t>
            </a:r>
            <a:r>
              <a:rPr sz="3000" spc="50" dirty="0">
                <a:solidFill>
                  <a:srgbClr val="FFFFFF"/>
                </a:solidFill>
                <a:latin typeface="Calibri"/>
                <a:cs typeface="Calibri"/>
              </a:rPr>
              <a:t>during</a:t>
            </a:r>
            <a:r>
              <a:rPr sz="3000" spc="40" dirty="0">
                <a:solidFill>
                  <a:srgbClr val="FFFFFF"/>
                </a:solidFill>
                <a:latin typeface="Calibri"/>
                <a:cs typeface="Calibri"/>
              </a:rPr>
              <a:t> </a:t>
            </a:r>
            <a:r>
              <a:rPr sz="3000" spc="45" dirty="0">
                <a:solidFill>
                  <a:srgbClr val="FFFFFF"/>
                </a:solidFill>
                <a:latin typeface="Calibri"/>
                <a:cs typeface="Calibri"/>
              </a:rPr>
              <a:t>hostage</a:t>
            </a:r>
            <a:r>
              <a:rPr sz="3000" spc="65" dirty="0">
                <a:solidFill>
                  <a:srgbClr val="FFFFFF"/>
                </a:solidFill>
                <a:latin typeface="Calibri"/>
                <a:cs typeface="Calibri"/>
              </a:rPr>
              <a:t> </a:t>
            </a:r>
            <a:r>
              <a:rPr sz="3000" dirty="0">
                <a:solidFill>
                  <a:srgbClr val="FFFFFF"/>
                </a:solidFill>
                <a:latin typeface="Calibri"/>
                <a:cs typeface="Calibri"/>
              </a:rPr>
              <a:t>rescue</a:t>
            </a:r>
            <a:r>
              <a:rPr sz="3000" spc="65" dirty="0">
                <a:solidFill>
                  <a:srgbClr val="FFFFFF"/>
                </a:solidFill>
                <a:latin typeface="Calibri"/>
                <a:cs typeface="Calibri"/>
              </a:rPr>
              <a:t> </a:t>
            </a:r>
            <a:r>
              <a:rPr sz="3000" spc="70" dirty="0">
                <a:solidFill>
                  <a:srgbClr val="FFFFFF"/>
                </a:solidFill>
                <a:latin typeface="Calibri"/>
                <a:cs typeface="Calibri"/>
              </a:rPr>
              <a:t>and</a:t>
            </a:r>
            <a:r>
              <a:rPr sz="3000" spc="65" dirty="0">
                <a:solidFill>
                  <a:srgbClr val="FFFFFF"/>
                </a:solidFill>
                <a:latin typeface="Calibri"/>
                <a:cs typeface="Calibri"/>
              </a:rPr>
              <a:t> </a:t>
            </a:r>
            <a:r>
              <a:rPr sz="3000" spc="50" dirty="0">
                <a:solidFill>
                  <a:srgbClr val="FFFFFF"/>
                </a:solidFill>
                <a:latin typeface="Calibri"/>
                <a:cs typeface="Calibri"/>
              </a:rPr>
              <a:t>high-</a:t>
            </a:r>
            <a:r>
              <a:rPr sz="3000" spc="35" dirty="0">
                <a:solidFill>
                  <a:srgbClr val="FFFFFF"/>
                </a:solidFill>
                <a:latin typeface="Calibri"/>
                <a:cs typeface="Calibri"/>
              </a:rPr>
              <a:t>risk </a:t>
            </a:r>
            <a:r>
              <a:rPr sz="3000" dirty="0">
                <a:solidFill>
                  <a:srgbClr val="FFFFFF"/>
                </a:solidFill>
                <a:latin typeface="Calibri"/>
                <a:cs typeface="Calibri"/>
              </a:rPr>
              <a:t>warrant</a:t>
            </a:r>
            <a:r>
              <a:rPr lang="en-US" sz="3000" dirty="0">
                <a:solidFill>
                  <a:srgbClr val="FFFFFF"/>
                </a:solidFill>
                <a:latin typeface="Calibri"/>
                <a:cs typeface="Calibri"/>
              </a:rPr>
              <a:t> service</a:t>
            </a:r>
            <a:r>
              <a:rPr sz="3000" dirty="0">
                <a:solidFill>
                  <a:srgbClr val="FFFFFF"/>
                </a:solidFill>
                <a:latin typeface="Calibri"/>
                <a:cs typeface="Calibri"/>
              </a:rPr>
              <a:t>.</a:t>
            </a:r>
            <a:r>
              <a:rPr sz="3000" spc="180" dirty="0">
                <a:solidFill>
                  <a:srgbClr val="FFFFFF"/>
                </a:solidFill>
                <a:latin typeface="Calibri"/>
                <a:cs typeface="Calibri"/>
              </a:rPr>
              <a:t> </a:t>
            </a:r>
            <a:r>
              <a:rPr sz="3000" dirty="0">
                <a:solidFill>
                  <a:srgbClr val="FFFFFF"/>
                </a:solidFill>
                <a:latin typeface="Calibri"/>
                <a:cs typeface="Calibri"/>
              </a:rPr>
              <a:t>In</a:t>
            </a:r>
            <a:r>
              <a:rPr sz="3000" spc="185" dirty="0">
                <a:solidFill>
                  <a:srgbClr val="FFFFFF"/>
                </a:solidFill>
                <a:latin typeface="Calibri"/>
                <a:cs typeface="Calibri"/>
              </a:rPr>
              <a:t> </a:t>
            </a:r>
            <a:r>
              <a:rPr sz="3000" spc="70" dirty="0">
                <a:solidFill>
                  <a:srgbClr val="FFFFFF"/>
                </a:solidFill>
                <a:latin typeface="Calibri"/>
                <a:cs typeface="Calibri"/>
              </a:rPr>
              <a:t>a</a:t>
            </a:r>
            <a:r>
              <a:rPr sz="3000" spc="185" dirty="0">
                <a:solidFill>
                  <a:srgbClr val="FFFFFF"/>
                </a:solidFill>
                <a:latin typeface="Calibri"/>
                <a:cs typeface="Calibri"/>
              </a:rPr>
              <a:t> </a:t>
            </a:r>
            <a:r>
              <a:rPr sz="3000" spc="45" dirty="0">
                <a:solidFill>
                  <a:srgbClr val="FFFFFF"/>
                </a:solidFill>
                <a:latin typeface="Calibri"/>
                <a:cs typeface="Calibri"/>
              </a:rPr>
              <a:t>dangerous</a:t>
            </a:r>
            <a:r>
              <a:rPr sz="3000" spc="185" dirty="0">
                <a:solidFill>
                  <a:srgbClr val="FFFFFF"/>
                </a:solidFill>
                <a:latin typeface="Calibri"/>
                <a:cs typeface="Calibri"/>
              </a:rPr>
              <a:t> </a:t>
            </a:r>
            <a:r>
              <a:rPr sz="3000" dirty="0">
                <a:solidFill>
                  <a:srgbClr val="FFFFFF"/>
                </a:solidFill>
                <a:latin typeface="Calibri"/>
                <a:cs typeface="Calibri"/>
              </a:rPr>
              <a:t>situation,</a:t>
            </a:r>
            <a:r>
              <a:rPr sz="3000" spc="180" dirty="0">
                <a:solidFill>
                  <a:srgbClr val="FFFFFF"/>
                </a:solidFill>
                <a:latin typeface="Calibri"/>
                <a:cs typeface="Calibri"/>
              </a:rPr>
              <a:t> </a:t>
            </a:r>
            <a:r>
              <a:rPr sz="3000" dirty="0">
                <a:solidFill>
                  <a:srgbClr val="FFFFFF"/>
                </a:solidFill>
                <a:latin typeface="Calibri"/>
                <a:cs typeface="Calibri"/>
              </a:rPr>
              <a:t>these</a:t>
            </a:r>
            <a:r>
              <a:rPr sz="3000" spc="185" dirty="0">
                <a:solidFill>
                  <a:srgbClr val="FFFFFF"/>
                </a:solidFill>
                <a:latin typeface="Calibri"/>
                <a:cs typeface="Calibri"/>
              </a:rPr>
              <a:t> </a:t>
            </a:r>
            <a:r>
              <a:rPr sz="3000" dirty="0">
                <a:solidFill>
                  <a:srgbClr val="FFFFFF"/>
                </a:solidFill>
                <a:latin typeface="Calibri"/>
                <a:cs typeface="Calibri"/>
              </a:rPr>
              <a:t>device</a:t>
            </a:r>
            <a:r>
              <a:rPr sz="3000" spc="185" dirty="0">
                <a:solidFill>
                  <a:srgbClr val="FFFFFF"/>
                </a:solidFill>
                <a:latin typeface="Calibri"/>
                <a:cs typeface="Calibri"/>
              </a:rPr>
              <a:t> </a:t>
            </a:r>
            <a:r>
              <a:rPr sz="3000" dirty="0">
                <a:solidFill>
                  <a:srgbClr val="FFFFFF"/>
                </a:solidFill>
                <a:latin typeface="Calibri"/>
                <a:cs typeface="Calibri"/>
              </a:rPr>
              <a:t>provide</a:t>
            </a:r>
            <a:r>
              <a:rPr sz="3000" spc="185" dirty="0">
                <a:solidFill>
                  <a:srgbClr val="FFFFFF"/>
                </a:solidFill>
                <a:latin typeface="Calibri"/>
                <a:cs typeface="Calibri"/>
              </a:rPr>
              <a:t> </a:t>
            </a:r>
            <a:r>
              <a:rPr sz="3000" dirty="0">
                <a:solidFill>
                  <a:srgbClr val="FFFFFF"/>
                </a:solidFill>
                <a:latin typeface="Calibri"/>
                <a:cs typeface="Calibri"/>
              </a:rPr>
              <a:t>momentary</a:t>
            </a:r>
            <a:r>
              <a:rPr sz="3000" spc="180" dirty="0">
                <a:solidFill>
                  <a:srgbClr val="FFFFFF"/>
                </a:solidFill>
                <a:latin typeface="Calibri"/>
                <a:cs typeface="Calibri"/>
              </a:rPr>
              <a:t> </a:t>
            </a:r>
            <a:r>
              <a:rPr sz="3000" spc="45" dirty="0">
                <a:solidFill>
                  <a:srgbClr val="FFFFFF"/>
                </a:solidFill>
                <a:latin typeface="Calibri"/>
                <a:cs typeface="Calibri"/>
              </a:rPr>
              <a:t>distraction</a:t>
            </a:r>
            <a:r>
              <a:rPr sz="3000" spc="185" dirty="0">
                <a:solidFill>
                  <a:srgbClr val="FFFFFF"/>
                </a:solidFill>
                <a:latin typeface="Calibri"/>
                <a:cs typeface="Calibri"/>
              </a:rPr>
              <a:t> </a:t>
            </a:r>
            <a:r>
              <a:rPr sz="3000" spc="45" dirty="0">
                <a:solidFill>
                  <a:srgbClr val="FFFFFF"/>
                </a:solidFill>
                <a:latin typeface="Calibri"/>
                <a:cs typeface="Calibri"/>
              </a:rPr>
              <a:t>allowing </a:t>
            </a:r>
            <a:r>
              <a:rPr sz="3000" dirty="0">
                <a:solidFill>
                  <a:srgbClr val="FFFFFF"/>
                </a:solidFill>
                <a:latin typeface="Calibri"/>
                <a:cs typeface="Calibri"/>
              </a:rPr>
              <a:t>for</a:t>
            </a:r>
            <a:r>
              <a:rPr sz="3000" spc="10" dirty="0">
                <a:solidFill>
                  <a:srgbClr val="FFFFFF"/>
                </a:solidFill>
                <a:latin typeface="Calibri"/>
                <a:cs typeface="Calibri"/>
              </a:rPr>
              <a:t> </a:t>
            </a:r>
            <a:r>
              <a:rPr sz="3000" spc="70" dirty="0">
                <a:solidFill>
                  <a:srgbClr val="FFFFFF"/>
                </a:solidFill>
                <a:latin typeface="Calibri"/>
                <a:cs typeface="Calibri"/>
              </a:rPr>
              <a:t>a</a:t>
            </a:r>
            <a:r>
              <a:rPr sz="3000" spc="10" dirty="0">
                <a:solidFill>
                  <a:srgbClr val="FFFFFF"/>
                </a:solidFill>
                <a:latin typeface="Calibri"/>
                <a:cs typeface="Calibri"/>
              </a:rPr>
              <a:t> </a:t>
            </a:r>
            <a:r>
              <a:rPr sz="3000" dirty="0">
                <a:solidFill>
                  <a:srgbClr val="FFFFFF"/>
                </a:solidFill>
                <a:latin typeface="Calibri"/>
                <a:cs typeface="Calibri"/>
              </a:rPr>
              <a:t>safer</a:t>
            </a:r>
            <a:r>
              <a:rPr sz="3000" spc="10" dirty="0">
                <a:solidFill>
                  <a:srgbClr val="FFFFFF"/>
                </a:solidFill>
                <a:latin typeface="Calibri"/>
                <a:cs typeface="Calibri"/>
              </a:rPr>
              <a:t> </a:t>
            </a:r>
            <a:r>
              <a:rPr sz="3000" dirty="0">
                <a:solidFill>
                  <a:srgbClr val="FFFFFF"/>
                </a:solidFill>
                <a:latin typeface="Calibri"/>
                <a:cs typeface="Calibri"/>
              </a:rPr>
              <a:t>extraction</a:t>
            </a:r>
            <a:r>
              <a:rPr sz="3000" spc="10" dirty="0">
                <a:solidFill>
                  <a:srgbClr val="FFFFFF"/>
                </a:solidFill>
                <a:latin typeface="Calibri"/>
                <a:cs typeface="Calibri"/>
              </a:rPr>
              <a:t> </a:t>
            </a:r>
            <a:r>
              <a:rPr sz="3000" dirty="0">
                <a:solidFill>
                  <a:srgbClr val="FFFFFF"/>
                </a:solidFill>
                <a:latin typeface="Calibri"/>
                <a:cs typeface="Calibri"/>
              </a:rPr>
              <a:t>of</a:t>
            </a:r>
            <a:r>
              <a:rPr sz="3000" spc="10" dirty="0">
                <a:solidFill>
                  <a:srgbClr val="FFFFFF"/>
                </a:solidFill>
                <a:latin typeface="Calibri"/>
                <a:cs typeface="Calibri"/>
              </a:rPr>
              <a:t> </a:t>
            </a:r>
            <a:r>
              <a:rPr sz="3000" spc="45" dirty="0">
                <a:solidFill>
                  <a:srgbClr val="FFFFFF"/>
                </a:solidFill>
                <a:latin typeface="Calibri"/>
                <a:cs typeface="Calibri"/>
              </a:rPr>
              <a:t>hostages</a:t>
            </a:r>
            <a:r>
              <a:rPr sz="3000" spc="10" dirty="0">
                <a:solidFill>
                  <a:srgbClr val="FFFFFF"/>
                </a:solidFill>
                <a:latin typeface="Calibri"/>
                <a:cs typeface="Calibri"/>
              </a:rPr>
              <a:t> </a:t>
            </a:r>
            <a:r>
              <a:rPr sz="3000" dirty="0">
                <a:solidFill>
                  <a:srgbClr val="FFFFFF"/>
                </a:solidFill>
                <a:latin typeface="Calibri"/>
                <a:cs typeface="Calibri"/>
              </a:rPr>
              <a:t>or</a:t>
            </a:r>
            <a:r>
              <a:rPr sz="3000" spc="10" dirty="0">
                <a:solidFill>
                  <a:srgbClr val="FFFFFF"/>
                </a:solidFill>
                <a:latin typeface="Calibri"/>
                <a:cs typeface="Calibri"/>
              </a:rPr>
              <a:t> </a:t>
            </a:r>
            <a:r>
              <a:rPr sz="3000" dirty="0">
                <a:solidFill>
                  <a:srgbClr val="FFFFFF"/>
                </a:solidFill>
                <a:latin typeface="Calibri"/>
                <a:cs typeface="Calibri"/>
              </a:rPr>
              <a:t>apprehension</a:t>
            </a:r>
            <a:r>
              <a:rPr sz="3000" spc="10" dirty="0">
                <a:solidFill>
                  <a:srgbClr val="FFFFFF"/>
                </a:solidFill>
                <a:latin typeface="Calibri"/>
                <a:cs typeface="Calibri"/>
              </a:rPr>
              <a:t> </a:t>
            </a:r>
            <a:r>
              <a:rPr sz="3000" dirty="0">
                <a:solidFill>
                  <a:srgbClr val="FFFFFF"/>
                </a:solidFill>
                <a:latin typeface="Calibri"/>
                <a:cs typeface="Calibri"/>
              </a:rPr>
              <a:t>of</a:t>
            </a:r>
            <a:r>
              <a:rPr sz="3000" spc="15" dirty="0">
                <a:solidFill>
                  <a:srgbClr val="FFFFFF"/>
                </a:solidFill>
                <a:latin typeface="Calibri"/>
                <a:cs typeface="Calibri"/>
              </a:rPr>
              <a:t> </a:t>
            </a:r>
            <a:r>
              <a:rPr sz="3000" spc="45" dirty="0">
                <a:solidFill>
                  <a:srgbClr val="FFFFFF"/>
                </a:solidFill>
                <a:latin typeface="Calibri"/>
                <a:cs typeface="Calibri"/>
              </a:rPr>
              <a:t>dangerous</a:t>
            </a:r>
            <a:r>
              <a:rPr sz="3000" spc="10" dirty="0">
                <a:solidFill>
                  <a:srgbClr val="FFFFFF"/>
                </a:solidFill>
                <a:latin typeface="Calibri"/>
                <a:cs typeface="Calibri"/>
              </a:rPr>
              <a:t> </a:t>
            </a:r>
            <a:r>
              <a:rPr sz="3000" spc="40" dirty="0">
                <a:solidFill>
                  <a:srgbClr val="FFFFFF"/>
                </a:solidFill>
                <a:latin typeface="Calibri"/>
                <a:cs typeface="Calibri"/>
              </a:rPr>
              <a:t>individual</a:t>
            </a:r>
            <a:r>
              <a:rPr lang="en-US" sz="3000" spc="40" dirty="0">
                <a:solidFill>
                  <a:srgbClr val="FFFFFF"/>
                </a:solidFill>
                <a:latin typeface="Calibri"/>
                <a:cs typeface="Calibri"/>
              </a:rPr>
              <a:t>s</a:t>
            </a:r>
            <a:r>
              <a:rPr sz="3000" spc="40" dirty="0">
                <a:solidFill>
                  <a:srgbClr val="FFFFFF"/>
                </a:solidFill>
                <a:latin typeface="Calibri"/>
                <a:cs typeface="Calibri"/>
              </a:rPr>
              <a:t>.</a:t>
            </a:r>
            <a:endParaRPr sz="3000" dirty="0">
              <a:latin typeface="Calibri"/>
              <a:cs typeface="Calibri"/>
            </a:endParaRPr>
          </a:p>
          <a:p>
            <a:pPr>
              <a:lnSpc>
                <a:spcPct val="100000"/>
              </a:lnSpc>
              <a:spcBef>
                <a:spcPts val="50"/>
              </a:spcBef>
            </a:pPr>
            <a:endParaRPr sz="3400" dirty="0">
              <a:latin typeface="Calibri"/>
              <a:cs typeface="Calibri"/>
            </a:endParaRPr>
          </a:p>
          <a:p>
            <a:pPr marL="12700" marR="12065" algn="just">
              <a:lnSpc>
                <a:spcPct val="116700"/>
              </a:lnSpc>
            </a:pPr>
            <a:r>
              <a:rPr lang="en-US" sz="3000" dirty="0">
                <a:solidFill>
                  <a:srgbClr val="FFFFFF"/>
                </a:solidFill>
                <a:latin typeface="Calibri"/>
                <a:cs typeface="Calibri"/>
              </a:rPr>
              <a:t>Distraction Devices are</a:t>
            </a:r>
            <a:r>
              <a:rPr sz="3000" spc="285" dirty="0">
                <a:solidFill>
                  <a:srgbClr val="FFFFFF"/>
                </a:solidFill>
                <a:latin typeface="Calibri"/>
                <a:cs typeface="Calibri"/>
              </a:rPr>
              <a:t> </a:t>
            </a:r>
            <a:r>
              <a:rPr sz="3000" dirty="0">
                <a:solidFill>
                  <a:srgbClr val="FFFFFF"/>
                </a:solidFill>
                <a:latin typeface="Calibri"/>
                <a:cs typeface="Calibri"/>
              </a:rPr>
              <a:t>ATF-controlled</a:t>
            </a:r>
            <a:r>
              <a:rPr sz="3000" spc="280" dirty="0">
                <a:solidFill>
                  <a:srgbClr val="FFFFFF"/>
                </a:solidFill>
                <a:latin typeface="Calibri"/>
                <a:cs typeface="Calibri"/>
              </a:rPr>
              <a:t> </a:t>
            </a:r>
            <a:r>
              <a:rPr sz="3000" spc="70" dirty="0">
                <a:solidFill>
                  <a:srgbClr val="FFFFFF"/>
                </a:solidFill>
                <a:latin typeface="Calibri"/>
                <a:cs typeface="Calibri"/>
              </a:rPr>
              <a:t>Class-</a:t>
            </a:r>
            <a:r>
              <a:rPr sz="3000" spc="110" dirty="0">
                <a:solidFill>
                  <a:srgbClr val="FFFFFF"/>
                </a:solidFill>
                <a:latin typeface="Calibri"/>
                <a:cs typeface="Calibri"/>
              </a:rPr>
              <a:t>C</a:t>
            </a:r>
            <a:r>
              <a:rPr sz="3000" spc="280" dirty="0">
                <a:solidFill>
                  <a:srgbClr val="FFFFFF"/>
                </a:solidFill>
                <a:latin typeface="Calibri"/>
                <a:cs typeface="Calibri"/>
              </a:rPr>
              <a:t> </a:t>
            </a:r>
            <a:r>
              <a:rPr sz="3000" dirty="0">
                <a:solidFill>
                  <a:srgbClr val="FFFFFF"/>
                </a:solidFill>
                <a:latin typeface="Calibri"/>
                <a:cs typeface="Calibri"/>
              </a:rPr>
              <a:t>explosive</a:t>
            </a:r>
            <a:r>
              <a:rPr sz="3000" spc="285" dirty="0">
                <a:solidFill>
                  <a:srgbClr val="FFFFFF"/>
                </a:solidFill>
                <a:latin typeface="Calibri"/>
                <a:cs typeface="Calibri"/>
              </a:rPr>
              <a:t> </a:t>
            </a:r>
            <a:r>
              <a:rPr sz="3000" dirty="0">
                <a:solidFill>
                  <a:srgbClr val="FFFFFF"/>
                </a:solidFill>
                <a:latin typeface="Calibri"/>
                <a:cs typeface="Calibri"/>
              </a:rPr>
              <a:t>device</a:t>
            </a:r>
            <a:r>
              <a:rPr sz="3000" spc="280" dirty="0">
                <a:solidFill>
                  <a:srgbClr val="FFFFFF"/>
                </a:solidFill>
                <a:latin typeface="Calibri"/>
                <a:cs typeface="Calibri"/>
              </a:rPr>
              <a:t> </a:t>
            </a:r>
            <a:r>
              <a:rPr sz="3000" dirty="0">
                <a:solidFill>
                  <a:srgbClr val="FFFFFF"/>
                </a:solidFill>
                <a:latin typeface="Calibri"/>
                <a:cs typeface="Calibri"/>
              </a:rPr>
              <a:t>that</a:t>
            </a:r>
            <a:r>
              <a:rPr sz="3000" spc="280" dirty="0">
                <a:solidFill>
                  <a:srgbClr val="FFFFFF"/>
                </a:solidFill>
                <a:latin typeface="Calibri"/>
                <a:cs typeface="Calibri"/>
              </a:rPr>
              <a:t> </a:t>
            </a:r>
            <a:r>
              <a:rPr sz="3000" dirty="0">
                <a:solidFill>
                  <a:srgbClr val="FFFFFF"/>
                </a:solidFill>
                <a:latin typeface="Calibri"/>
                <a:cs typeface="Calibri"/>
              </a:rPr>
              <a:t>emit</a:t>
            </a:r>
            <a:r>
              <a:rPr sz="3000" spc="285" dirty="0">
                <a:solidFill>
                  <a:srgbClr val="FFFFFF"/>
                </a:solidFill>
                <a:latin typeface="Calibri"/>
                <a:cs typeface="Calibri"/>
              </a:rPr>
              <a:t> </a:t>
            </a:r>
            <a:r>
              <a:rPr sz="3000" spc="70" dirty="0">
                <a:solidFill>
                  <a:srgbClr val="FFFFFF"/>
                </a:solidFill>
                <a:latin typeface="Calibri"/>
                <a:cs typeface="Calibri"/>
              </a:rPr>
              <a:t>a</a:t>
            </a:r>
            <a:r>
              <a:rPr sz="3000" spc="280" dirty="0">
                <a:solidFill>
                  <a:srgbClr val="FFFFFF"/>
                </a:solidFill>
                <a:latin typeface="Calibri"/>
                <a:cs typeface="Calibri"/>
              </a:rPr>
              <a:t> </a:t>
            </a:r>
            <a:r>
              <a:rPr sz="3000" dirty="0">
                <a:solidFill>
                  <a:srgbClr val="FFFFFF"/>
                </a:solidFill>
                <a:latin typeface="Calibri"/>
                <a:cs typeface="Calibri"/>
              </a:rPr>
              <a:t>bright</a:t>
            </a:r>
            <a:r>
              <a:rPr sz="3000" spc="280" dirty="0">
                <a:solidFill>
                  <a:srgbClr val="FFFFFF"/>
                </a:solidFill>
                <a:latin typeface="Calibri"/>
                <a:cs typeface="Calibri"/>
              </a:rPr>
              <a:t> </a:t>
            </a:r>
            <a:r>
              <a:rPr sz="3000" spc="50" dirty="0">
                <a:solidFill>
                  <a:srgbClr val="FFFFFF"/>
                </a:solidFill>
                <a:latin typeface="Calibri"/>
                <a:cs typeface="Calibri"/>
              </a:rPr>
              <a:t>light</a:t>
            </a:r>
            <a:r>
              <a:rPr sz="3000" spc="285" dirty="0">
                <a:solidFill>
                  <a:srgbClr val="FFFFFF"/>
                </a:solidFill>
                <a:latin typeface="Calibri"/>
                <a:cs typeface="Calibri"/>
              </a:rPr>
              <a:t> </a:t>
            </a:r>
            <a:r>
              <a:rPr sz="3000" spc="70" dirty="0">
                <a:solidFill>
                  <a:srgbClr val="FFFFFF"/>
                </a:solidFill>
                <a:latin typeface="Calibri"/>
                <a:cs typeface="Calibri"/>
              </a:rPr>
              <a:t>and</a:t>
            </a:r>
            <a:r>
              <a:rPr sz="3000" spc="280" dirty="0">
                <a:solidFill>
                  <a:srgbClr val="FFFFFF"/>
                </a:solidFill>
                <a:latin typeface="Calibri"/>
                <a:cs typeface="Calibri"/>
              </a:rPr>
              <a:t> </a:t>
            </a:r>
            <a:r>
              <a:rPr sz="3000" spc="-10" dirty="0">
                <a:solidFill>
                  <a:srgbClr val="FFFFFF"/>
                </a:solidFill>
                <a:latin typeface="Calibri"/>
                <a:cs typeface="Calibri"/>
              </a:rPr>
              <a:t>thunderous </a:t>
            </a:r>
            <a:r>
              <a:rPr sz="3000" dirty="0">
                <a:solidFill>
                  <a:srgbClr val="FFFFFF"/>
                </a:solidFill>
                <a:latin typeface="Calibri"/>
                <a:cs typeface="Calibri"/>
              </a:rPr>
              <a:t>noise</a:t>
            </a:r>
            <a:r>
              <a:rPr sz="3000" spc="140" dirty="0">
                <a:solidFill>
                  <a:srgbClr val="FFFFFF"/>
                </a:solidFill>
                <a:latin typeface="Calibri"/>
                <a:cs typeface="Calibri"/>
              </a:rPr>
              <a:t> </a:t>
            </a:r>
            <a:r>
              <a:rPr sz="3000" dirty="0">
                <a:solidFill>
                  <a:srgbClr val="FFFFFF"/>
                </a:solidFill>
                <a:latin typeface="Calibri"/>
                <a:cs typeface="Calibri"/>
              </a:rPr>
              <a:t>to</a:t>
            </a:r>
            <a:r>
              <a:rPr sz="3000" spc="145" dirty="0">
                <a:solidFill>
                  <a:srgbClr val="FFFFFF"/>
                </a:solidFill>
                <a:latin typeface="Calibri"/>
                <a:cs typeface="Calibri"/>
              </a:rPr>
              <a:t> </a:t>
            </a:r>
            <a:r>
              <a:rPr sz="3000" dirty="0">
                <a:solidFill>
                  <a:srgbClr val="FFFFFF"/>
                </a:solidFill>
                <a:latin typeface="Calibri"/>
                <a:cs typeface="Calibri"/>
              </a:rPr>
              <a:t>distract</a:t>
            </a:r>
            <a:r>
              <a:rPr sz="3000" spc="140" dirty="0">
                <a:solidFill>
                  <a:srgbClr val="FFFFFF"/>
                </a:solidFill>
                <a:latin typeface="Calibri"/>
                <a:cs typeface="Calibri"/>
              </a:rPr>
              <a:t> </a:t>
            </a:r>
            <a:r>
              <a:rPr sz="3000" dirty="0">
                <a:solidFill>
                  <a:srgbClr val="FFFFFF"/>
                </a:solidFill>
                <a:latin typeface="Calibri"/>
                <a:cs typeface="Calibri"/>
              </a:rPr>
              <a:t>potentially</a:t>
            </a:r>
            <a:r>
              <a:rPr sz="3000" spc="145" dirty="0">
                <a:solidFill>
                  <a:srgbClr val="FFFFFF"/>
                </a:solidFill>
                <a:latin typeface="Calibri"/>
                <a:cs typeface="Calibri"/>
              </a:rPr>
              <a:t> </a:t>
            </a:r>
            <a:r>
              <a:rPr sz="3000" spc="45" dirty="0">
                <a:solidFill>
                  <a:srgbClr val="FFFFFF"/>
                </a:solidFill>
                <a:latin typeface="Calibri"/>
                <a:cs typeface="Calibri"/>
              </a:rPr>
              <a:t>dangerous</a:t>
            </a:r>
            <a:r>
              <a:rPr sz="3000" spc="145" dirty="0">
                <a:solidFill>
                  <a:srgbClr val="FFFFFF"/>
                </a:solidFill>
                <a:latin typeface="Calibri"/>
                <a:cs typeface="Calibri"/>
              </a:rPr>
              <a:t> </a:t>
            </a:r>
            <a:r>
              <a:rPr sz="3000" spc="45" dirty="0">
                <a:solidFill>
                  <a:srgbClr val="FFFFFF"/>
                </a:solidFill>
                <a:latin typeface="Calibri"/>
                <a:cs typeface="Calibri"/>
              </a:rPr>
              <a:t>individuals.</a:t>
            </a:r>
            <a:endParaRPr sz="3000" dirty="0">
              <a:latin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771542" y="3667137"/>
            <a:ext cx="4181474" cy="5143499"/>
          </a:xfrm>
          <a:prstGeom prst="rect">
            <a:avLst/>
          </a:prstGeom>
        </p:spPr>
      </p:pic>
      <p:pic>
        <p:nvPicPr>
          <p:cNvPr id="3" name="object 3"/>
          <p:cNvPicPr/>
          <p:nvPr/>
        </p:nvPicPr>
        <p:blipFill>
          <a:blip r:embed="rId3" cstate="print">
            <a:clrChange>
              <a:clrFrom>
                <a:srgbClr val="FFFFFF"/>
              </a:clrFrom>
              <a:clrTo>
                <a:srgbClr val="FFFFFF">
                  <a:alpha val="0"/>
                </a:srgbClr>
              </a:clrTo>
            </a:clrChange>
          </a:blip>
          <a:stretch>
            <a:fillRect/>
          </a:stretch>
        </p:blipFill>
        <p:spPr>
          <a:xfrm>
            <a:off x="12504245" y="4027884"/>
            <a:ext cx="2958881" cy="4659307"/>
          </a:xfrm>
          <a:prstGeom prst="rect">
            <a:avLst/>
          </a:prstGeom>
        </p:spPr>
      </p:pic>
      <p:sp>
        <p:nvSpPr>
          <p:cNvPr id="4" name="object 4"/>
          <p:cNvSpPr txBox="1"/>
          <p:nvPr/>
        </p:nvSpPr>
        <p:spPr>
          <a:xfrm>
            <a:off x="1237038" y="375030"/>
            <a:ext cx="5250180" cy="3289935"/>
          </a:xfrm>
          <a:prstGeom prst="rect">
            <a:avLst/>
          </a:prstGeom>
        </p:spPr>
        <p:txBody>
          <a:bodyPr vert="horz" wrap="square" lIns="0" tIns="13970" rIns="0" bIns="0" rtlCol="0">
            <a:spAutoFit/>
          </a:bodyPr>
          <a:lstStyle/>
          <a:p>
            <a:pPr algn="ctr">
              <a:lnSpc>
                <a:spcPts val="5860"/>
              </a:lnSpc>
              <a:spcBef>
                <a:spcPts val="110"/>
              </a:spcBef>
            </a:pPr>
            <a:r>
              <a:rPr sz="5100" b="1" spc="320" dirty="0">
                <a:solidFill>
                  <a:schemeClr val="accent3">
                    <a:lumMod val="50000"/>
                  </a:schemeClr>
                </a:solidFill>
                <a:latin typeface="Calibri"/>
                <a:cs typeface="Calibri"/>
              </a:rPr>
              <a:t>CTS</a:t>
            </a:r>
            <a:r>
              <a:rPr sz="5100" b="1" spc="-125" dirty="0">
                <a:solidFill>
                  <a:schemeClr val="accent3">
                    <a:lumMod val="50000"/>
                  </a:schemeClr>
                </a:solidFill>
                <a:latin typeface="Calibri"/>
                <a:cs typeface="Calibri"/>
              </a:rPr>
              <a:t> </a:t>
            </a:r>
            <a:r>
              <a:rPr sz="5100" b="1" spc="75" dirty="0">
                <a:solidFill>
                  <a:schemeClr val="accent3">
                    <a:lumMod val="50000"/>
                  </a:schemeClr>
                </a:solidFill>
                <a:latin typeface="Calibri"/>
                <a:cs typeface="Calibri"/>
              </a:rPr>
              <a:t>7290</a:t>
            </a:r>
            <a:endParaRPr sz="5100" dirty="0">
              <a:solidFill>
                <a:schemeClr val="accent3">
                  <a:lumMod val="50000"/>
                </a:schemeClr>
              </a:solidFill>
              <a:latin typeface="Calibri"/>
              <a:cs typeface="Calibri"/>
            </a:endParaRPr>
          </a:p>
          <a:p>
            <a:pPr algn="ctr">
              <a:lnSpc>
                <a:spcPts val="5860"/>
              </a:lnSpc>
            </a:pPr>
            <a:r>
              <a:rPr sz="5100" b="1" spc="150" dirty="0">
                <a:solidFill>
                  <a:schemeClr val="accent3">
                    <a:lumMod val="50000"/>
                  </a:schemeClr>
                </a:solidFill>
                <a:latin typeface="Calibri"/>
                <a:cs typeface="Calibri"/>
              </a:rPr>
              <a:t>Distraction</a:t>
            </a:r>
            <a:r>
              <a:rPr sz="5100" b="1" spc="-100" dirty="0">
                <a:solidFill>
                  <a:schemeClr val="accent3">
                    <a:lumMod val="50000"/>
                  </a:schemeClr>
                </a:solidFill>
                <a:latin typeface="Calibri"/>
                <a:cs typeface="Calibri"/>
              </a:rPr>
              <a:t> </a:t>
            </a:r>
            <a:r>
              <a:rPr sz="5100" b="1" spc="114" dirty="0">
                <a:solidFill>
                  <a:schemeClr val="accent3">
                    <a:lumMod val="50000"/>
                  </a:schemeClr>
                </a:solidFill>
                <a:latin typeface="Calibri"/>
                <a:cs typeface="Calibri"/>
              </a:rPr>
              <a:t>Device</a:t>
            </a:r>
            <a:endParaRPr sz="5100" dirty="0">
              <a:solidFill>
                <a:schemeClr val="accent3">
                  <a:lumMod val="50000"/>
                </a:schemeClr>
              </a:solidFill>
              <a:latin typeface="Calibri"/>
              <a:cs typeface="Calibri"/>
            </a:endParaRPr>
          </a:p>
          <a:p>
            <a:pPr marL="403225" marR="65405">
              <a:lnSpc>
                <a:spcPct val="116300"/>
              </a:lnSpc>
              <a:spcBef>
                <a:spcPts val="850"/>
              </a:spcBef>
            </a:pPr>
            <a:r>
              <a:rPr sz="2350" b="1" dirty="0">
                <a:solidFill>
                  <a:schemeClr val="accent3">
                    <a:lumMod val="50000"/>
                  </a:schemeClr>
                </a:solidFill>
                <a:latin typeface="Calibri"/>
                <a:cs typeface="Calibri"/>
              </a:rPr>
              <a:t>The</a:t>
            </a:r>
            <a:r>
              <a:rPr sz="2350" b="1" spc="25" dirty="0">
                <a:solidFill>
                  <a:schemeClr val="accent3">
                    <a:lumMod val="50000"/>
                  </a:schemeClr>
                </a:solidFill>
                <a:latin typeface="Calibri"/>
                <a:cs typeface="Calibri"/>
              </a:rPr>
              <a:t> </a:t>
            </a:r>
            <a:r>
              <a:rPr sz="2350" b="1" spc="110" dirty="0">
                <a:solidFill>
                  <a:schemeClr val="accent3">
                    <a:lumMod val="50000"/>
                  </a:schemeClr>
                </a:solidFill>
                <a:latin typeface="Calibri"/>
                <a:cs typeface="Calibri"/>
              </a:rPr>
              <a:t>CTS</a:t>
            </a:r>
            <a:r>
              <a:rPr sz="2350" b="1" spc="25" dirty="0">
                <a:solidFill>
                  <a:schemeClr val="accent3">
                    <a:lumMod val="50000"/>
                  </a:schemeClr>
                </a:solidFill>
                <a:latin typeface="Calibri"/>
                <a:cs typeface="Calibri"/>
              </a:rPr>
              <a:t> </a:t>
            </a:r>
            <a:r>
              <a:rPr sz="2350" b="1" spc="-35" dirty="0">
                <a:solidFill>
                  <a:schemeClr val="accent3">
                    <a:lumMod val="50000"/>
                  </a:schemeClr>
                </a:solidFill>
                <a:latin typeface="Calibri"/>
                <a:cs typeface="Calibri"/>
              </a:rPr>
              <a:t>7290</a:t>
            </a:r>
            <a:r>
              <a:rPr sz="2350" b="1" spc="30" dirty="0">
                <a:solidFill>
                  <a:schemeClr val="accent3">
                    <a:lumMod val="50000"/>
                  </a:schemeClr>
                </a:solidFill>
                <a:latin typeface="Calibri"/>
                <a:cs typeface="Calibri"/>
              </a:rPr>
              <a:t> </a:t>
            </a:r>
            <a:r>
              <a:rPr sz="2350" b="1" dirty="0">
                <a:solidFill>
                  <a:schemeClr val="accent3">
                    <a:lumMod val="50000"/>
                  </a:schemeClr>
                </a:solidFill>
                <a:latin typeface="Calibri"/>
                <a:cs typeface="Calibri"/>
              </a:rPr>
              <a:t>is</a:t>
            </a:r>
            <a:r>
              <a:rPr sz="2350" b="1" spc="25" dirty="0">
                <a:solidFill>
                  <a:schemeClr val="accent3">
                    <a:lumMod val="50000"/>
                  </a:schemeClr>
                </a:solidFill>
                <a:latin typeface="Calibri"/>
                <a:cs typeface="Calibri"/>
              </a:rPr>
              <a:t> </a:t>
            </a:r>
            <a:r>
              <a:rPr sz="2350" b="1" dirty="0">
                <a:solidFill>
                  <a:schemeClr val="accent3">
                    <a:lumMod val="50000"/>
                  </a:schemeClr>
                </a:solidFill>
                <a:latin typeface="Calibri"/>
                <a:cs typeface="Calibri"/>
              </a:rPr>
              <a:t>the</a:t>
            </a:r>
            <a:r>
              <a:rPr sz="2350" b="1" spc="25" dirty="0">
                <a:solidFill>
                  <a:schemeClr val="accent3">
                    <a:lumMod val="50000"/>
                  </a:schemeClr>
                </a:solidFill>
                <a:latin typeface="Calibri"/>
                <a:cs typeface="Calibri"/>
              </a:rPr>
              <a:t> </a:t>
            </a:r>
            <a:r>
              <a:rPr sz="2350" b="1" dirty="0">
                <a:solidFill>
                  <a:schemeClr val="accent3">
                    <a:lumMod val="50000"/>
                  </a:schemeClr>
                </a:solidFill>
                <a:latin typeface="Calibri"/>
                <a:cs typeface="Calibri"/>
              </a:rPr>
              <a:t>standard</a:t>
            </a:r>
            <a:r>
              <a:rPr sz="2350" b="1" spc="25" dirty="0">
                <a:solidFill>
                  <a:schemeClr val="accent3">
                    <a:lumMod val="50000"/>
                  </a:schemeClr>
                </a:solidFill>
                <a:latin typeface="Calibri"/>
                <a:cs typeface="Calibri"/>
              </a:rPr>
              <a:t> </a:t>
            </a:r>
            <a:r>
              <a:rPr sz="2350" b="1" spc="-25" dirty="0">
                <a:solidFill>
                  <a:schemeClr val="accent3">
                    <a:lumMod val="50000"/>
                  </a:schemeClr>
                </a:solidFill>
                <a:latin typeface="Calibri"/>
                <a:cs typeface="Calibri"/>
              </a:rPr>
              <a:t>for </a:t>
            </a:r>
            <a:r>
              <a:rPr sz="2350" b="1" dirty="0">
                <a:solidFill>
                  <a:schemeClr val="accent3">
                    <a:lumMod val="50000"/>
                  </a:schemeClr>
                </a:solidFill>
                <a:latin typeface="Calibri"/>
                <a:cs typeface="Calibri"/>
              </a:rPr>
              <a:t>diversionary</a:t>
            </a:r>
            <a:r>
              <a:rPr sz="2350" b="1" spc="220" dirty="0">
                <a:solidFill>
                  <a:schemeClr val="accent3">
                    <a:lumMod val="50000"/>
                  </a:schemeClr>
                </a:solidFill>
                <a:latin typeface="Calibri"/>
                <a:cs typeface="Calibri"/>
              </a:rPr>
              <a:t> </a:t>
            </a:r>
            <a:r>
              <a:rPr sz="2350" b="1" dirty="0">
                <a:solidFill>
                  <a:schemeClr val="accent3">
                    <a:lumMod val="50000"/>
                  </a:schemeClr>
                </a:solidFill>
                <a:latin typeface="Calibri"/>
                <a:cs typeface="Calibri"/>
              </a:rPr>
              <a:t>flash-bang</a:t>
            </a:r>
            <a:r>
              <a:rPr sz="2350" b="1" spc="235" dirty="0">
                <a:solidFill>
                  <a:schemeClr val="accent3">
                    <a:lumMod val="50000"/>
                  </a:schemeClr>
                </a:solidFill>
                <a:latin typeface="Calibri"/>
                <a:cs typeface="Calibri"/>
              </a:rPr>
              <a:t> </a:t>
            </a:r>
            <a:r>
              <a:rPr sz="2350" b="1" dirty="0">
                <a:solidFill>
                  <a:schemeClr val="accent3">
                    <a:lumMod val="50000"/>
                  </a:schemeClr>
                </a:solidFill>
                <a:latin typeface="Calibri"/>
                <a:cs typeface="Calibri"/>
              </a:rPr>
              <a:t>devices.</a:t>
            </a:r>
            <a:r>
              <a:rPr sz="2350" b="1" spc="229" dirty="0">
                <a:solidFill>
                  <a:schemeClr val="accent3">
                    <a:lumMod val="50000"/>
                  </a:schemeClr>
                </a:solidFill>
                <a:latin typeface="Calibri"/>
                <a:cs typeface="Calibri"/>
              </a:rPr>
              <a:t> </a:t>
            </a:r>
            <a:r>
              <a:rPr sz="2350" b="1" spc="-25" dirty="0">
                <a:solidFill>
                  <a:schemeClr val="accent3">
                    <a:lumMod val="50000"/>
                  </a:schemeClr>
                </a:solidFill>
                <a:latin typeface="Calibri"/>
                <a:cs typeface="Calibri"/>
              </a:rPr>
              <a:t>The </a:t>
            </a:r>
            <a:r>
              <a:rPr sz="2350" b="1" spc="-35" dirty="0">
                <a:solidFill>
                  <a:schemeClr val="accent3">
                    <a:lumMod val="50000"/>
                  </a:schemeClr>
                </a:solidFill>
                <a:latin typeface="Calibri"/>
                <a:cs typeface="Calibri"/>
              </a:rPr>
              <a:t>7290</a:t>
            </a:r>
            <a:r>
              <a:rPr sz="2350" b="1" spc="10" dirty="0">
                <a:solidFill>
                  <a:schemeClr val="accent3">
                    <a:lumMod val="50000"/>
                  </a:schemeClr>
                </a:solidFill>
                <a:latin typeface="Calibri"/>
                <a:cs typeface="Calibri"/>
              </a:rPr>
              <a:t> </a:t>
            </a:r>
            <a:r>
              <a:rPr sz="2350" b="1" dirty="0">
                <a:solidFill>
                  <a:schemeClr val="accent3">
                    <a:lumMod val="50000"/>
                  </a:schemeClr>
                </a:solidFill>
                <a:latin typeface="Calibri"/>
                <a:cs typeface="Calibri"/>
              </a:rPr>
              <a:t>produces</a:t>
            </a:r>
            <a:r>
              <a:rPr sz="2350" b="1" spc="10" dirty="0">
                <a:solidFill>
                  <a:schemeClr val="accent3">
                    <a:lumMod val="50000"/>
                  </a:schemeClr>
                </a:solidFill>
                <a:latin typeface="Calibri"/>
                <a:cs typeface="Calibri"/>
              </a:rPr>
              <a:t> </a:t>
            </a:r>
            <a:r>
              <a:rPr sz="2350" b="1" dirty="0">
                <a:solidFill>
                  <a:schemeClr val="accent3">
                    <a:lumMod val="50000"/>
                  </a:schemeClr>
                </a:solidFill>
                <a:latin typeface="Calibri"/>
                <a:cs typeface="Calibri"/>
              </a:rPr>
              <a:t>a</a:t>
            </a:r>
            <a:r>
              <a:rPr sz="2350" b="1" spc="15" dirty="0">
                <a:solidFill>
                  <a:schemeClr val="accent3">
                    <a:lumMod val="50000"/>
                  </a:schemeClr>
                </a:solidFill>
                <a:latin typeface="Calibri"/>
                <a:cs typeface="Calibri"/>
              </a:rPr>
              <a:t> </a:t>
            </a:r>
            <a:r>
              <a:rPr sz="2350" b="1" dirty="0">
                <a:solidFill>
                  <a:schemeClr val="accent3">
                    <a:lumMod val="50000"/>
                  </a:schemeClr>
                </a:solidFill>
                <a:latin typeface="Calibri"/>
                <a:cs typeface="Calibri"/>
              </a:rPr>
              <a:t>175db</a:t>
            </a:r>
            <a:r>
              <a:rPr sz="2350" b="1" spc="10" dirty="0">
                <a:solidFill>
                  <a:schemeClr val="accent3">
                    <a:lumMod val="50000"/>
                  </a:schemeClr>
                </a:solidFill>
                <a:latin typeface="Calibri"/>
                <a:cs typeface="Calibri"/>
              </a:rPr>
              <a:t> </a:t>
            </a:r>
            <a:r>
              <a:rPr sz="2350" b="1" dirty="0">
                <a:solidFill>
                  <a:schemeClr val="accent3">
                    <a:lumMod val="50000"/>
                  </a:schemeClr>
                </a:solidFill>
                <a:latin typeface="Calibri"/>
                <a:cs typeface="Calibri"/>
              </a:rPr>
              <a:t>and</a:t>
            </a:r>
            <a:r>
              <a:rPr sz="2350" b="1" spc="10" dirty="0">
                <a:solidFill>
                  <a:schemeClr val="accent3">
                    <a:lumMod val="50000"/>
                  </a:schemeClr>
                </a:solidFill>
                <a:latin typeface="Calibri"/>
                <a:cs typeface="Calibri"/>
              </a:rPr>
              <a:t> </a:t>
            </a:r>
            <a:r>
              <a:rPr sz="2350" b="1" spc="-20" dirty="0">
                <a:solidFill>
                  <a:schemeClr val="accent3">
                    <a:lumMod val="50000"/>
                  </a:schemeClr>
                </a:solidFill>
                <a:latin typeface="Calibri"/>
                <a:cs typeface="Calibri"/>
              </a:rPr>
              <a:t>6-</a:t>
            </a:r>
            <a:r>
              <a:rPr sz="2350" b="1" dirty="0">
                <a:solidFill>
                  <a:schemeClr val="accent3">
                    <a:lumMod val="50000"/>
                  </a:schemeClr>
                </a:solidFill>
                <a:latin typeface="Calibri"/>
                <a:cs typeface="Calibri"/>
              </a:rPr>
              <a:t>8</a:t>
            </a:r>
            <a:r>
              <a:rPr sz="2350" b="1" spc="10" dirty="0">
                <a:solidFill>
                  <a:schemeClr val="accent3">
                    <a:lumMod val="50000"/>
                  </a:schemeClr>
                </a:solidFill>
                <a:latin typeface="Calibri"/>
                <a:cs typeface="Calibri"/>
              </a:rPr>
              <a:t> </a:t>
            </a:r>
            <a:r>
              <a:rPr sz="2350" b="1" spc="-10" dirty="0">
                <a:solidFill>
                  <a:schemeClr val="accent3">
                    <a:lumMod val="50000"/>
                  </a:schemeClr>
                </a:solidFill>
                <a:latin typeface="Calibri"/>
                <a:cs typeface="Calibri"/>
              </a:rPr>
              <a:t>million </a:t>
            </a:r>
            <a:r>
              <a:rPr sz="2350" b="1" dirty="0">
                <a:solidFill>
                  <a:schemeClr val="accent3">
                    <a:lumMod val="50000"/>
                  </a:schemeClr>
                </a:solidFill>
                <a:latin typeface="Calibri"/>
                <a:cs typeface="Calibri"/>
              </a:rPr>
              <a:t>candelas</a:t>
            </a:r>
            <a:r>
              <a:rPr sz="2350" b="1" spc="105" dirty="0">
                <a:solidFill>
                  <a:schemeClr val="accent3">
                    <a:lumMod val="50000"/>
                  </a:schemeClr>
                </a:solidFill>
                <a:latin typeface="Calibri"/>
                <a:cs typeface="Calibri"/>
              </a:rPr>
              <a:t> </a:t>
            </a:r>
            <a:r>
              <a:rPr sz="2350" b="1" dirty="0">
                <a:solidFill>
                  <a:schemeClr val="accent3">
                    <a:lumMod val="50000"/>
                  </a:schemeClr>
                </a:solidFill>
                <a:latin typeface="Calibri"/>
                <a:cs typeface="Calibri"/>
              </a:rPr>
              <a:t>of</a:t>
            </a:r>
            <a:r>
              <a:rPr sz="2350" b="1" spc="110" dirty="0">
                <a:solidFill>
                  <a:schemeClr val="accent3">
                    <a:lumMod val="50000"/>
                  </a:schemeClr>
                </a:solidFill>
                <a:latin typeface="Calibri"/>
                <a:cs typeface="Calibri"/>
              </a:rPr>
              <a:t> </a:t>
            </a:r>
            <a:r>
              <a:rPr sz="2350" b="1" dirty="0">
                <a:solidFill>
                  <a:schemeClr val="accent3">
                    <a:lumMod val="50000"/>
                  </a:schemeClr>
                </a:solidFill>
                <a:latin typeface="Calibri"/>
                <a:cs typeface="Calibri"/>
              </a:rPr>
              <a:t>light</a:t>
            </a:r>
            <a:r>
              <a:rPr sz="2350" b="1" spc="114" dirty="0">
                <a:solidFill>
                  <a:schemeClr val="accent3">
                    <a:lumMod val="50000"/>
                  </a:schemeClr>
                </a:solidFill>
                <a:latin typeface="Calibri"/>
                <a:cs typeface="Calibri"/>
              </a:rPr>
              <a:t> </a:t>
            </a:r>
            <a:r>
              <a:rPr sz="2350" b="1" spc="-10" dirty="0">
                <a:solidFill>
                  <a:schemeClr val="accent3">
                    <a:lumMod val="50000"/>
                  </a:schemeClr>
                </a:solidFill>
                <a:latin typeface="Calibri"/>
                <a:cs typeface="Calibri"/>
              </a:rPr>
              <a:t>output</a:t>
            </a:r>
            <a:endParaRPr sz="2350" b="1" dirty="0">
              <a:solidFill>
                <a:schemeClr val="accent3">
                  <a:lumMod val="50000"/>
                </a:schemeClr>
              </a:solidFill>
              <a:latin typeface="Calibri"/>
              <a:cs typeface="Calibri"/>
            </a:endParaRPr>
          </a:p>
        </p:txBody>
      </p:sp>
      <p:sp>
        <p:nvSpPr>
          <p:cNvPr id="5" name="object 5"/>
          <p:cNvSpPr txBox="1"/>
          <p:nvPr/>
        </p:nvSpPr>
        <p:spPr>
          <a:xfrm>
            <a:off x="1940001" y="8655061"/>
            <a:ext cx="1510030" cy="1071832"/>
          </a:xfrm>
          <a:prstGeom prst="rect">
            <a:avLst/>
          </a:prstGeom>
        </p:spPr>
        <p:txBody>
          <a:bodyPr vert="horz" wrap="square" lIns="0" tIns="12065" rIns="0" bIns="0" rtlCol="0">
            <a:spAutoFit/>
          </a:bodyPr>
          <a:lstStyle/>
          <a:p>
            <a:pPr marL="603250" marR="5080" indent="-591185" algn="ctr">
              <a:lnSpc>
                <a:spcPct val="116700"/>
              </a:lnSpc>
              <a:spcBef>
                <a:spcPts val="95"/>
              </a:spcBef>
            </a:pPr>
            <a:r>
              <a:rPr sz="3000" u="heavy" spc="-10" dirty="0">
                <a:solidFill>
                  <a:srgbClr val="79804A"/>
                </a:solidFill>
                <a:uFill>
                  <a:solidFill>
                    <a:srgbClr val="79804A"/>
                  </a:solidFill>
                </a:uFill>
                <a:latin typeface="Calibri"/>
                <a:cs typeface="Calibri"/>
              </a:rPr>
              <a:t>Quantity</a:t>
            </a:r>
            <a:r>
              <a:rPr sz="3000" spc="-10" dirty="0">
                <a:solidFill>
                  <a:srgbClr val="79804A"/>
                </a:solidFill>
                <a:latin typeface="Calibri"/>
                <a:cs typeface="Calibri"/>
              </a:rPr>
              <a:t>: </a:t>
            </a:r>
            <a:endParaRPr lang="en-US" sz="3000" spc="-25" dirty="0">
              <a:solidFill>
                <a:srgbClr val="79804A"/>
              </a:solidFill>
              <a:latin typeface="Calibri"/>
              <a:cs typeface="Calibri"/>
            </a:endParaRPr>
          </a:p>
          <a:p>
            <a:pPr marL="603250" marR="5080" indent="-591185" algn="ctr">
              <a:lnSpc>
                <a:spcPct val="116700"/>
              </a:lnSpc>
              <a:spcBef>
                <a:spcPts val="95"/>
              </a:spcBef>
            </a:pPr>
            <a:r>
              <a:rPr lang="en-US" sz="3000" spc="-25" dirty="0">
                <a:solidFill>
                  <a:srgbClr val="79804A"/>
                </a:solidFill>
                <a:latin typeface="Calibri"/>
                <a:cs typeface="Calibri"/>
              </a:rPr>
              <a:t>1</a:t>
            </a:r>
            <a:endParaRPr sz="3000" dirty="0">
              <a:latin typeface="Calibri"/>
              <a:cs typeface="Calibri"/>
            </a:endParaRPr>
          </a:p>
        </p:txBody>
      </p:sp>
      <p:sp>
        <p:nvSpPr>
          <p:cNvPr id="6" name="object 6"/>
          <p:cNvSpPr txBox="1"/>
          <p:nvPr/>
        </p:nvSpPr>
        <p:spPr>
          <a:xfrm>
            <a:off x="11977999" y="8655061"/>
            <a:ext cx="1510030" cy="1071832"/>
          </a:xfrm>
          <a:prstGeom prst="rect">
            <a:avLst/>
          </a:prstGeom>
        </p:spPr>
        <p:txBody>
          <a:bodyPr vert="horz" wrap="square" lIns="0" tIns="12065" rIns="0" bIns="0" rtlCol="0">
            <a:spAutoFit/>
          </a:bodyPr>
          <a:lstStyle/>
          <a:p>
            <a:pPr marL="603250" marR="5080" indent="-591185" algn="ctr">
              <a:lnSpc>
                <a:spcPct val="116700"/>
              </a:lnSpc>
              <a:spcBef>
                <a:spcPts val="95"/>
              </a:spcBef>
            </a:pPr>
            <a:r>
              <a:rPr sz="3000" u="heavy" spc="-10" dirty="0">
                <a:solidFill>
                  <a:srgbClr val="79804A"/>
                </a:solidFill>
                <a:uFill>
                  <a:solidFill>
                    <a:srgbClr val="79804A"/>
                  </a:solidFill>
                </a:uFill>
                <a:latin typeface="Calibri"/>
                <a:cs typeface="Calibri"/>
              </a:rPr>
              <a:t>Quanti</a:t>
            </a:r>
            <a:r>
              <a:rPr lang="en-US" sz="3000" u="heavy" spc="-10" dirty="0">
                <a:solidFill>
                  <a:srgbClr val="79804A"/>
                </a:solidFill>
                <a:uFill>
                  <a:solidFill>
                    <a:srgbClr val="79804A"/>
                  </a:solidFill>
                </a:uFill>
                <a:latin typeface="Calibri"/>
                <a:cs typeface="Calibri"/>
              </a:rPr>
              <a:t>ty:</a:t>
            </a:r>
          </a:p>
          <a:p>
            <a:pPr marL="603250" marR="5080" indent="-591185" algn="ctr">
              <a:lnSpc>
                <a:spcPct val="116700"/>
              </a:lnSpc>
              <a:spcBef>
                <a:spcPts val="95"/>
              </a:spcBef>
            </a:pPr>
            <a:r>
              <a:rPr lang="en-US" sz="3000" spc="-10" dirty="0">
                <a:solidFill>
                  <a:srgbClr val="79804A"/>
                </a:solidFill>
                <a:uFill>
                  <a:solidFill>
                    <a:srgbClr val="79804A"/>
                  </a:solidFill>
                </a:uFill>
                <a:latin typeface="Calibri"/>
                <a:cs typeface="Calibri"/>
              </a:rPr>
              <a:t>36</a:t>
            </a:r>
            <a:endParaRPr sz="3000" dirty="0">
              <a:latin typeface="Calibri"/>
              <a:cs typeface="Calibri"/>
            </a:endParaRPr>
          </a:p>
        </p:txBody>
      </p:sp>
      <p:sp>
        <p:nvSpPr>
          <p:cNvPr id="7" name="object 7"/>
          <p:cNvSpPr txBox="1"/>
          <p:nvPr/>
        </p:nvSpPr>
        <p:spPr>
          <a:xfrm>
            <a:off x="11944522" y="1974929"/>
            <a:ext cx="4935855" cy="2052955"/>
          </a:xfrm>
          <a:prstGeom prst="rect">
            <a:avLst/>
          </a:prstGeom>
        </p:spPr>
        <p:txBody>
          <a:bodyPr vert="horz" wrap="square" lIns="0" tIns="11430" rIns="0" bIns="0" rtlCol="0">
            <a:spAutoFit/>
          </a:bodyPr>
          <a:lstStyle/>
          <a:p>
            <a:pPr marL="12700" marR="5080">
              <a:lnSpc>
                <a:spcPct val="118300"/>
              </a:lnSpc>
              <a:spcBef>
                <a:spcPts val="90"/>
              </a:spcBef>
            </a:pPr>
            <a:r>
              <a:rPr sz="2250" b="1" spc="55" dirty="0">
                <a:solidFill>
                  <a:schemeClr val="accent3">
                    <a:lumMod val="50000"/>
                  </a:schemeClr>
                </a:solidFill>
                <a:latin typeface="Calibri"/>
                <a:cs typeface="Calibri"/>
              </a:rPr>
              <a:t>The</a:t>
            </a:r>
            <a:r>
              <a:rPr sz="2250" b="1" spc="-10" dirty="0">
                <a:solidFill>
                  <a:schemeClr val="accent3">
                    <a:lumMod val="50000"/>
                  </a:schemeClr>
                </a:solidFill>
                <a:latin typeface="Calibri"/>
                <a:cs typeface="Calibri"/>
              </a:rPr>
              <a:t> </a:t>
            </a:r>
            <a:r>
              <a:rPr sz="2250" b="1" spc="130" dirty="0">
                <a:solidFill>
                  <a:schemeClr val="accent3">
                    <a:lumMod val="50000"/>
                  </a:schemeClr>
                </a:solidFill>
                <a:latin typeface="Calibri"/>
                <a:cs typeface="Calibri"/>
              </a:rPr>
              <a:t>CTS</a:t>
            </a:r>
            <a:r>
              <a:rPr sz="2250" b="1" dirty="0">
                <a:solidFill>
                  <a:schemeClr val="accent3">
                    <a:lumMod val="50000"/>
                  </a:schemeClr>
                </a:solidFill>
                <a:latin typeface="Calibri"/>
                <a:cs typeface="Calibri"/>
              </a:rPr>
              <a:t> </a:t>
            </a:r>
            <a:r>
              <a:rPr sz="2250" b="1" spc="-65" dirty="0">
                <a:solidFill>
                  <a:schemeClr val="accent3">
                    <a:lumMod val="50000"/>
                  </a:schemeClr>
                </a:solidFill>
                <a:latin typeface="Calibri"/>
                <a:cs typeface="Calibri"/>
              </a:rPr>
              <a:t>7290M</a:t>
            </a:r>
            <a:r>
              <a:rPr sz="2250" b="1" dirty="0">
                <a:solidFill>
                  <a:schemeClr val="accent3">
                    <a:lumMod val="50000"/>
                  </a:schemeClr>
                </a:solidFill>
                <a:latin typeface="Calibri"/>
                <a:cs typeface="Calibri"/>
              </a:rPr>
              <a:t> </a:t>
            </a:r>
            <a:r>
              <a:rPr sz="2250" b="1" spc="55" dirty="0">
                <a:solidFill>
                  <a:schemeClr val="accent3">
                    <a:lumMod val="50000"/>
                  </a:schemeClr>
                </a:solidFill>
                <a:latin typeface="Calibri"/>
                <a:cs typeface="Calibri"/>
              </a:rPr>
              <a:t>is</a:t>
            </a:r>
            <a:r>
              <a:rPr sz="2250" b="1" dirty="0">
                <a:solidFill>
                  <a:schemeClr val="accent3">
                    <a:lumMod val="50000"/>
                  </a:schemeClr>
                </a:solidFill>
                <a:latin typeface="Calibri"/>
                <a:cs typeface="Calibri"/>
              </a:rPr>
              <a:t> the </a:t>
            </a:r>
            <a:r>
              <a:rPr sz="2250" b="1" spc="65" dirty="0">
                <a:solidFill>
                  <a:schemeClr val="accent3">
                    <a:lumMod val="50000"/>
                  </a:schemeClr>
                </a:solidFill>
                <a:latin typeface="Calibri"/>
                <a:cs typeface="Calibri"/>
              </a:rPr>
              <a:t>compact</a:t>
            </a:r>
            <a:r>
              <a:rPr sz="2250" b="1" dirty="0">
                <a:solidFill>
                  <a:schemeClr val="accent3">
                    <a:lumMod val="50000"/>
                  </a:schemeClr>
                </a:solidFill>
                <a:latin typeface="Calibri"/>
                <a:cs typeface="Calibri"/>
              </a:rPr>
              <a:t> version</a:t>
            </a:r>
            <a:r>
              <a:rPr sz="2250" b="1" spc="5" dirty="0">
                <a:solidFill>
                  <a:schemeClr val="accent3">
                    <a:lumMod val="50000"/>
                  </a:schemeClr>
                </a:solidFill>
                <a:latin typeface="Calibri"/>
                <a:cs typeface="Calibri"/>
              </a:rPr>
              <a:t> </a:t>
            </a:r>
            <a:r>
              <a:rPr sz="2250" b="1" spc="-25" dirty="0">
                <a:solidFill>
                  <a:schemeClr val="accent3">
                    <a:lumMod val="50000"/>
                  </a:schemeClr>
                </a:solidFill>
                <a:latin typeface="Calibri"/>
                <a:cs typeface="Calibri"/>
              </a:rPr>
              <a:t>of </a:t>
            </a:r>
            <a:r>
              <a:rPr sz="2250" b="1" dirty="0">
                <a:solidFill>
                  <a:schemeClr val="accent3">
                    <a:lumMod val="50000"/>
                  </a:schemeClr>
                </a:solidFill>
                <a:latin typeface="Calibri"/>
                <a:cs typeface="Calibri"/>
              </a:rPr>
              <a:t>the</a:t>
            </a:r>
            <a:r>
              <a:rPr sz="2250" b="1" spc="-40" dirty="0">
                <a:solidFill>
                  <a:schemeClr val="accent3">
                    <a:lumMod val="50000"/>
                  </a:schemeClr>
                </a:solidFill>
                <a:latin typeface="Calibri"/>
                <a:cs typeface="Calibri"/>
              </a:rPr>
              <a:t> </a:t>
            </a:r>
            <a:r>
              <a:rPr sz="2250" b="1" dirty="0">
                <a:solidFill>
                  <a:schemeClr val="accent3">
                    <a:lumMod val="50000"/>
                  </a:schemeClr>
                </a:solidFill>
                <a:latin typeface="Calibri"/>
                <a:cs typeface="Calibri"/>
              </a:rPr>
              <a:t>7290.</a:t>
            </a:r>
            <a:r>
              <a:rPr sz="2250" b="1" spc="-40" dirty="0">
                <a:solidFill>
                  <a:schemeClr val="accent3">
                    <a:lumMod val="50000"/>
                  </a:schemeClr>
                </a:solidFill>
                <a:latin typeface="Calibri"/>
                <a:cs typeface="Calibri"/>
              </a:rPr>
              <a:t> </a:t>
            </a:r>
            <a:r>
              <a:rPr sz="2250" b="1" spc="55" dirty="0">
                <a:solidFill>
                  <a:schemeClr val="accent3">
                    <a:lumMod val="50000"/>
                  </a:schemeClr>
                </a:solidFill>
                <a:latin typeface="Calibri"/>
                <a:cs typeface="Calibri"/>
              </a:rPr>
              <a:t>The</a:t>
            </a:r>
            <a:r>
              <a:rPr sz="2250" b="1" spc="-40" dirty="0">
                <a:solidFill>
                  <a:schemeClr val="accent3">
                    <a:lumMod val="50000"/>
                  </a:schemeClr>
                </a:solidFill>
                <a:latin typeface="Calibri"/>
                <a:cs typeface="Calibri"/>
              </a:rPr>
              <a:t> </a:t>
            </a:r>
            <a:r>
              <a:rPr sz="2250" b="1" spc="-65" dirty="0">
                <a:solidFill>
                  <a:schemeClr val="accent3">
                    <a:lumMod val="50000"/>
                  </a:schemeClr>
                </a:solidFill>
                <a:latin typeface="Calibri"/>
                <a:cs typeface="Calibri"/>
              </a:rPr>
              <a:t>7290M</a:t>
            </a:r>
            <a:r>
              <a:rPr sz="2250" b="1" spc="-40" dirty="0">
                <a:solidFill>
                  <a:schemeClr val="accent3">
                    <a:lumMod val="50000"/>
                  </a:schemeClr>
                </a:solidFill>
                <a:latin typeface="Calibri"/>
                <a:cs typeface="Calibri"/>
              </a:rPr>
              <a:t> </a:t>
            </a:r>
            <a:r>
              <a:rPr sz="2250" b="1" spc="55" dirty="0">
                <a:solidFill>
                  <a:schemeClr val="accent3">
                    <a:lumMod val="50000"/>
                  </a:schemeClr>
                </a:solidFill>
                <a:latin typeface="Calibri"/>
                <a:cs typeface="Calibri"/>
              </a:rPr>
              <a:t>Flash-</a:t>
            </a:r>
            <a:r>
              <a:rPr sz="2250" b="1" spc="75" dirty="0">
                <a:solidFill>
                  <a:schemeClr val="accent3">
                    <a:lumMod val="50000"/>
                  </a:schemeClr>
                </a:solidFill>
                <a:latin typeface="Calibri"/>
                <a:cs typeface="Calibri"/>
              </a:rPr>
              <a:t>Bang</a:t>
            </a:r>
            <a:r>
              <a:rPr sz="2250" b="1" spc="-40" dirty="0">
                <a:solidFill>
                  <a:schemeClr val="accent3">
                    <a:lumMod val="50000"/>
                  </a:schemeClr>
                </a:solidFill>
                <a:latin typeface="Calibri"/>
                <a:cs typeface="Calibri"/>
              </a:rPr>
              <a:t> </a:t>
            </a:r>
            <a:r>
              <a:rPr sz="2250" b="1" spc="-10" dirty="0">
                <a:solidFill>
                  <a:schemeClr val="accent3">
                    <a:lumMod val="50000"/>
                  </a:schemeClr>
                </a:solidFill>
                <a:latin typeface="Calibri"/>
                <a:cs typeface="Calibri"/>
              </a:rPr>
              <a:t>exhibits </a:t>
            </a:r>
            <a:r>
              <a:rPr sz="2250" b="1" spc="60" dirty="0">
                <a:solidFill>
                  <a:schemeClr val="accent3">
                    <a:lumMod val="50000"/>
                  </a:schemeClr>
                </a:solidFill>
                <a:latin typeface="Calibri"/>
                <a:cs typeface="Calibri"/>
              </a:rPr>
              <a:t>all</a:t>
            </a:r>
            <a:r>
              <a:rPr sz="2250" b="1" spc="30" dirty="0">
                <a:solidFill>
                  <a:schemeClr val="accent3">
                    <a:lumMod val="50000"/>
                  </a:schemeClr>
                </a:solidFill>
                <a:latin typeface="Calibri"/>
                <a:cs typeface="Calibri"/>
              </a:rPr>
              <a:t> </a:t>
            </a:r>
            <a:r>
              <a:rPr sz="2250" b="1" dirty="0">
                <a:solidFill>
                  <a:schemeClr val="accent3">
                    <a:lumMod val="50000"/>
                  </a:schemeClr>
                </a:solidFill>
                <a:latin typeface="Calibri"/>
                <a:cs typeface="Calibri"/>
              </a:rPr>
              <a:t>of</a:t>
            </a:r>
            <a:r>
              <a:rPr sz="2250" b="1" spc="30" dirty="0">
                <a:solidFill>
                  <a:schemeClr val="accent3">
                    <a:lumMod val="50000"/>
                  </a:schemeClr>
                </a:solidFill>
                <a:latin typeface="Calibri"/>
                <a:cs typeface="Calibri"/>
              </a:rPr>
              <a:t> </a:t>
            </a:r>
            <a:r>
              <a:rPr sz="2250" b="1" dirty="0">
                <a:solidFill>
                  <a:schemeClr val="accent3">
                    <a:lumMod val="50000"/>
                  </a:schemeClr>
                </a:solidFill>
                <a:latin typeface="Calibri"/>
                <a:cs typeface="Calibri"/>
              </a:rPr>
              <a:t>the</a:t>
            </a:r>
            <a:r>
              <a:rPr sz="2250" b="1" spc="30" dirty="0">
                <a:solidFill>
                  <a:schemeClr val="accent3">
                    <a:lumMod val="50000"/>
                  </a:schemeClr>
                </a:solidFill>
                <a:latin typeface="Calibri"/>
                <a:cs typeface="Calibri"/>
              </a:rPr>
              <a:t> </a:t>
            </a:r>
            <a:r>
              <a:rPr sz="2250" b="1" spc="55" dirty="0">
                <a:solidFill>
                  <a:schemeClr val="accent3">
                    <a:lumMod val="50000"/>
                  </a:schemeClr>
                </a:solidFill>
                <a:latin typeface="Calibri"/>
                <a:cs typeface="Calibri"/>
              </a:rPr>
              <a:t>same</a:t>
            </a:r>
            <a:r>
              <a:rPr sz="2250" b="1" spc="30" dirty="0">
                <a:solidFill>
                  <a:schemeClr val="accent3">
                    <a:lumMod val="50000"/>
                  </a:schemeClr>
                </a:solidFill>
                <a:latin typeface="Calibri"/>
                <a:cs typeface="Calibri"/>
              </a:rPr>
              <a:t> </a:t>
            </a:r>
            <a:r>
              <a:rPr sz="2250" b="1" dirty="0">
                <a:solidFill>
                  <a:schemeClr val="accent3">
                    <a:lumMod val="50000"/>
                  </a:schemeClr>
                </a:solidFill>
                <a:latin typeface="Calibri"/>
                <a:cs typeface="Calibri"/>
              </a:rPr>
              <a:t>attributes</a:t>
            </a:r>
            <a:r>
              <a:rPr sz="2250" b="1" spc="30" dirty="0">
                <a:solidFill>
                  <a:schemeClr val="accent3">
                    <a:lumMod val="50000"/>
                  </a:schemeClr>
                </a:solidFill>
                <a:latin typeface="Calibri"/>
                <a:cs typeface="Calibri"/>
              </a:rPr>
              <a:t> </a:t>
            </a:r>
            <a:r>
              <a:rPr sz="2250" b="1" spc="65" dirty="0">
                <a:solidFill>
                  <a:schemeClr val="accent3">
                    <a:lumMod val="50000"/>
                  </a:schemeClr>
                </a:solidFill>
                <a:latin typeface="Calibri"/>
                <a:cs typeface="Calibri"/>
              </a:rPr>
              <a:t>as</a:t>
            </a:r>
            <a:r>
              <a:rPr sz="2250" b="1" spc="35" dirty="0">
                <a:solidFill>
                  <a:schemeClr val="accent3">
                    <a:lumMod val="50000"/>
                  </a:schemeClr>
                </a:solidFill>
                <a:latin typeface="Calibri"/>
                <a:cs typeface="Calibri"/>
              </a:rPr>
              <a:t> </a:t>
            </a:r>
            <a:r>
              <a:rPr sz="2250" b="1" dirty="0">
                <a:solidFill>
                  <a:schemeClr val="accent3">
                    <a:lumMod val="50000"/>
                  </a:schemeClr>
                </a:solidFill>
                <a:latin typeface="Calibri"/>
                <a:cs typeface="Calibri"/>
              </a:rPr>
              <a:t>its</a:t>
            </a:r>
            <a:r>
              <a:rPr sz="2250" b="1" spc="30" dirty="0">
                <a:solidFill>
                  <a:schemeClr val="accent3">
                    <a:lumMod val="50000"/>
                  </a:schemeClr>
                </a:solidFill>
                <a:latin typeface="Calibri"/>
                <a:cs typeface="Calibri"/>
              </a:rPr>
              <a:t> </a:t>
            </a:r>
            <a:r>
              <a:rPr sz="2250" b="1" spc="-10" dirty="0">
                <a:solidFill>
                  <a:schemeClr val="accent3">
                    <a:lumMod val="50000"/>
                  </a:schemeClr>
                </a:solidFill>
                <a:latin typeface="Calibri"/>
                <a:cs typeface="Calibri"/>
              </a:rPr>
              <a:t>larger </a:t>
            </a:r>
            <a:r>
              <a:rPr sz="2250" b="1" dirty="0">
                <a:solidFill>
                  <a:schemeClr val="accent3">
                    <a:lumMod val="50000"/>
                  </a:schemeClr>
                </a:solidFill>
                <a:latin typeface="Calibri"/>
                <a:cs typeface="Calibri"/>
              </a:rPr>
              <a:t>counterpart</a:t>
            </a:r>
            <a:r>
              <a:rPr sz="2250" b="1" spc="45" dirty="0">
                <a:solidFill>
                  <a:schemeClr val="accent3">
                    <a:lumMod val="50000"/>
                  </a:schemeClr>
                </a:solidFill>
                <a:latin typeface="Calibri"/>
                <a:cs typeface="Calibri"/>
              </a:rPr>
              <a:t> </a:t>
            </a:r>
            <a:r>
              <a:rPr sz="2250" b="1" dirty="0">
                <a:solidFill>
                  <a:schemeClr val="accent3">
                    <a:lumMod val="50000"/>
                  </a:schemeClr>
                </a:solidFill>
                <a:latin typeface="Calibri"/>
                <a:cs typeface="Calibri"/>
              </a:rPr>
              <a:t>but</a:t>
            </a:r>
            <a:r>
              <a:rPr sz="2250" b="1" spc="40" dirty="0">
                <a:solidFill>
                  <a:schemeClr val="accent3">
                    <a:lumMod val="50000"/>
                  </a:schemeClr>
                </a:solidFill>
                <a:latin typeface="Calibri"/>
                <a:cs typeface="Calibri"/>
              </a:rPr>
              <a:t> </a:t>
            </a:r>
            <a:r>
              <a:rPr sz="2250" b="1" spc="50" dirty="0">
                <a:solidFill>
                  <a:schemeClr val="accent3">
                    <a:lumMod val="50000"/>
                  </a:schemeClr>
                </a:solidFill>
                <a:latin typeface="Calibri"/>
                <a:cs typeface="Calibri"/>
              </a:rPr>
              <a:t>in</a:t>
            </a:r>
            <a:r>
              <a:rPr sz="2250" b="1" spc="40" dirty="0">
                <a:solidFill>
                  <a:schemeClr val="accent3">
                    <a:lumMod val="50000"/>
                  </a:schemeClr>
                </a:solidFill>
                <a:latin typeface="Calibri"/>
                <a:cs typeface="Calibri"/>
              </a:rPr>
              <a:t> </a:t>
            </a:r>
            <a:r>
              <a:rPr sz="2250" b="1" spc="60" dirty="0">
                <a:solidFill>
                  <a:schemeClr val="accent3">
                    <a:lumMod val="50000"/>
                  </a:schemeClr>
                </a:solidFill>
                <a:latin typeface="Calibri"/>
                <a:cs typeface="Calibri"/>
              </a:rPr>
              <a:t>a</a:t>
            </a:r>
            <a:r>
              <a:rPr sz="2250" b="1" spc="45" dirty="0">
                <a:solidFill>
                  <a:schemeClr val="accent3">
                    <a:lumMod val="50000"/>
                  </a:schemeClr>
                </a:solidFill>
                <a:latin typeface="Calibri"/>
                <a:cs typeface="Calibri"/>
              </a:rPr>
              <a:t> </a:t>
            </a:r>
            <a:r>
              <a:rPr sz="2250" b="1" spc="50" dirty="0">
                <a:solidFill>
                  <a:schemeClr val="accent3">
                    <a:lumMod val="50000"/>
                  </a:schemeClr>
                </a:solidFill>
                <a:latin typeface="Calibri"/>
                <a:cs typeface="Calibri"/>
              </a:rPr>
              <a:t>smaller</a:t>
            </a:r>
            <a:r>
              <a:rPr sz="2250" b="1" spc="45" dirty="0">
                <a:solidFill>
                  <a:schemeClr val="accent3">
                    <a:lumMod val="50000"/>
                  </a:schemeClr>
                </a:solidFill>
                <a:latin typeface="Calibri"/>
                <a:cs typeface="Calibri"/>
              </a:rPr>
              <a:t> </a:t>
            </a:r>
            <a:r>
              <a:rPr sz="2250" b="1" spc="65" dirty="0">
                <a:solidFill>
                  <a:schemeClr val="accent3">
                    <a:lumMod val="50000"/>
                  </a:schemeClr>
                </a:solidFill>
                <a:latin typeface="Calibri"/>
                <a:cs typeface="Calibri"/>
              </a:rPr>
              <a:t>and</a:t>
            </a:r>
            <a:r>
              <a:rPr sz="2250" b="1" spc="40" dirty="0">
                <a:solidFill>
                  <a:schemeClr val="accent3">
                    <a:lumMod val="50000"/>
                  </a:schemeClr>
                </a:solidFill>
                <a:latin typeface="Calibri"/>
                <a:cs typeface="Calibri"/>
              </a:rPr>
              <a:t> </a:t>
            </a:r>
            <a:r>
              <a:rPr sz="2250" b="1" spc="-10" dirty="0">
                <a:solidFill>
                  <a:schemeClr val="accent3">
                    <a:lumMod val="50000"/>
                  </a:schemeClr>
                </a:solidFill>
                <a:latin typeface="Calibri"/>
                <a:cs typeface="Calibri"/>
              </a:rPr>
              <a:t>lighter </a:t>
            </a:r>
            <a:r>
              <a:rPr sz="2250" b="1" spc="50" dirty="0">
                <a:solidFill>
                  <a:schemeClr val="accent3">
                    <a:lumMod val="50000"/>
                  </a:schemeClr>
                </a:solidFill>
                <a:latin typeface="Calibri"/>
                <a:cs typeface="Calibri"/>
              </a:rPr>
              <a:t>package.</a:t>
            </a:r>
            <a:endParaRPr sz="2250" b="1" dirty="0">
              <a:solidFill>
                <a:schemeClr val="accent3">
                  <a:lumMod val="50000"/>
                </a:schemeClr>
              </a:solidFill>
              <a:latin typeface="Calibri"/>
              <a:cs typeface="Calibri"/>
            </a:endParaRPr>
          </a:p>
        </p:txBody>
      </p:sp>
      <p:sp>
        <p:nvSpPr>
          <p:cNvPr id="8" name="object 8"/>
          <p:cNvSpPr txBox="1">
            <a:spLocks noGrp="1"/>
          </p:cNvSpPr>
          <p:nvPr>
            <p:ph type="title"/>
          </p:nvPr>
        </p:nvSpPr>
        <p:spPr>
          <a:xfrm>
            <a:off x="11739964" y="177249"/>
            <a:ext cx="5250815" cy="1835150"/>
          </a:xfrm>
          <a:prstGeom prst="rect">
            <a:avLst/>
          </a:prstGeom>
        </p:spPr>
        <p:txBody>
          <a:bodyPr vert="horz" wrap="square" lIns="0" tIns="139700" rIns="0" bIns="0" rtlCol="0">
            <a:spAutoFit/>
          </a:bodyPr>
          <a:lstStyle/>
          <a:p>
            <a:pPr marL="146685">
              <a:lnSpc>
                <a:spcPct val="100000"/>
              </a:lnSpc>
              <a:spcBef>
                <a:spcPts val="1100"/>
              </a:spcBef>
            </a:pPr>
            <a:r>
              <a:rPr sz="5100" b="1" u="none" spc="320" dirty="0">
                <a:solidFill>
                  <a:schemeClr val="accent3">
                    <a:lumMod val="50000"/>
                  </a:schemeClr>
                </a:solidFill>
                <a:latin typeface="Calibri"/>
                <a:cs typeface="Calibri"/>
              </a:rPr>
              <a:t>CTS</a:t>
            </a:r>
            <a:r>
              <a:rPr sz="5100" b="1" u="none" spc="-200" dirty="0">
                <a:solidFill>
                  <a:schemeClr val="accent3">
                    <a:lumMod val="50000"/>
                  </a:schemeClr>
                </a:solidFill>
                <a:latin typeface="Calibri"/>
                <a:cs typeface="Calibri"/>
              </a:rPr>
              <a:t> </a:t>
            </a:r>
            <a:r>
              <a:rPr sz="5100" b="1" u="none" spc="-10" dirty="0">
                <a:solidFill>
                  <a:schemeClr val="accent3">
                    <a:lumMod val="50000"/>
                  </a:schemeClr>
                </a:solidFill>
                <a:latin typeface="Calibri"/>
                <a:cs typeface="Calibri"/>
              </a:rPr>
              <a:t>7290M</a:t>
            </a:r>
            <a:r>
              <a:rPr sz="5100" b="1" u="none" spc="-195" dirty="0">
                <a:solidFill>
                  <a:schemeClr val="accent3">
                    <a:lumMod val="50000"/>
                  </a:schemeClr>
                </a:solidFill>
                <a:latin typeface="Calibri"/>
                <a:cs typeface="Calibri"/>
              </a:rPr>
              <a:t> </a:t>
            </a:r>
            <a:r>
              <a:rPr sz="5100" b="1" u="none" spc="150" dirty="0">
                <a:solidFill>
                  <a:schemeClr val="accent3">
                    <a:lumMod val="50000"/>
                  </a:schemeClr>
                </a:solidFill>
                <a:latin typeface="Calibri"/>
                <a:cs typeface="Calibri"/>
              </a:rPr>
              <a:t>(mini)</a:t>
            </a:r>
            <a:endParaRPr sz="5100" dirty="0">
              <a:solidFill>
                <a:schemeClr val="accent3">
                  <a:lumMod val="50000"/>
                </a:schemeClr>
              </a:solidFill>
              <a:latin typeface="Calibri"/>
              <a:cs typeface="Calibri"/>
            </a:endParaRPr>
          </a:p>
          <a:p>
            <a:pPr marL="12700">
              <a:lnSpc>
                <a:spcPct val="100000"/>
              </a:lnSpc>
              <a:spcBef>
                <a:spcPts val="1005"/>
              </a:spcBef>
            </a:pPr>
            <a:r>
              <a:rPr sz="5100" b="1" u="none" spc="150" dirty="0">
                <a:solidFill>
                  <a:schemeClr val="accent3">
                    <a:lumMod val="50000"/>
                  </a:schemeClr>
                </a:solidFill>
                <a:latin typeface="Calibri"/>
                <a:cs typeface="Calibri"/>
              </a:rPr>
              <a:t>Distraction</a:t>
            </a:r>
            <a:r>
              <a:rPr sz="5100" b="1" u="none" spc="-110" dirty="0">
                <a:solidFill>
                  <a:schemeClr val="accent3">
                    <a:lumMod val="50000"/>
                  </a:schemeClr>
                </a:solidFill>
                <a:latin typeface="Calibri"/>
                <a:cs typeface="Calibri"/>
              </a:rPr>
              <a:t> </a:t>
            </a:r>
            <a:r>
              <a:rPr sz="5100" b="1" u="none" spc="114" dirty="0">
                <a:solidFill>
                  <a:schemeClr val="accent3">
                    <a:lumMod val="50000"/>
                  </a:schemeClr>
                </a:solidFill>
                <a:latin typeface="Calibri"/>
                <a:cs typeface="Calibri"/>
              </a:rPr>
              <a:t>Device</a:t>
            </a:r>
            <a:endParaRPr sz="5100" dirty="0">
              <a:solidFill>
                <a:schemeClr val="accent3">
                  <a:lumMod val="50000"/>
                </a:schemeClr>
              </a:solidFill>
              <a:latin typeface="Calibri"/>
              <a:cs typeface="Calibri"/>
            </a:endParaRPr>
          </a:p>
        </p:txBody>
      </p:sp>
      <p:sp>
        <p:nvSpPr>
          <p:cNvPr id="9" name="object 9"/>
          <p:cNvSpPr txBox="1"/>
          <p:nvPr/>
        </p:nvSpPr>
        <p:spPr>
          <a:xfrm>
            <a:off x="15060758" y="8655061"/>
            <a:ext cx="1067435" cy="1092200"/>
          </a:xfrm>
          <a:prstGeom prst="rect">
            <a:avLst/>
          </a:prstGeom>
        </p:spPr>
        <p:txBody>
          <a:bodyPr vert="horz" wrap="square" lIns="0" tIns="88900" rIns="0" bIns="0" rtlCol="0">
            <a:spAutoFit/>
          </a:bodyPr>
          <a:lstStyle/>
          <a:p>
            <a:pPr marL="107950">
              <a:lnSpc>
                <a:spcPct val="100000"/>
              </a:lnSpc>
              <a:spcBef>
                <a:spcPts val="700"/>
              </a:spcBef>
            </a:pPr>
            <a:r>
              <a:rPr sz="3000" u="heavy" spc="-20" dirty="0">
                <a:solidFill>
                  <a:srgbClr val="79804A"/>
                </a:solidFill>
                <a:uFill>
                  <a:solidFill>
                    <a:srgbClr val="79804A"/>
                  </a:solidFill>
                </a:uFill>
                <a:latin typeface="Calibri"/>
                <a:cs typeface="Calibri"/>
              </a:rPr>
              <a:t>CPU:</a:t>
            </a:r>
            <a:endParaRPr sz="3000">
              <a:latin typeface="Calibri"/>
              <a:cs typeface="Calibri"/>
            </a:endParaRPr>
          </a:p>
          <a:p>
            <a:pPr marL="12700">
              <a:lnSpc>
                <a:spcPct val="100000"/>
              </a:lnSpc>
              <a:spcBef>
                <a:spcPts val="600"/>
              </a:spcBef>
            </a:pPr>
            <a:r>
              <a:rPr sz="3000" spc="-25" dirty="0">
                <a:solidFill>
                  <a:srgbClr val="79804A"/>
                </a:solidFill>
                <a:latin typeface="Calibri"/>
                <a:cs typeface="Calibri"/>
              </a:rPr>
              <a:t>$37.51</a:t>
            </a:r>
            <a:endParaRPr sz="3000">
              <a:latin typeface="Calibri"/>
              <a:cs typeface="Calibri"/>
            </a:endParaRPr>
          </a:p>
        </p:txBody>
      </p:sp>
      <p:sp>
        <p:nvSpPr>
          <p:cNvPr id="10" name="object 10"/>
          <p:cNvSpPr txBox="1"/>
          <p:nvPr/>
        </p:nvSpPr>
        <p:spPr>
          <a:xfrm>
            <a:off x="4757906" y="8655061"/>
            <a:ext cx="1067435" cy="1092200"/>
          </a:xfrm>
          <a:prstGeom prst="rect">
            <a:avLst/>
          </a:prstGeom>
        </p:spPr>
        <p:txBody>
          <a:bodyPr vert="horz" wrap="square" lIns="0" tIns="88900" rIns="0" bIns="0" rtlCol="0">
            <a:spAutoFit/>
          </a:bodyPr>
          <a:lstStyle/>
          <a:p>
            <a:pPr marL="107950">
              <a:lnSpc>
                <a:spcPct val="100000"/>
              </a:lnSpc>
              <a:spcBef>
                <a:spcPts val="700"/>
              </a:spcBef>
            </a:pPr>
            <a:r>
              <a:rPr sz="3000" u="heavy" spc="-20" dirty="0">
                <a:solidFill>
                  <a:srgbClr val="79804A"/>
                </a:solidFill>
                <a:uFill>
                  <a:solidFill>
                    <a:srgbClr val="79804A"/>
                  </a:solidFill>
                </a:uFill>
                <a:latin typeface="Calibri"/>
                <a:cs typeface="Calibri"/>
              </a:rPr>
              <a:t>CPU:</a:t>
            </a:r>
            <a:endParaRPr sz="3000">
              <a:latin typeface="Calibri"/>
              <a:cs typeface="Calibri"/>
            </a:endParaRPr>
          </a:p>
          <a:p>
            <a:pPr marL="12700">
              <a:lnSpc>
                <a:spcPct val="100000"/>
              </a:lnSpc>
              <a:spcBef>
                <a:spcPts val="600"/>
              </a:spcBef>
            </a:pPr>
            <a:r>
              <a:rPr sz="3000" spc="-25" dirty="0">
                <a:solidFill>
                  <a:srgbClr val="79804A"/>
                </a:solidFill>
                <a:latin typeface="Calibri"/>
                <a:cs typeface="Calibri"/>
              </a:rPr>
              <a:t>$34.81</a:t>
            </a:r>
            <a:endParaRPr sz="3000">
              <a:latin typeface="Calibri"/>
              <a:cs typeface="Calibri"/>
            </a:endParaRPr>
          </a:p>
        </p:txBody>
      </p:sp>
      <p:sp>
        <p:nvSpPr>
          <p:cNvPr id="11" name="TextBox 10"/>
          <p:cNvSpPr txBox="1"/>
          <p:nvPr/>
        </p:nvSpPr>
        <p:spPr>
          <a:xfrm>
            <a:off x="6188959" y="5988205"/>
            <a:ext cx="5557932" cy="369332"/>
          </a:xfrm>
          <a:prstGeom prst="rect">
            <a:avLst/>
          </a:prstGeom>
          <a:noFill/>
        </p:spPr>
        <p:txBody>
          <a:bodyPr wrap="none" rtlCol="0">
            <a:spAutoFit/>
          </a:bodyPr>
          <a:lstStyle/>
          <a:p>
            <a:r>
              <a:rPr lang="en-US" dirty="0">
                <a:solidFill>
                  <a:srgbClr val="C00000"/>
                </a:solidFill>
              </a:rPr>
              <a:t>Restricted to certified Crisis Response Unit members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prstGeom prst="rect">
            <a:avLst/>
          </a:prstGeom>
        </p:spPr>
        <p:txBody>
          <a:bodyPr vert="horz" wrap="square" lIns="0" tIns="78740" rIns="0" bIns="0" rtlCol="0">
            <a:spAutoFit/>
          </a:bodyPr>
          <a:lstStyle/>
          <a:p>
            <a:pPr marL="488315" marR="575945" algn="ctr">
              <a:lnSpc>
                <a:spcPct val="100000"/>
              </a:lnSpc>
              <a:spcBef>
                <a:spcPts val="620"/>
              </a:spcBef>
            </a:pPr>
            <a:r>
              <a:rPr spc="270" dirty="0"/>
              <a:t>Chemical</a:t>
            </a:r>
            <a:r>
              <a:rPr spc="-215" dirty="0"/>
              <a:t> </a:t>
            </a:r>
            <a:r>
              <a:rPr spc="170" dirty="0"/>
              <a:t>Agents</a:t>
            </a:r>
          </a:p>
          <a:p>
            <a:pPr marL="501015">
              <a:lnSpc>
                <a:spcPct val="100000"/>
              </a:lnSpc>
              <a:spcBef>
                <a:spcPts val="225"/>
              </a:spcBef>
            </a:pPr>
            <a:endParaRPr sz="3000" dirty="0">
              <a:latin typeface="Calibri"/>
              <a:cs typeface="Calibri"/>
            </a:endParaRPr>
          </a:p>
        </p:txBody>
      </p:sp>
      <p:sp>
        <p:nvSpPr>
          <p:cNvPr id="3" name="object 3"/>
          <p:cNvSpPr txBox="1">
            <a:spLocks noGrp="1"/>
          </p:cNvSpPr>
          <p:nvPr>
            <p:ph type="subTitle" idx="4"/>
          </p:nvPr>
        </p:nvSpPr>
        <p:spPr>
          <a:prstGeom prst="rect">
            <a:avLst/>
          </a:prstGeom>
        </p:spPr>
        <p:txBody>
          <a:bodyPr vert="horz" wrap="square" lIns="0" tIns="11430" rIns="0" bIns="0" rtlCol="0">
            <a:spAutoFit/>
          </a:bodyPr>
          <a:lstStyle/>
          <a:p>
            <a:pPr marL="12700" marR="5080">
              <a:lnSpc>
                <a:spcPct val="116700"/>
              </a:lnSpc>
              <a:spcBef>
                <a:spcPts val="90"/>
              </a:spcBef>
            </a:pPr>
            <a:r>
              <a:rPr spc="55" dirty="0"/>
              <a:t>These</a:t>
            </a:r>
            <a:r>
              <a:rPr spc="-50" dirty="0"/>
              <a:t> </a:t>
            </a:r>
            <a:r>
              <a:rPr spc="55" dirty="0"/>
              <a:t>munitions</a:t>
            </a:r>
            <a:r>
              <a:rPr spc="-45" dirty="0"/>
              <a:t> </a:t>
            </a:r>
            <a:r>
              <a:rPr dirty="0"/>
              <a:t>are</a:t>
            </a:r>
            <a:r>
              <a:rPr spc="-45" dirty="0"/>
              <a:t> </a:t>
            </a:r>
            <a:r>
              <a:rPr spc="55" dirty="0"/>
              <a:t>used</a:t>
            </a:r>
            <a:r>
              <a:rPr spc="-45" dirty="0"/>
              <a:t> </a:t>
            </a:r>
            <a:r>
              <a:rPr dirty="0"/>
              <a:t>to</a:t>
            </a:r>
            <a:r>
              <a:rPr lang="en-US" spc="-45" dirty="0"/>
              <a:t> disorient and distract</a:t>
            </a:r>
            <a:r>
              <a:rPr spc="-45" dirty="0"/>
              <a:t> </a:t>
            </a:r>
            <a:r>
              <a:rPr spc="50" dirty="0"/>
              <a:t>potentially</a:t>
            </a:r>
            <a:r>
              <a:rPr spc="-45" dirty="0"/>
              <a:t> </a:t>
            </a:r>
            <a:r>
              <a:rPr spc="55" dirty="0"/>
              <a:t>dangerous</a:t>
            </a:r>
            <a:r>
              <a:rPr spc="-45" dirty="0"/>
              <a:t> </a:t>
            </a:r>
            <a:r>
              <a:rPr spc="55" dirty="0"/>
              <a:t>individuals </a:t>
            </a:r>
            <a:r>
              <a:rPr spc="60" dirty="0"/>
              <a:t>allowing</a:t>
            </a:r>
            <a:r>
              <a:rPr spc="-35" dirty="0"/>
              <a:t> </a:t>
            </a:r>
            <a:r>
              <a:rPr dirty="0"/>
              <a:t>for</a:t>
            </a:r>
            <a:r>
              <a:rPr spc="-30" dirty="0"/>
              <a:t> </a:t>
            </a:r>
            <a:r>
              <a:rPr spc="85" dirty="0"/>
              <a:t>a</a:t>
            </a:r>
            <a:r>
              <a:rPr spc="-35" dirty="0"/>
              <a:t> </a:t>
            </a:r>
            <a:r>
              <a:rPr dirty="0"/>
              <a:t>safe</a:t>
            </a:r>
            <a:r>
              <a:rPr spc="-30" dirty="0"/>
              <a:t> </a:t>
            </a:r>
            <a:r>
              <a:rPr spc="35" dirty="0"/>
              <a:t>apprehension.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72488" y="4691133"/>
            <a:ext cx="4010024" cy="4276724"/>
          </a:xfrm>
          <a:prstGeom prst="rect">
            <a:avLst/>
          </a:prstGeom>
        </p:spPr>
      </p:pic>
      <p:sp>
        <p:nvSpPr>
          <p:cNvPr id="3" name="object 3"/>
          <p:cNvSpPr txBox="1"/>
          <p:nvPr/>
        </p:nvSpPr>
        <p:spPr>
          <a:xfrm>
            <a:off x="1695861" y="8790857"/>
            <a:ext cx="1186815" cy="813941"/>
          </a:xfrm>
          <a:prstGeom prst="rect">
            <a:avLst/>
          </a:prstGeom>
        </p:spPr>
        <p:txBody>
          <a:bodyPr vert="horz" wrap="square" lIns="0" tIns="12700" rIns="0" bIns="0" rtlCol="0">
            <a:spAutoFit/>
          </a:bodyPr>
          <a:lstStyle/>
          <a:p>
            <a:pPr marL="445134" marR="5080" indent="-433070">
              <a:lnSpc>
                <a:spcPct val="114399"/>
              </a:lnSpc>
              <a:spcBef>
                <a:spcPts val="100"/>
              </a:spcBef>
            </a:pPr>
            <a:r>
              <a:rPr sz="2350" u="heavy" spc="-10" dirty="0">
                <a:solidFill>
                  <a:srgbClr val="FAFAFA"/>
                </a:solidFill>
                <a:uFill>
                  <a:solidFill>
                    <a:srgbClr val="FAFAFA"/>
                  </a:solidFill>
                </a:uFill>
                <a:latin typeface="Calibri"/>
                <a:cs typeface="Calibri"/>
              </a:rPr>
              <a:t>Quantity</a:t>
            </a:r>
            <a:r>
              <a:rPr sz="2350" spc="-10" dirty="0">
                <a:solidFill>
                  <a:srgbClr val="FAFAFA"/>
                </a:solidFill>
                <a:latin typeface="Calibri"/>
                <a:cs typeface="Calibri"/>
              </a:rPr>
              <a:t>: </a:t>
            </a:r>
            <a:r>
              <a:rPr lang="en-US" sz="2350" spc="-25" dirty="0">
                <a:solidFill>
                  <a:srgbClr val="FAFAFA"/>
                </a:solidFill>
                <a:latin typeface="Calibri"/>
                <a:cs typeface="Calibri"/>
              </a:rPr>
              <a:t>18</a:t>
            </a:r>
            <a:endParaRPr sz="2350" dirty="0">
              <a:latin typeface="Calibri"/>
              <a:cs typeface="Calibri"/>
            </a:endParaRPr>
          </a:p>
        </p:txBody>
      </p:sp>
      <p:sp>
        <p:nvSpPr>
          <p:cNvPr id="4" name="object 4"/>
          <p:cNvSpPr txBox="1"/>
          <p:nvPr/>
        </p:nvSpPr>
        <p:spPr>
          <a:xfrm>
            <a:off x="10492023" y="8876658"/>
            <a:ext cx="1314450" cy="422275"/>
          </a:xfrm>
          <a:prstGeom prst="rect">
            <a:avLst/>
          </a:prstGeom>
        </p:spPr>
        <p:txBody>
          <a:bodyPr vert="horz" wrap="square" lIns="0" tIns="12700" rIns="0" bIns="0" rtlCol="0">
            <a:spAutoFit/>
          </a:bodyPr>
          <a:lstStyle/>
          <a:p>
            <a:pPr marL="12700">
              <a:lnSpc>
                <a:spcPct val="100000"/>
              </a:lnSpc>
              <a:spcBef>
                <a:spcPts val="100"/>
              </a:spcBef>
            </a:pPr>
            <a:r>
              <a:rPr sz="2600" u="heavy" spc="-10" dirty="0">
                <a:solidFill>
                  <a:srgbClr val="FAFAFA"/>
                </a:solidFill>
                <a:uFill>
                  <a:solidFill>
                    <a:srgbClr val="FAFAFA"/>
                  </a:solidFill>
                </a:uFill>
                <a:latin typeface="Calibri"/>
                <a:cs typeface="Calibri"/>
              </a:rPr>
              <a:t>Quantity</a:t>
            </a:r>
            <a:r>
              <a:rPr sz="2600" spc="-10" dirty="0">
                <a:solidFill>
                  <a:srgbClr val="FAFAFA"/>
                </a:solidFill>
                <a:latin typeface="Calibri"/>
                <a:cs typeface="Calibri"/>
              </a:rPr>
              <a:t>:</a:t>
            </a:r>
            <a:endParaRPr sz="2600">
              <a:latin typeface="Calibri"/>
              <a:cs typeface="Calibri"/>
            </a:endParaRPr>
          </a:p>
        </p:txBody>
      </p:sp>
      <p:sp>
        <p:nvSpPr>
          <p:cNvPr id="5" name="object 5"/>
          <p:cNvSpPr txBox="1"/>
          <p:nvPr/>
        </p:nvSpPr>
        <p:spPr>
          <a:xfrm>
            <a:off x="11005033" y="9333858"/>
            <a:ext cx="354330" cy="422275"/>
          </a:xfrm>
          <a:prstGeom prst="rect">
            <a:avLst/>
          </a:prstGeom>
        </p:spPr>
        <p:txBody>
          <a:bodyPr vert="horz" wrap="square" lIns="0" tIns="12700" rIns="0" bIns="0" rtlCol="0">
            <a:spAutoFit/>
          </a:bodyPr>
          <a:lstStyle/>
          <a:p>
            <a:pPr marL="12700">
              <a:lnSpc>
                <a:spcPct val="100000"/>
              </a:lnSpc>
              <a:spcBef>
                <a:spcPts val="100"/>
              </a:spcBef>
            </a:pPr>
            <a:r>
              <a:rPr sz="2600" spc="-25" dirty="0">
                <a:solidFill>
                  <a:srgbClr val="FAFAFA"/>
                </a:solidFill>
                <a:latin typeface="Calibri"/>
                <a:cs typeface="Calibri"/>
              </a:rPr>
              <a:t>5</a:t>
            </a:r>
            <a:r>
              <a:rPr lang="en-US" sz="2600" spc="-25" dirty="0">
                <a:solidFill>
                  <a:srgbClr val="FAFAFA"/>
                </a:solidFill>
                <a:latin typeface="Calibri"/>
                <a:cs typeface="Calibri"/>
              </a:rPr>
              <a:t>2</a:t>
            </a:r>
            <a:endParaRPr sz="2600" dirty="0">
              <a:latin typeface="Calibri"/>
              <a:cs typeface="Calibri"/>
            </a:endParaRPr>
          </a:p>
        </p:txBody>
      </p:sp>
      <p:sp>
        <p:nvSpPr>
          <p:cNvPr id="6" name="object 6"/>
          <p:cNvSpPr txBox="1">
            <a:spLocks noGrp="1"/>
          </p:cNvSpPr>
          <p:nvPr>
            <p:ph type="title"/>
          </p:nvPr>
        </p:nvSpPr>
        <p:spPr>
          <a:xfrm>
            <a:off x="2599403" y="183201"/>
            <a:ext cx="4163060" cy="1911350"/>
          </a:xfrm>
          <a:prstGeom prst="rect">
            <a:avLst/>
          </a:prstGeom>
        </p:spPr>
        <p:txBody>
          <a:bodyPr vert="horz" wrap="square" lIns="0" tIns="100330" rIns="0" bIns="0" rtlCol="0">
            <a:spAutoFit/>
          </a:bodyPr>
          <a:lstStyle/>
          <a:p>
            <a:pPr algn="ctr">
              <a:lnSpc>
                <a:spcPct val="100000"/>
              </a:lnSpc>
              <a:spcBef>
                <a:spcPts val="790"/>
              </a:spcBef>
            </a:pPr>
            <a:r>
              <a:rPr sz="3550" b="1" u="none" spc="215" dirty="0">
                <a:solidFill>
                  <a:srgbClr val="FAFAFA"/>
                </a:solidFill>
                <a:latin typeface="Calibri"/>
                <a:cs typeface="Calibri"/>
              </a:rPr>
              <a:t>CTS</a:t>
            </a:r>
            <a:r>
              <a:rPr sz="3550" b="1" u="none" spc="-85" dirty="0">
                <a:solidFill>
                  <a:srgbClr val="FAFAFA"/>
                </a:solidFill>
                <a:latin typeface="Calibri"/>
                <a:cs typeface="Calibri"/>
              </a:rPr>
              <a:t> </a:t>
            </a:r>
            <a:r>
              <a:rPr sz="3550" b="1" u="none" spc="65" dirty="0">
                <a:solidFill>
                  <a:srgbClr val="FAFAFA"/>
                </a:solidFill>
                <a:latin typeface="Calibri"/>
                <a:cs typeface="Calibri"/>
              </a:rPr>
              <a:t>6340</a:t>
            </a:r>
            <a:r>
              <a:rPr sz="3550" b="1" u="none" spc="-85" dirty="0">
                <a:solidFill>
                  <a:srgbClr val="FAFAFA"/>
                </a:solidFill>
                <a:latin typeface="Calibri"/>
                <a:cs typeface="Calibri"/>
              </a:rPr>
              <a:t> </a:t>
            </a:r>
            <a:r>
              <a:rPr sz="3550" b="1" u="none" spc="65" dirty="0">
                <a:solidFill>
                  <a:srgbClr val="FAFAFA"/>
                </a:solidFill>
                <a:latin typeface="Calibri"/>
                <a:cs typeface="Calibri"/>
              </a:rPr>
              <a:t>OC</a:t>
            </a:r>
            <a:endParaRPr sz="3550" dirty="0">
              <a:latin typeface="Calibri"/>
              <a:cs typeface="Calibri"/>
            </a:endParaRPr>
          </a:p>
          <a:p>
            <a:pPr marL="12700" marR="5080" algn="ctr">
              <a:lnSpc>
                <a:spcPct val="116199"/>
              </a:lnSpc>
            </a:pPr>
            <a:r>
              <a:rPr sz="3550" b="1" u="none" spc="85" dirty="0">
                <a:solidFill>
                  <a:srgbClr val="FAFAFA"/>
                </a:solidFill>
                <a:latin typeface="Calibri"/>
                <a:cs typeface="Calibri"/>
              </a:rPr>
              <a:t>(oleoresin</a:t>
            </a:r>
            <a:r>
              <a:rPr sz="3550" b="1" u="none" spc="-55" dirty="0">
                <a:solidFill>
                  <a:srgbClr val="FAFAFA"/>
                </a:solidFill>
                <a:latin typeface="Calibri"/>
                <a:cs typeface="Calibri"/>
              </a:rPr>
              <a:t> </a:t>
            </a:r>
            <a:r>
              <a:rPr sz="3550" b="1" u="none" spc="110" dirty="0">
                <a:solidFill>
                  <a:srgbClr val="FAFAFA"/>
                </a:solidFill>
                <a:latin typeface="Calibri"/>
                <a:cs typeface="Calibri"/>
              </a:rPr>
              <a:t>capsicum) </a:t>
            </a:r>
            <a:r>
              <a:rPr sz="3550" b="1" u="none" dirty="0">
                <a:solidFill>
                  <a:srgbClr val="FAFAFA"/>
                </a:solidFill>
                <a:latin typeface="Calibri"/>
                <a:cs typeface="Calibri"/>
              </a:rPr>
              <a:t>Vapor</a:t>
            </a:r>
            <a:r>
              <a:rPr sz="3550" b="1" u="none" spc="145" dirty="0">
                <a:solidFill>
                  <a:srgbClr val="FAFAFA"/>
                </a:solidFill>
                <a:latin typeface="Calibri"/>
                <a:cs typeface="Calibri"/>
              </a:rPr>
              <a:t> </a:t>
            </a:r>
            <a:r>
              <a:rPr lang="en-US" sz="3550" b="1" u="none" spc="60" dirty="0">
                <a:solidFill>
                  <a:srgbClr val="FAFAFA"/>
                </a:solidFill>
              </a:rPr>
              <a:t>Canister</a:t>
            </a:r>
            <a:endParaRPr sz="3550" dirty="0">
              <a:latin typeface="Calibri"/>
              <a:cs typeface="Calibri"/>
            </a:endParaRPr>
          </a:p>
        </p:txBody>
      </p:sp>
      <p:sp>
        <p:nvSpPr>
          <p:cNvPr id="7" name="object 7"/>
          <p:cNvSpPr txBox="1"/>
          <p:nvPr/>
        </p:nvSpPr>
        <p:spPr>
          <a:xfrm>
            <a:off x="2098123" y="2169354"/>
            <a:ext cx="5979077" cy="2489784"/>
          </a:xfrm>
          <a:prstGeom prst="rect">
            <a:avLst/>
          </a:prstGeom>
        </p:spPr>
        <p:txBody>
          <a:bodyPr vert="horz" wrap="square" lIns="0" tIns="12065" rIns="0" bIns="0" rtlCol="0">
            <a:spAutoFit/>
          </a:bodyPr>
          <a:lstStyle/>
          <a:p>
            <a:pPr marL="12700" marR="5080">
              <a:spcBef>
                <a:spcPts val="95"/>
              </a:spcBef>
            </a:pPr>
            <a:r>
              <a:rPr sz="2300" spc="65" dirty="0">
                <a:solidFill>
                  <a:srgbClr val="FAFAFA"/>
                </a:solidFill>
                <a:latin typeface="Calibri"/>
                <a:cs typeface="Calibri"/>
              </a:rPr>
              <a:t>This</a:t>
            </a:r>
            <a:r>
              <a:rPr sz="2300" spc="90" dirty="0">
                <a:solidFill>
                  <a:srgbClr val="FAFAFA"/>
                </a:solidFill>
                <a:latin typeface="Calibri"/>
                <a:cs typeface="Calibri"/>
              </a:rPr>
              <a:t> </a:t>
            </a:r>
            <a:r>
              <a:rPr lang="en-US" sz="2300" dirty="0">
                <a:solidFill>
                  <a:srgbClr val="FAFAFA"/>
                </a:solidFill>
                <a:latin typeface="Calibri"/>
                <a:cs typeface="Calibri"/>
              </a:rPr>
              <a:t>canister</a:t>
            </a:r>
            <a:r>
              <a:rPr sz="2300" spc="95" dirty="0">
                <a:solidFill>
                  <a:srgbClr val="FAFAFA"/>
                </a:solidFill>
                <a:latin typeface="Calibri"/>
                <a:cs typeface="Calibri"/>
              </a:rPr>
              <a:t> </a:t>
            </a:r>
            <a:r>
              <a:rPr sz="2300" dirty="0">
                <a:solidFill>
                  <a:srgbClr val="FAFAFA"/>
                </a:solidFill>
                <a:latin typeface="Calibri"/>
                <a:cs typeface="Calibri"/>
              </a:rPr>
              <a:t>delivers</a:t>
            </a:r>
            <a:r>
              <a:rPr sz="2300" spc="95" dirty="0">
                <a:solidFill>
                  <a:srgbClr val="FAFAFA"/>
                </a:solidFill>
                <a:latin typeface="Calibri"/>
                <a:cs typeface="Calibri"/>
              </a:rPr>
              <a:t> </a:t>
            </a:r>
            <a:r>
              <a:rPr sz="2300" spc="60" dirty="0">
                <a:solidFill>
                  <a:srgbClr val="FAFAFA"/>
                </a:solidFill>
                <a:latin typeface="Calibri"/>
                <a:cs typeface="Calibri"/>
              </a:rPr>
              <a:t>an</a:t>
            </a:r>
            <a:r>
              <a:rPr sz="2300" spc="95" dirty="0">
                <a:solidFill>
                  <a:srgbClr val="FAFAFA"/>
                </a:solidFill>
                <a:latin typeface="Calibri"/>
                <a:cs typeface="Calibri"/>
              </a:rPr>
              <a:t> </a:t>
            </a:r>
            <a:r>
              <a:rPr sz="2300" dirty="0">
                <a:solidFill>
                  <a:srgbClr val="FAFAFA"/>
                </a:solidFill>
                <a:latin typeface="Calibri"/>
                <a:cs typeface="Calibri"/>
              </a:rPr>
              <a:t>invisible</a:t>
            </a:r>
            <a:r>
              <a:rPr sz="2300" spc="95" dirty="0">
                <a:solidFill>
                  <a:srgbClr val="FAFAFA"/>
                </a:solidFill>
                <a:latin typeface="Calibri"/>
                <a:cs typeface="Calibri"/>
              </a:rPr>
              <a:t> </a:t>
            </a:r>
            <a:r>
              <a:rPr sz="2300" spc="50" dirty="0">
                <a:solidFill>
                  <a:srgbClr val="FAFAFA"/>
                </a:solidFill>
                <a:latin typeface="Calibri"/>
                <a:cs typeface="Calibri"/>
              </a:rPr>
              <a:t>OC</a:t>
            </a:r>
            <a:r>
              <a:rPr sz="2300" spc="95" dirty="0">
                <a:solidFill>
                  <a:srgbClr val="FAFAFA"/>
                </a:solidFill>
                <a:latin typeface="Calibri"/>
                <a:cs typeface="Calibri"/>
              </a:rPr>
              <a:t> </a:t>
            </a:r>
            <a:r>
              <a:rPr sz="2300" spc="-10" dirty="0">
                <a:solidFill>
                  <a:srgbClr val="FAFAFA"/>
                </a:solidFill>
                <a:latin typeface="Calibri"/>
                <a:cs typeface="Calibri"/>
              </a:rPr>
              <a:t>vapor </a:t>
            </a:r>
            <a:r>
              <a:rPr sz="2300" spc="60" dirty="0">
                <a:solidFill>
                  <a:srgbClr val="FAFAFA"/>
                </a:solidFill>
                <a:latin typeface="Calibri"/>
                <a:cs typeface="Calibri"/>
              </a:rPr>
              <a:t>and</a:t>
            </a:r>
            <a:r>
              <a:rPr sz="2300" spc="40" dirty="0">
                <a:solidFill>
                  <a:srgbClr val="FAFAFA"/>
                </a:solidFill>
                <a:latin typeface="Calibri"/>
                <a:cs typeface="Calibri"/>
              </a:rPr>
              <a:t> </a:t>
            </a:r>
            <a:r>
              <a:rPr sz="2300" dirty="0">
                <a:solidFill>
                  <a:srgbClr val="FAFAFA"/>
                </a:solidFill>
                <a:latin typeface="Calibri"/>
                <a:cs typeface="Calibri"/>
              </a:rPr>
              <a:t>renders</a:t>
            </a:r>
            <a:r>
              <a:rPr sz="2300" spc="45" dirty="0">
                <a:solidFill>
                  <a:srgbClr val="FAFAFA"/>
                </a:solidFill>
                <a:latin typeface="Calibri"/>
                <a:cs typeface="Calibri"/>
              </a:rPr>
              <a:t> </a:t>
            </a:r>
            <a:r>
              <a:rPr sz="2300" spc="60" dirty="0">
                <a:solidFill>
                  <a:srgbClr val="FAFAFA"/>
                </a:solidFill>
                <a:latin typeface="Calibri"/>
                <a:cs typeface="Calibri"/>
              </a:rPr>
              <a:t>an</a:t>
            </a:r>
            <a:r>
              <a:rPr sz="2300" spc="45" dirty="0">
                <a:solidFill>
                  <a:srgbClr val="FAFAFA"/>
                </a:solidFill>
                <a:latin typeface="Calibri"/>
                <a:cs typeface="Calibri"/>
              </a:rPr>
              <a:t> </a:t>
            </a:r>
            <a:r>
              <a:rPr sz="2300" dirty="0">
                <a:solidFill>
                  <a:srgbClr val="FAFAFA"/>
                </a:solidFill>
                <a:latin typeface="Calibri"/>
                <a:cs typeface="Calibri"/>
              </a:rPr>
              <a:t>intense</a:t>
            </a:r>
            <a:r>
              <a:rPr sz="2300" spc="45" dirty="0">
                <a:solidFill>
                  <a:srgbClr val="FAFAFA"/>
                </a:solidFill>
                <a:latin typeface="Calibri"/>
                <a:cs typeface="Calibri"/>
              </a:rPr>
              <a:t> </a:t>
            </a:r>
            <a:r>
              <a:rPr sz="2300" dirty="0">
                <a:solidFill>
                  <a:srgbClr val="FAFAFA"/>
                </a:solidFill>
                <a:latin typeface="Calibri"/>
                <a:cs typeface="Calibri"/>
              </a:rPr>
              <a:t>respiratory</a:t>
            </a:r>
            <a:r>
              <a:rPr sz="2300" spc="45" dirty="0">
                <a:solidFill>
                  <a:srgbClr val="FAFAFA"/>
                </a:solidFill>
                <a:latin typeface="Calibri"/>
                <a:cs typeface="Calibri"/>
              </a:rPr>
              <a:t> </a:t>
            </a:r>
            <a:r>
              <a:rPr sz="2300" dirty="0">
                <a:solidFill>
                  <a:srgbClr val="FAFAFA"/>
                </a:solidFill>
                <a:latin typeface="Calibri"/>
                <a:cs typeface="Calibri"/>
              </a:rPr>
              <a:t>effect</a:t>
            </a:r>
            <a:r>
              <a:rPr sz="2300" spc="45" dirty="0">
                <a:solidFill>
                  <a:srgbClr val="FAFAFA"/>
                </a:solidFill>
                <a:latin typeface="Calibri"/>
                <a:cs typeface="Calibri"/>
              </a:rPr>
              <a:t> </a:t>
            </a:r>
            <a:r>
              <a:rPr sz="2300" dirty="0">
                <a:solidFill>
                  <a:srgbClr val="FAFAFA"/>
                </a:solidFill>
                <a:latin typeface="Calibri"/>
                <a:cs typeface="Calibri"/>
              </a:rPr>
              <a:t>to</a:t>
            </a:r>
            <a:r>
              <a:rPr sz="2300" spc="45" dirty="0">
                <a:solidFill>
                  <a:srgbClr val="FAFAFA"/>
                </a:solidFill>
                <a:latin typeface="Calibri"/>
                <a:cs typeface="Calibri"/>
              </a:rPr>
              <a:t> </a:t>
            </a:r>
            <a:r>
              <a:rPr sz="2300" spc="15" dirty="0">
                <a:solidFill>
                  <a:srgbClr val="FAFAFA"/>
                </a:solidFill>
                <a:latin typeface="Calibri"/>
                <a:cs typeface="Calibri"/>
              </a:rPr>
              <a:t>a </a:t>
            </a:r>
            <a:r>
              <a:rPr sz="2300" dirty="0">
                <a:solidFill>
                  <a:srgbClr val="FAFAFA"/>
                </a:solidFill>
                <a:latin typeface="Calibri"/>
                <a:cs typeface="Calibri"/>
              </a:rPr>
              <a:t>non-</a:t>
            </a:r>
            <a:r>
              <a:rPr sz="2300" spc="50" dirty="0">
                <a:solidFill>
                  <a:srgbClr val="FAFAFA"/>
                </a:solidFill>
                <a:latin typeface="Calibri"/>
                <a:cs typeface="Calibri"/>
              </a:rPr>
              <a:t>compliant</a:t>
            </a:r>
            <a:r>
              <a:rPr sz="2300" spc="100" dirty="0">
                <a:solidFill>
                  <a:srgbClr val="FAFAFA"/>
                </a:solidFill>
                <a:latin typeface="Calibri"/>
                <a:cs typeface="Calibri"/>
              </a:rPr>
              <a:t> </a:t>
            </a:r>
            <a:r>
              <a:rPr sz="2300" spc="-10" dirty="0">
                <a:solidFill>
                  <a:srgbClr val="FAFAFA"/>
                </a:solidFill>
                <a:latin typeface="Calibri"/>
                <a:cs typeface="Calibri"/>
              </a:rPr>
              <a:t>subject.</a:t>
            </a:r>
            <a:r>
              <a:rPr lang="en-US" sz="2300" dirty="0">
                <a:latin typeface="Calibri"/>
                <a:cs typeface="Calibri"/>
              </a:rPr>
              <a:t> </a:t>
            </a:r>
            <a:r>
              <a:rPr sz="2300" spc="45" dirty="0">
                <a:solidFill>
                  <a:srgbClr val="FAFAFA"/>
                </a:solidFill>
                <a:latin typeface="Calibri"/>
                <a:cs typeface="Calibri"/>
              </a:rPr>
              <a:t>Usually</a:t>
            </a:r>
            <a:r>
              <a:rPr sz="2300" spc="114" dirty="0">
                <a:solidFill>
                  <a:srgbClr val="FAFAFA"/>
                </a:solidFill>
                <a:latin typeface="Calibri"/>
                <a:cs typeface="Calibri"/>
              </a:rPr>
              <a:t> </a:t>
            </a:r>
            <a:r>
              <a:rPr sz="2300" dirty="0">
                <a:solidFill>
                  <a:srgbClr val="FAFAFA"/>
                </a:solidFill>
                <a:latin typeface="Calibri"/>
                <a:cs typeface="Calibri"/>
              </a:rPr>
              <a:t>used</a:t>
            </a:r>
            <a:r>
              <a:rPr sz="2300" spc="114" dirty="0">
                <a:solidFill>
                  <a:srgbClr val="FAFAFA"/>
                </a:solidFill>
                <a:latin typeface="Calibri"/>
                <a:cs typeface="Calibri"/>
              </a:rPr>
              <a:t> </a:t>
            </a:r>
            <a:r>
              <a:rPr sz="2300" dirty="0">
                <a:solidFill>
                  <a:srgbClr val="FAFAFA"/>
                </a:solidFill>
                <a:latin typeface="Calibri"/>
                <a:cs typeface="Calibri"/>
              </a:rPr>
              <a:t>indoors</a:t>
            </a:r>
            <a:r>
              <a:rPr sz="2300" spc="114" dirty="0">
                <a:solidFill>
                  <a:srgbClr val="FAFAFA"/>
                </a:solidFill>
                <a:latin typeface="Calibri"/>
                <a:cs typeface="Calibri"/>
              </a:rPr>
              <a:t> </a:t>
            </a:r>
            <a:r>
              <a:rPr sz="2300" dirty="0">
                <a:solidFill>
                  <a:srgbClr val="FAFAFA"/>
                </a:solidFill>
                <a:latin typeface="Calibri"/>
                <a:cs typeface="Calibri"/>
              </a:rPr>
              <a:t>in</a:t>
            </a:r>
            <a:r>
              <a:rPr sz="2300" spc="114" dirty="0">
                <a:solidFill>
                  <a:srgbClr val="FAFAFA"/>
                </a:solidFill>
                <a:latin typeface="Calibri"/>
                <a:cs typeface="Calibri"/>
              </a:rPr>
              <a:t> </a:t>
            </a:r>
            <a:r>
              <a:rPr sz="2300" dirty="0">
                <a:solidFill>
                  <a:srgbClr val="FAFAFA"/>
                </a:solidFill>
                <a:latin typeface="Calibri"/>
                <a:cs typeface="Calibri"/>
              </a:rPr>
              <a:t>enclosed</a:t>
            </a:r>
            <a:r>
              <a:rPr sz="2300" spc="114" dirty="0">
                <a:solidFill>
                  <a:srgbClr val="FAFAFA"/>
                </a:solidFill>
                <a:latin typeface="Calibri"/>
                <a:cs typeface="Calibri"/>
              </a:rPr>
              <a:t> </a:t>
            </a:r>
            <a:r>
              <a:rPr sz="2300" dirty="0">
                <a:solidFill>
                  <a:srgbClr val="FAFAFA"/>
                </a:solidFill>
                <a:latin typeface="Calibri"/>
                <a:cs typeface="Calibri"/>
              </a:rPr>
              <a:t>area</a:t>
            </a:r>
            <a:r>
              <a:rPr sz="2300" spc="114" dirty="0">
                <a:solidFill>
                  <a:srgbClr val="FAFAFA"/>
                </a:solidFill>
                <a:latin typeface="Calibri"/>
                <a:cs typeface="Calibri"/>
              </a:rPr>
              <a:t> </a:t>
            </a:r>
            <a:r>
              <a:rPr sz="2300" spc="-25" dirty="0">
                <a:solidFill>
                  <a:srgbClr val="FAFAFA"/>
                </a:solidFill>
                <a:latin typeface="Calibri"/>
                <a:cs typeface="Calibri"/>
              </a:rPr>
              <a:t>to </a:t>
            </a:r>
            <a:r>
              <a:rPr sz="2300" dirty="0">
                <a:solidFill>
                  <a:srgbClr val="FAFAFA"/>
                </a:solidFill>
                <a:latin typeface="Calibri"/>
                <a:cs typeface="Calibri"/>
              </a:rPr>
              <a:t>cause</a:t>
            </a:r>
            <a:r>
              <a:rPr sz="2300" spc="70" dirty="0">
                <a:solidFill>
                  <a:srgbClr val="FAFAFA"/>
                </a:solidFill>
                <a:latin typeface="Calibri"/>
                <a:cs typeface="Calibri"/>
              </a:rPr>
              <a:t> </a:t>
            </a:r>
            <a:r>
              <a:rPr sz="2300" spc="55" dirty="0">
                <a:solidFill>
                  <a:srgbClr val="FAFAFA"/>
                </a:solidFill>
                <a:latin typeface="Calibri"/>
                <a:cs typeface="Calibri"/>
              </a:rPr>
              <a:t>pain</a:t>
            </a:r>
            <a:r>
              <a:rPr sz="2300" spc="70" dirty="0">
                <a:solidFill>
                  <a:srgbClr val="FAFAFA"/>
                </a:solidFill>
                <a:latin typeface="Calibri"/>
                <a:cs typeface="Calibri"/>
              </a:rPr>
              <a:t> </a:t>
            </a:r>
            <a:r>
              <a:rPr sz="2300" spc="60" dirty="0">
                <a:solidFill>
                  <a:srgbClr val="FAFAFA"/>
                </a:solidFill>
                <a:latin typeface="Calibri"/>
                <a:cs typeface="Calibri"/>
              </a:rPr>
              <a:t>and</a:t>
            </a:r>
            <a:r>
              <a:rPr sz="2300" spc="70" dirty="0">
                <a:solidFill>
                  <a:srgbClr val="FAFAFA"/>
                </a:solidFill>
                <a:latin typeface="Calibri"/>
                <a:cs typeface="Calibri"/>
              </a:rPr>
              <a:t> </a:t>
            </a:r>
            <a:r>
              <a:rPr sz="2300" dirty="0">
                <a:solidFill>
                  <a:srgbClr val="FAFAFA"/>
                </a:solidFill>
                <a:latin typeface="Calibri"/>
                <a:cs typeface="Calibri"/>
              </a:rPr>
              <a:t>discomfort</a:t>
            </a:r>
            <a:r>
              <a:rPr sz="2300" spc="75" dirty="0">
                <a:solidFill>
                  <a:srgbClr val="FAFAFA"/>
                </a:solidFill>
                <a:latin typeface="Calibri"/>
                <a:cs typeface="Calibri"/>
              </a:rPr>
              <a:t> </a:t>
            </a:r>
            <a:r>
              <a:rPr sz="2300" dirty="0">
                <a:solidFill>
                  <a:srgbClr val="FAFAFA"/>
                </a:solidFill>
                <a:latin typeface="Calibri"/>
                <a:cs typeface="Calibri"/>
              </a:rPr>
              <a:t>to</a:t>
            </a:r>
            <a:r>
              <a:rPr sz="2300" spc="70" dirty="0">
                <a:solidFill>
                  <a:srgbClr val="FAFAFA"/>
                </a:solidFill>
                <a:latin typeface="Calibri"/>
                <a:cs typeface="Calibri"/>
              </a:rPr>
              <a:t> </a:t>
            </a:r>
            <a:r>
              <a:rPr sz="2300" dirty="0">
                <a:solidFill>
                  <a:srgbClr val="FAFAFA"/>
                </a:solidFill>
                <a:latin typeface="Calibri"/>
                <a:cs typeface="Calibri"/>
              </a:rPr>
              <a:t>those</a:t>
            </a:r>
            <a:r>
              <a:rPr sz="2300" spc="70" dirty="0">
                <a:solidFill>
                  <a:srgbClr val="FAFAFA"/>
                </a:solidFill>
                <a:latin typeface="Calibri"/>
                <a:cs typeface="Calibri"/>
              </a:rPr>
              <a:t> </a:t>
            </a:r>
            <a:r>
              <a:rPr sz="2300" spc="-25" dirty="0">
                <a:solidFill>
                  <a:srgbClr val="FAFAFA"/>
                </a:solidFill>
                <a:latin typeface="Calibri"/>
                <a:cs typeface="Calibri"/>
              </a:rPr>
              <a:t>who </a:t>
            </a:r>
            <a:r>
              <a:rPr sz="2300" dirty="0">
                <a:solidFill>
                  <a:srgbClr val="FAFAFA"/>
                </a:solidFill>
                <a:latin typeface="Calibri"/>
                <a:cs typeface="Calibri"/>
              </a:rPr>
              <a:t>come</a:t>
            </a:r>
            <a:r>
              <a:rPr sz="2300" spc="90" dirty="0">
                <a:solidFill>
                  <a:srgbClr val="FAFAFA"/>
                </a:solidFill>
                <a:latin typeface="Calibri"/>
                <a:cs typeface="Calibri"/>
              </a:rPr>
              <a:t> </a:t>
            </a:r>
            <a:r>
              <a:rPr sz="2300" dirty="0">
                <a:solidFill>
                  <a:srgbClr val="FAFAFA"/>
                </a:solidFill>
                <a:latin typeface="Calibri"/>
                <a:cs typeface="Calibri"/>
              </a:rPr>
              <a:t>into</a:t>
            </a:r>
            <a:r>
              <a:rPr sz="2300" spc="90" dirty="0">
                <a:solidFill>
                  <a:srgbClr val="FAFAFA"/>
                </a:solidFill>
                <a:latin typeface="Calibri"/>
                <a:cs typeface="Calibri"/>
              </a:rPr>
              <a:t> </a:t>
            </a:r>
            <a:r>
              <a:rPr sz="2300" dirty="0">
                <a:solidFill>
                  <a:srgbClr val="FAFAFA"/>
                </a:solidFill>
                <a:latin typeface="Calibri"/>
                <a:cs typeface="Calibri"/>
              </a:rPr>
              <a:t>contact</a:t>
            </a:r>
            <a:r>
              <a:rPr sz="2300" spc="90" dirty="0">
                <a:solidFill>
                  <a:srgbClr val="FAFAFA"/>
                </a:solidFill>
                <a:latin typeface="Calibri"/>
                <a:cs typeface="Calibri"/>
              </a:rPr>
              <a:t> </a:t>
            </a:r>
            <a:r>
              <a:rPr sz="2300" dirty="0">
                <a:solidFill>
                  <a:srgbClr val="FAFAFA"/>
                </a:solidFill>
                <a:latin typeface="Calibri"/>
                <a:cs typeface="Calibri"/>
              </a:rPr>
              <a:t>with</a:t>
            </a:r>
            <a:r>
              <a:rPr sz="2300" spc="90" dirty="0">
                <a:solidFill>
                  <a:srgbClr val="FAFAFA"/>
                </a:solidFill>
                <a:latin typeface="Calibri"/>
                <a:cs typeface="Calibri"/>
              </a:rPr>
              <a:t> </a:t>
            </a:r>
            <a:r>
              <a:rPr sz="2300" dirty="0">
                <a:solidFill>
                  <a:srgbClr val="FAFAFA"/>
                </a:solidFill>
                <a:latin typeface="Calibri"/>
                <a:cs typeface="Calibri"/>
              </a:rPr>
              <a:t>the</a:t>
            </a:r>
            <a:r>
              <a:rPr sz="2300" spc="90" dirty="0">
                <a:solidFill>
                  <a:srgbClr val="FAFAFA"/>
                </a:solidFill>
                <a:latin typeface="Calibri"/>
                <a:cs typeface="Calibri"/>
              </a:rPr>
              <a:t> </a:t>
            </a:r>
            <a:r>
              <a:rPr sz="2300" spc="-10" dirty="0">
                <a:solidFill>
                  <a:srgbClr val="FAFAFA"/>
                </a:solidFill>
                <a:latin typeface="Calibri"/>
                <a:cs typeface="Calibri"/>
              </a:rPr>
              <a:t>released contents</a:t>
            </a:r>
            <a:r>
              <a:rPr lang="en-US" sz="2300" spc="-10" dirty="0">
                <a:solidFill>
                  <a:srgbClr val="FAFAFA"/>
                </a:solidFill>
                <a:latin typeface="Calibri"/>
                <a:cs typeface="Calibri"/>
              </a:rPr>
              <a:t> in order to gain compliance or de-escalate violent subjects</a:t>
            </a:r>
            <a:r>
              <a:rPr sz="2300" spc="-10" dirty="0">
                <a:solidFill>
                  <a:srgbClr val="FAFAFA"/>
                </a:solidFill>
                <a:latin typeface="Calibri"/>
                <a:cs typeface="Calibri"/>
              </a:rPr>
              <a:t>.</a:t>
            </a:r>
            <a:endParaRPr sz="2300" dirty="0">
              <a:latin typeface="Calibri"/>
              <a:cs typeface="Calibri"/>
            </a:endParaRPr>
          </a:p>
        </p:txBody>
      </p:sp>
      <p:pic>
        <p:nvPicPr>
          <p:cNvPr id="8" name="object 8"/>
          <p:cNvPicPr/>
          <p:nvPr/>
        </p:nvPicPr>
        <p:blipFill>
          <a:blip r:embed="rId3" cstate="print"/>
          <a:stretch>
            <a:fillRect/>
          </a:stretch>
        </p:blipFill>
        <p:spPr>
          <a:xfrm>
            <a:off x="12202498" y="4757092"/>
            <a:ext cx="3852814" cy="4114799"/>
          </a:xfrm>
          <a:prstGeom prst="rect">
            <a:avLst/>
          </a:prstGeom>
        </p:spPr>
      </p:pic>
      <p:sp>
        <p:nvSpPr>
          <p:cNvPr id="9" name="object 9"/>
          <p:cNvSpPr/>
          <p:nvPr/>
        </p:nvSpPr>
        <p:spPr>
          <a:xfrm>
            <a:off x="4218465" y="9815696"/>
            <a:ext cx="760730" cy="19050"/>
          </a:xfrm>
          <a:custGeom>
            <a:avLst/>
            <a:gdLst/>
            <a:ahLst/>
            <a:cxnLst/>
            <a:rect l="l" t="t" r="r" b="b"/>
            <a:pathLst>
              <a:path w="760729" h="19050">
                <a:moveTo>
                  <a:pt x="760660" y="19049"/>
                </a:moveTo>
                <a:lnTo>
                  <a:pt x="0" y="19049"/>
                </a:lnTo>
                <a:lnTo>
                  <a:pt x="0" y="0"/>
                </a:lnTo>
                <a:lnTo>
                  <a:pt x="760660" y="0"/>
                </a:lnTo>
                <a:lnTo>
                  <a:pt x="760660" y="19049"/>
                </a:lnTo>
                <a:close/>
              </a:path>
            </a:pathLst>
          </a:custGeom>
          <a:solidFill>
            <a:srgbClr val="FAFAFA"/>
          </a:solidFill>
        </p:spPr>
        <p:txBody>
          <a:bodyPr wrap="square" lIns="0" tIns="0" rIns="0" bIns="0" rtlCol="0"/>
          <a:lstStyle/>
          <a:p>
            <a:endParaRPr/>
          </a:p>
        </p:txBody>
      </p:sp>
      <p:sp>
        <p:nvSpPr>
          <p:cNvPr id="10" name="object 10"/>
          <p:cNvSpPr txBox="1"/>
          <p:nvPr/>
        </p:nvSpPr>
        <p:spPr>
          <a:xfrm>
            <a:off x="3898286" y="8804966"/>
            <a:ext cx="1155700" cy="1054100"/>
          </a:xfrm>
          <a:prstGeom prst="rect">
            <a:avLst/>
          </a:prstGeom>
        </p:spPr>
        <p:txBody>
          <a:bodyPr vert="horz" wrap="square" lIns="0" tIns="12065" rIns="0" bIns="0" rtlCol="0">
            <a:spAutoFit/>
          </a:bodyPr>
          <a:lstStyle/>
          <a:p>
            <a:pPr marL="318135" marR="297815" indent="-13335" algn="ctr">
              <a:lnSpc>
                <a:spcPct val="115399"/>
              </a:lnSpc>
              <a:spcBef>
                <a:spcPts val="95"/>
              </a:spcBef>
            </a:pPr>
            <a:r>
              <a:rPr sz="1950" u="heavy" spc="-20" dirty="0">
                <a:solidFill>
                  <a:srgbClr val="FAFAFA"/>
                </a:solidFill>
                <a:uFill>
                  <a:solidFill>
                    <a:srgbClr val="FAFAFA"/>
                  </a:solidFill>
                </a:uFill>
                <a:latin typeface="Calibri"/>
                <a:cs typeface="Calibri"/>
              </a:rPr>
              <a:t>MFD</a:t>
            </a:r>
            <a:r>
              <a:rPr sz="1950" spc="-20" dirty="0">
                <a:solidFill>
                  <a:srgbClr val="FAFAFA"/>
                </a:solidFill>
                <a:latin typeface="Calibri"/>
                <a:cs typeface="Calibri"/>
              </a:rPr>
              <a:t>: 2021</a:t>
            </a:r>
            <a:endParaRPr sz="1950">
              <a:latin typeface="Calibri"/>
              <a:cs typeface="Calibri"/>
            </a:endParaRPr>
          </a:p>
          <a:p>
            <a:pPr algn="ctr">
              <a:lnSpc>
                <a:spcPct val="100000"/>
              </a:lnSpc>
              <a:spcBef>
                <a:spcPts val="360"/>
              </a:spcBef>
            </a:pPr>
            <a:r>
              <a:rPr sz="1950" u="heavy" spc="-10" dirty="0">
                <a:solidFill>
                  <a:srgbClr val="FAFAFA"/>
                </a:solidFill>
                <a:uFill>
                  <a:solidFill>
                    <a:srgbClr val="FAFAFA"/>
                  </a:solidFill>
                </a:uFill>
                <a:latin typeface="Calibri"/>
                <a:cs typeface="Calibri"/>
              </a:rPr>
              <a:t>Ex</a:t>
            </a:r>
            <a:r>
              <a:rPr sz="1950" spc="-10" dirty="0">
                <a:solidFill>
                  <a:srgbClr val="FAFAFA"/>
                </a:solidFill>
                <a:latin typeface="Calibri"/>
                <a:cs typeface="Calibri"/>
              </a:rPr>
              <a:t>piration:</a:t>
            </a:r>
            <a:endParaRPr sz="1950">
              <a:latin typeface="Calibri"/>
              <a:cs typeface="Calibri"/>
            </a:endParaRPr>
          </a:p>
        </p:txBody>
      </p:sp>
      <p:sp>
        <p:nvSpPr>
          <p:cNvPr id="11" name="object 11"/>
          <p:cNvSpPr txBox="1"/>
          <p:nvPr/>
        </p:nvSpPr>
        <p:spPr>
          <a:xfrm>
            <a:off x="3596463" y="9878243"/>
            <a:ext cx="1809114" cy="323850"/>
          </a:xfrm>
          <a:prstGeom prst="rect">
            <a:avLst/>
          </a:prstGeom>
        </p:spPr>
        <p:txBody>
          <a:bodyPr vert="horz" wrap="square" lIns="0" tIns="13335" rIns="0" bIns="0" rtlCol="0">
            <a:spAutoFit/>
          </a:bodyPr>
          <a:lstStyle/>
          <a:p>
            <a:pPr marL="12700">
              <a:lnSpc>
                <a:spcPct val="100000"/>
              </a:lnSpc>
              <a:spcBef>
                <a:spcPts val="105"/>
              </a:spcBef>
            </a:pPr>
            <a:r>
              <a:rPr sz="1950" dirty="0">
                <a:solidFill>
                  <a:srgbClr val="FAFAFA"/>
                </a:solidFill>
                <a:latin typeface="Calibri"/>
                <a:cs typeface="Calibri"/>
              </a:rPr>
              <a:t>5</a:t>
            </a:r>
            <a:r>
              <a:rPr sz="1950" spc="-10" dirty="0">
                <a:solidFill>
                  <a:srgbClr val="FAFAFA"/>
                </a:solidFill>
                <a:latin typeface="Calibri"/>
                <a:cs typeface="Calibri"/>
              </a:rPr>
              <a:t> </a:t>
            </a:r>
            <a:r>
              <a:rPr sz="1950" dirty="0">
                <a:solidFill>
                  <a:srgbClr val="FAFAFA"/>
                </a:solidFill>
                <a:latin typeface="Calibri"/>
                <a:cs typeface="Calibri"/>
              </a:rPr>
              <a:t>years</a:t>
            </a:r>
            <a:r>
              <a:rPr sz="1950" spc="-5" dirty="0">
                <a:solidFill>
                  <a:srgbClr val="FAFAFA"/>
                </a:solidFill>
                <a:latin typeface="Calibri"/>
                <a:cs typeface="Calibri"/>
              </a:rPr>
              <a:t> </a:t>
            </a:r>
            <a:r>
              <a:rPr sz="1950" dirty="0">
                <a:solidFill>
                  <a:srgbClr val="FAFAFA"/>
                </a:solidFill>
                <a:latin typeface="Calibri"/>
                <a:cs typeface="Calibri"/>
              </a:rPr>
              <a:t>from</a:t>
            </a:r>
            <a:r>
              <a:rPr sz="1950" spc="-10" dirty="0">
                <a:solidFill>
                  <a:srgbClr val="FAFAFA"/>
                </a:solidFill>
                <a:latin typeface="Calibri"/>
                <a:cs typeface="Calibri"/>
              </a:rPr>
              <a:t> </a:t>
            </a:r>
            <a:r>
              <a:rPr sz="1950" spc="-25" dirty="0">
                <a:solidFill>
                  <a:srgbClr val="FAFAFA"/>
                </a:solidFill>
                <a:latin typeface="Calibri"/>
                <a:cs typeface="Calibri"/>
              </a:rPr>
              <a:t>MFD</a:t>
            </a:r>
            <a:endParaRPr sz="1950">
              <a:latin typeface="Calibri"/>
              <a:cs typeface="Calibri"/>
            </a:endParaRPr>
          </a:p>
        </p:txBody>
      </p:sp>
      <p:sp>
        <p:nvSpPr>
          <p:cNvPr id="12" name="object 12"/>
          <p:cNvSpPr txBox="1"/>
          <p:nvPr/>
        </p:nvSpPr>
        <p:spPr>
          <a:xfrm>
            <a:off x="9920882" y="198330"/>
            <a:ext cx="7188834" cy="4347344"/>
          </a:xfrm>
          <a:prstGeom prst="rect">
            <a:avLst/>
          </a:prstGeom>
        </p:spPr>
        <p:txBody>
          <a:bodyPr vert="horz" wrap="square" lIns="0" tIns="88900" rIns="0" bIns="0" rtlCol="0">
            <a:spAutoFit/>
          </a:bodyPr>
          <a:lstStyle/>
          <a:p>
            <a:pPr marL="540385" algn="ctr">
              <a:lnSpc>
                <a:spcPct val="100000"/>
              </a:lnSpc>
              <a:spcBef>
                <a:spcPts val="700"/>
              </a:spcBef>
            </a:pPr>
            <a:r>
              <a:rPr sz="3000" b="1" spc="185" dirty="0">
                <a:solidFill>
                  <a:srgbClr val="FAFAFA"/>
                </a:solidFill>
                <a:latin typeface="Calibri"/>
                <a:cs typeface="Calibri"/>
              </a:rPr>
              <a:t>CTS</a:t>
            </a:r>
            <a:r>
              <a:rPr sz="3000" b="1" spc="-75" dirty="0">
                <a:solidFill>
                  <a:srgbClr val="FAFAFA"/>
                </a:solidFill>
                <a:latin typeface="Calibri"/>
                <a:cs typeface="Calibri"/>
              </a:rPr>
              <a:t> </a:t>
            </a:r>
            <a:r>
              <a:rPr sz="3000" b="1" spc="50" dirty="0">
                <a:solidFill>
                  <a:srgbClr val="FAFAFA"/>
                </a:solidFill>
                <a:latin typeface="Calibri"/>
                <a:cs typeface="Calibri"/>
              </a:rPr>
              <a:t>5230B</a:t>
            </a:r>
            <a:endParaRPr sz="3000" dirty="0">
              <a:latin typeface="Calibri"/>
              <a:cs typeface="Calibri"/>
            </a:endParaRPr>
          </a:p>
          <a:p>
            <a:pPr marL="387985" algn="ctr">
              <a:lnSpc>
                <a:spcPct val="100000"/>
              </a:lnSpc>
              <a:spcBef>
                <a:spcPts val="600"/>
              </a:spcBef>
            </a:pPr>
            <a:r>
              <a:rPr sz="3000" b="1" spc="80" dirty="0">
                <a:solidFill>
                  <a:srgbClr val="FAFAFA"/>
                </a:solidFill>
                <a:latin typeface="Calibri"/>
                <a:cs typeface="Calibri"/>
              </a:rPr>
              <a:t>Baffled</a:t>
            </a:r>
            <a:r>
              <a:rPr sz="3000" b="1" spc="-60" dirty="0">
                <a:solidFill>
                  <a:srgbClr val="FAFAFA"/>
                </a:solidFill>
                <a:latin typeface="Calibri"/>
                <a:cs typeface="Calibri"/>
              </a:rPr>
              <a:t> </a:t>
            </a:r>
            <a:r>
              <a:rPr sz="3000" b="1" spc="90" dirty="0">
                <a:solidFill>
                  <a:srgbClr val="FAFAFA"/>
                </a:solidFill>
                <a:latin typeface="Calibri"/>
                <a:cs typeface="Calibri"/>
              </a:rPr>
              <a:t>Riot</a:t>
            </a:r>
            <a:r>
              <a:rPr sz="3000" b="1" spc="-60" dirty="0">
                <a:solidFill>
                  <a:srgbClr val="FAFAFA"/>
                </a:solidFill>
                <a:latin typeface="Calibri"/>
                <a:cs typeface="Calibri"/>
              </a:rPr>
              <a:t> </a:t>
            </a:r>
            <a:r>
              <a:rPr sz="3000" b="1" spc="165" dirty="0">
                <a:solidFill>
                  <a:srgbClr val="FAFAFA"/>
                </a:solidFill>
                <a:latin typeface="Calibri"/>
                <a:cs typeface="Calibri"/>
              </a:rPr>
              <a:t>CS</a:t>
            </a:r>
            <a:endParaRPr sz="3000" dirty="0">
              <a:latin typeface="Calibri"/>
              <a:cs typeface="Calibri"/>
            </a:endParaRPr>
          </a:p>
          <a:p>
            <a:pPr marL="1316355" marR="767715" algn="ctr">
              <a:lnSpc>
                <a:spcPts val="4200"/>
              </a:lnSpc>
              <a:spcBef>
                <a:spcPts val="240"/>
              </a:spcBef>
            </a:pPr>
            <a:r>
              <a:rPr sz="3000" b="1" spc="75" dirty="0">
                <a:solidFill>
                  <a:srgbClr val="FAFAFA"/>
                </a:solidFill>
                <a:latin typeface="Calibri"/>
                <a:cs typeface="Calibri"/>
              </a:rPr>
              <a:t>(2-</a:t>
            </a:r>
            <a:r>
              <a:rPr sz="3000" b="1" spc="80" dirty="0">
                <a:solidFill>
                  <a:srgbClr val="FAFAFA"/>
                </a:solidFill>
                <a:latin typeface="Calibri"/>
                <a:cs typeface="Calibri"/>
              </a:rPr>
              <a:t>chlorobenzalmalononitrile) </a:t>
            </a:r>
            <a:r>
              <a:rPr sz="3000" b="1" spc="125" dirty="0">
                <a:solidFill>
                  <a:srgbClr val="FAFAFA"/>
                </a:solidFill>
                <a:latin typeface="Calibri"/>
                <a:cs typeface="Calibri"/>
              </a:rPr>
              <a:t>Smoke</a:t>
            </a:r>
            <a:r>
              <a:rPr sz="3000" b="1" spc="-65" dirty="0">
                <a:solidFill>
                  <a:srgbClr val="FAFAFA"/>
                </a:solidFill>
                <a:latin typeface="Calibri"/>
                <a:cs typeface="Calibri"/>
              </a:rPr>
              <a:t> </a:t>
            </a:r>
            <a:r>
              <a:rPr lang="en-US" sz="3000" b="1" spc="55" dirty="0">
                <a:solidFill>
                  <a:srgbClr val="FAFAFA"/>
                </a:solidFill>
                <a:latin typeface="Calibri"/>
                <a:cs typeface="Calibri"/>
              </a:rPr>
              <a:t>Canister</a:t>
            </a:r>
            <a:endParaRPr sz="3000" dirty="0">
              <a:latin typeface="Calibri"/>
              <a:cs typeface="Calibri"/>
            </a:endParaRPr>
          </a:p>
          <a:p>
            <a:pPr marL="12700">
              <a:lnSpc>
                <a:spcPts val="2130"/>
              </a:lnSpc>
            </a:pPr>
            <a:r>
              <a:rPr sz="2300" dirty="0">
                <a:solidFill>
                  <a:srgbClr val="FAFAFA"/>
                </a:solidFill>
                <a:latin typeface="Calibri"/>
                <a:cs typeface="Calibri"/>
              </a:rPr>
              <a:t>Pyrotechnic</a:t>
            </a:r>
            <a:r>
              <a:rPr sz="2300" spc="145" dirty="0">
                <a:solidFill>
                  <a:srgbClr val="FAFAFA"/>
                </a:solidFill>
                <a:latin typeface="Calibri"/>
                <a:cs typeface="Calibri"/>
              </a:rPr>
              <a:t> </a:t>
            </a:r>
            <a:r>
              <a:rPr sz="2300" dirty="0">
                <a:solidFill>
                  <a:srgbClr val="FAFAFA"/>
                </a:solidFill>
                <a:latin typeface="Calibri"/>
                <a:cs typeface="Calibri"/>
              </a:rPr>
              <a:t>cannister</a:t>
            </a:r>
            <a:r>
              <a:rPr sz="2300" spc="150" dirty="0">
                <a:solidFill>
                  <a:srgbClr val="FAFAFA"/>
                </a:solidFill>
                <a:latin typeface="Calibri"/>
                <a:cs typeface="Calibri"/>
              </a:rPr>
              <a:t> </a:t>
            </a:r>
            <a:r>
              <a:rPr sz="2300" dirty="0">
                <a:solidFill>
                  <a:srgbClr val="FAFAFA"/>
                </a:solidFill>
                <a:latin typeface="Calibri"/>
                <a:cs typeface="Calibri"/>
              </a:rPr>
              <a:t>designed</a:t>
            </a:r>
            <a:r>
              <a:rPr sz="2300" spc="145" dirty="0">
                <a:solidFill>
                  <a:srgbClr val="FAFAFA"/>
                </a:solidFill>
                <a:latin typeface="Calibri"/>
                <a:cs typeface="Calibri"/>
              </a:rPr>
              <a:t> </a:t>
            </a:r>
            <a:r>
              <a:rPr sz="2300" dirty="0">
                <a:solidFill>
                  <a:srgbClr val="FAFAFA"/>
                </a:solidFill>
                <a:latin typeface="Calibri"/>
                <a:cs typeface="Calibri"/>
              </a:rPr>
              <a:t>for</a:t>
            </a:r>
            <a:r>
              <a:rPr sz="2300" spc="150" dirty="0">
                <a:solidFill>
                  <a:srgbClr val="FAFAFA"/>
                </a:solidFill>
                <a:latin typeface="Calibri"/>
                <a:cs typeface="Calibri"/>
              </a:rPr>
              <a:t> </a:t>
            </a:r>
            <a:r>
              <a:rPr sz="2300" dirty="0">
                <a:solidFill>
                  <a:srgbClr val="FAFAFA"/>
                </a:solidFill>
                <a:latin typeface="Calibri"/>
                <a:cs typeface="Calibri"/>
              </a:rPr>
              <a:t>indoor</a:t>
            </a:r>
            <a:r>
              <a:rPr sz="2300" spc="145" dirty="0">
                <a:solidFill>
                  <a:srgbClr val="FAFAFA"/>
                </a:solidFill>
                <a:latin typeface="Calibri"/>
                <a:cs typeface="Calibri"/>
              </a:rPr>
              <a:t> </a:t>
            </a:r>
            <a:r>
              <a:rPr sz="2300" dirty="0">
                <a:solidFill>
                  <a:srgbClr val="FAFAFA"/>
                </a:solidFill>
                <a:latin typeface="Calibri"/>
                <a:cs typeface="Calibri"/>
              </a:rPr>
              <a:t>use</a:t>
            </a:r>
            <a:r>
              <a:rPr sz="2300" spc="150" dirty="0">
                <a:solidFill>
                  <a:srgbClr val="FAFAFA"/>
                </a:solidFill>
                <a:latin typeface="Calibri"/>
                <a:cs typeface="Calibri"/>
              </a:rPr>
              <a:t> </a:t>
            </a:r>
            <a:r>
              <a:rPr sz="2300" dirty="0">
                <a:solidFill>
                  <a:srgbClr val="FAFAFA"/>
                </a:solidFill>
                <a:latin typeface="Calibri"/>
                <a:cs typeface="Calibri"/>
              </a:rPr>
              <a:t>delivering</a:t>
            </a:r>
            <a:r>
              <a:rPr sz="2300" spc="145" dirty="0">
                <a:solidFill>
                  <a:srgbClr val="FAFAFA"/>
                </a:solidFill>
                <a:latin typeface="Calibri"/>
                <a:cs typeface="Calibri"/>
              </a:rPr>
              <a:t> </a:t>
            </a:r>
            <a:r>
              <a:rPr sz="2300" spc="55" dirty="0">
                <a:solidFill>
                  <a:srgbClr val="FAFAFA"/>
                </a:solidFill>
                <a:latin typeface="Calibri"/>
                <a:cs typeface="Calibri"/>
              </a:rPr>
              <a:t>a</a:t>
            </a:r>
            <a:r>
              <a:rPr sz="2300" spc="150" dirty="0">
                <a:solidFill>
                  <a:srgbClr val="FAFAFA"/>
                </a:solidFill>
                <a:latin typeface="Calibri"/>
                <a:cs typeface="Calibri"/>
              </a:rPr>
              <a:t> </a:t>
            </a:r>
            <a:r>
              <a:rPr sz="2300" spc="35" dirty="0">
                <a:solidFill>
                  <a:srgbClr val="FAFAFA"/>
                </a:solidFill>
                <a:latin typeface="Calibri"/>
                <a:cs typeface="Calibri"/>
              </a:rPr>
              <a:t>maximum</a:t>
            </a:r>
            <a:r>
              <a:rPr lang="en-US" sz="2300" dirty="0">
                <a:latin typeface="Calibri"/>
                <a:cs typeface="Calibri"/>
              </a:rPr>
              <a:t> </a:t>
            </a:r>
            <a:r>
              <a:rPr sz="2300" dirty="0">
                <a:solidFill>
                  <a:srgbClr val="FAFAFA"/>
                </a:solidFill>
                <a:latin typeface="Calibri"/>
                <a:cs typeface="Calibri"/>
              </a:rPr>
              <a:t>amount</a:t>
            </a:r>
            <a:r>
              <a:rPr sz="2300" spc="70" dirty="0">
                <a:solidFill>
                  <a:srgbClr val="FAFAFA"/>
                </a:solidFill>
                <a:latin typeface="Calibri"/>
                <a:cs typeface="Calibri"/>
              </a:rPr>
              <a:t> </a:t>
            </a:r>
            <a:r>
              <a:rPr sz="2300" dirty="0">
                <a:solidFill>
                  <a:srgbClr val="FAFAFA"/>
                </a:solidFill>
                <a:latin typeface="Calibri"/>
                <a:cs typeface="Calibri"/>
              </a:rPr>
              <a:t>of</a:t>
            </a:r>
            <a:r>
              <a:rPr sz="2300" spc="70" dirty="0">
                <a:solidFill>
                  <a:srgbClr val="FAFAFA"/>
                </a:solidFill>
                <a:latin typeface="Calibri"/>
                <a:cs typeface="Calibri"/>
              </a:rPr>
              <a:t> </a:t>
            </a:r>
            <a:r>
              <a:rPr sz="2300" spc="114" dirty="0">
                <a:solidFill>
                  <a:srgbClr val="FAFAFA"/>
                </a:solidFill>
                <a:latin typeface="Calibri"/>
                <a:cs typeface="Calibri"/>
              </a:rPr>
              <a:t>CS</a:t>
            </a:r>
            <a:r>
              <a:rPr sz="2300" spc="70" dirty="0">
                <a:solidFill>
                  <a:srgbClr val="FAFAFA"/>
                </a:solidFill>
                <a:latin typeface="Calibri"/>
                <a:cs typeface="Calibri"/>
              </a:rPr>
              <a:t> </a:t>
            </a:r>
            <a:r>
              <a:rPr sz="2300" dirty="0">
                <a:solidFill>
                  <a:srgbClr val="FAFAFA"/>
                </a:solidFill>
                <a:latin typeface="Calibri"/>
                <a:cs typeface="Calibri"/>
              </a:rPr>
              <a:t>irritant</a:t>
            </a:r>
            <a:r>
              <a:rPr sz="2300" spc="70" dirty="0">
                <a:solidFill>
                  <a:srgbClr val="FAFAFA"/>
                </a:solidFill>
                <a:latin typeface="Calibri"/>
                <a:cs typeface="Calibri"/>
              </a:rPr>
              <a:t> </a:t>
            </a:r>
            <a:r>
              <a:rPr sz="2300" dirty="0">
                <a:solidFill>
                  <a:srgbClr val="FAFAFA"/>
                </a:solidFill>
                <a:latin typeface="Calibri"/>
                <a:cs typeface="Calibri"/>
              </a:rPr>
              <a:t>smoke</a:t>
            </a:r>
            <a:r>
              <a:rPr sz="2300" spc="75" dirty="0">
                <a:solidFill>
                  <a:srgbClr val="FAFAFA"/>
                </a:solidFill>
                <a:latin typeface="Calibri"/>
                <a:cs typeface="Calibri"/>
              </a:rPr>
              <a:t> </a:t>
            </a:r>
            <a:r>
              <a:rPr sz="2300" spc="-10" dirty="0">
                <a:solidFill>
                  <a:srgbClr val="FAFAFA"/>
                </a:solidFill>
                <a:latin typeface="Calibri"/>
                <a:cs typeface="Calibri"/>
              </a:rPr>
              <a:t>throughout</a:t>
            </a:r>
            <a:r>
              <a:rPr lang="en-US" sz="2300" dirty="0">
                <a:latin typeface="Calibri"/>
                <a:cs typeface="Calibri"/>
              </a:rPr>
              <a:t> </a:t>
            </a:r>
            <a:r>
              <a:rPr sz="2300" dirty="0">
                <a:solidFill>
                  <a:srgbClr val="FAFAFA"/>
                </a:solidFill>
                <a:latin typeface="Calibri"/>
                <a:cs typeface="Calibri"/>
              </a:rPr>
              <a:t>multiple</a:t>
            </a:r>
            <a:r>
              <a:rPr sz="2300" spc="45" dirty="0">
                <a:solidFill>
                  <a:srgbClr val="FAFAFA"/>
                </a:solidFill>
                <a:latin typeface="Calibri"/>
                <a:cs typeface="Calibri"/>
              </a:rPr>
              <a:t> </a:t>
            </a:r>
            <a:r>
              <a:rPr sz="2300" dirty="0">
                <a:solidFill>
                  <a:srgbClr val="FAFAFA"/>
                </a:solidFill>
                <a:latin typeface="Calibri"/>
                <a:cs typeface="Calibri"/>
              </a:rPr>
              <a:t>rooms</a:t>
            </a:r>
            <a:r>
              <a:rPr sz="2300" spc="45" dirty="0">
                <a:solidFill>
                  <a:srgbClr val="FAFAFA"/>
                </a:solidFill>
                <a:latin typeface="Calibri"/>
                <a:cs typeface="Calibri"/>
              </a:rPr>
              <a:t> </a:t>
            </a:r>
            <a:r>
              <a:rPr sz="2300" dirty="0">
                <a:solidFill>
                  <a:srgbClr val="FAFAFA"/>
                </a:solidFill>
                <a:latin typeface="Calibri"/>
                <a:cs typeface="Calibri"/>
              </a:rPr>
              <a:t>with</a:t>
            </a:r>
            <a:r>
              <a:rPr sz="2300" spc="50" dirty="0">
                <a:solidFill>
                  <a:srgbClr val="FAFAFA"/>
                </a:solidFill>
                <a:latin typeface="Calibri"/>
                <a:cs typeface="Calibri"/>
              </a:rPr>
              <a:t> </a:t>
            </a:r>
            <a:r>
              <a:rPr sz="2300" spc="45" dirty="0">
                <a:solidFill>
                  <a:srgbClr val="FAFAFA"/>
                </a:solidFill>
                <a:latin typeface="Calibri"/>
                <a:cs typeface="Calibri"/>
              </a:rPr>
              <a:t>minimal </a:t>
            </a:r>
            <a:r>
              <a:rPr sz="2300" dirty="0">
                <a:solidFill>
                  <a:srgbClr val="FAFAFA"/>
                </a:solidFill>
                <a:latin typeface="Calibri"/>
                <a:cs typeface="Calibri"/>
              </a:rPr>
              <a:t>risk</a:t>
            </a:r>
            <a:r>
              <a:rPr sz="2300" spc="50" dirty="0">
                <a:solidFill>
                  <a:srgbClr val="FAFAFA"/>
                </a:solidFill>
                <a:latin typeface="Calibri"/>
                <a:cs typeface="Calibri"/>
              </a:rPr>
              <a:t> </a:t>
            </a:r>
            <a:r>
              <a:rPr sz="2300" dirty="0">
                <a:solidFill>
                  <a:srgbClr val="FAFAFA"/>
                </a:solidFill>
                <a:latin typeface="Calibri"/>
                <a:cs typeface="Calibri"/>
              </a:rPr>
              <a:t>of</a:t>
            </a:r>
            <a:r>
              <a:rPr sz="2300" spc="45" dirty="0">
                <a:solidFill>
                  <a:srgbClr val="FAFAFA"/>
                </a:solidFill>
                <a:latin typeface="Calibri"/>
                <a:cs typeface="Calibri"/>
              </a:rPr>
              <a:t> </a:t>
            </a:r>
            <a:r>
              <a:rPr sz="2300" dirty="0">
                <a:solidFill>
                  <a:srgbClr val="FAFAFA"/>
                </a:solidFill>
                <a:latin typeface="Calibri"/>
                <a:cs typeface="Calibri"/>
              </a:rPr>
              <a:t>fire.</a:t>
            </a:r>
            <a:r>
              <a:rPr sz="2300" spc="50" dirty="0">
                <a:solidFill>
                  <a:srgbClr val="FAFAFA"/>
                </a:solidFill>
                <a:latin typeface="Calibri"/>
                <a:cs typeface="Calibri"/>
              </a:rPr>
              <a:t> </a:t>
            </a:r>
            <a:r>
              <a:rPr sz="2300" spc="60" dirty="0">
                <a:solidFill>
                  <a:srgbClr val="FAFAFA"/>
                </a:solidFill>
                <a:latin typeface="Calibri"/>
                <a:cs typeface="Calibri"/>
              </a:rPr>
              <a:t>Can</a:t>
            </a:r>
            <a:r>
              <a:rPr sz="2300" spc="45" dirty="0">
                <a:solidFill>
                  <a:srgbClr val="FAFAFA"/>
                </a:solidFill>
                <a:latin typeface="Calibri"/>
                <a:cs typeface="Calibri"/>
              </a:rPr>
              <a:t> </a:t>
            </a:r>
            <a:r>
              <a:rPr sz="2300" dirty="0">
                <a:solidFill>
                  <a:srgbClr val="FAFAFA"/>
                </a:solidFill>
                <a:latin typeface="Calibri"/>
                <a:cs typeface="Calibri"/>
              </a:rPr>
              <a:t>be</a:t>
            </a:r>
            <a:r>
              <a:rPr sz="2300" spc="45" dirty="0">
                <a:solidFill>
                  <a:srgbClr val="FAFAFA"/>
                </a:solidFill>
                <a:latin typeface="Calibri"/>
                <a:cs typeface="Calibri"/>
              </a:rPr>
              <a:t> </a:t>
            </a:r>
            <a:r>
              <a:rPr sz="2300" dirty="0">
                <a:solidFill>
                  <a:srgbClr val="FAFAFA"/>
                </a:solidFill>
                <a:latin typeface="Calibri"/>
                <a:cs typeface="Calibri"/>
              </a:rPr>
              <a:t>hand</a:t>
            </a:r>
            <a:r>
              <a:rPr sz="2300" spc="50" dirty="0">
                <a:solidFill>
                  <a:srgbClr val="FAFAFA"/>
                </a:solidFill>
                <a:latin typeface="Calibri"/>
                <a:cs typeface="Calibri"/>
              </a:rPr>
              <a:t> </a:t>
            </a:r>
            <a:r>
              <a:rPr sz="2300" dirty="0">
                <a:solidFill>
                  <a:srgbClr val="FAFAFA"/>
                </a:solidFill>
                <a:latin typeface="Calibri"/>
                <a:cs typeface="Calibri"/>
              </a:rPr>
              <a:t>thrown</a:t>
            </a:r>
            <a:r>
              <a:rPr sz="2300" spc="45" dirty="0">
                <a:solidFill>
                  <a:srgbClr val="FAFAFA"/>
                </a:solidFill>
                <a:latin typeface="Calibri"/>
                <a:cs typeface="Calibri"/>
              </a:rPr>
              <a:t> </a:t>
            </a:r>
            <a:r>
              <a:rPr sz="2300" spc="-25" dirty="0">
                <a:solidFill>
                  <a:srgbClr val="FAFAFA"/>
                </a:solidFill>
                <a:latin typeface="Calibri"/>
                <a:cs typeface="Calibri"/>
              </a:rPr>
              <a:t>or </a:t>
            </a:r>
            <a:r>
              <a:rPr sz="2300" dirty="0">
                <a:solidFill>
                  <a:srgbClr val="FAFAFA"/>
                </a:solidFill>
                <a:latin typeface="Calibri"/>
                <a:cs typeface="Calibri"/>
              </a:rPr>
              <a:t>launched.</a:t>
            </a:r>
            <a:r>
              <a:rPr sz="2300" spc="40" dirty="0">
                <a:solidFill>
                  <a:srgbClr val="FAFAFA"/>
                </a:solidFill>
                <a:latin typeface="Calibri"/>
                <a:cs typeface="Calibri"/>
              </a:rPr>
              <a:t> </a:t>
            </a:r>
            <a:r>
              <a:rPr sz="2300" spc="114" dirty="0">
                <a:solidFill>
                  <a:srgbClr val="FAFAFA"/>
                </a:solidFill>
                <a:latin typeface="Calibri"/>
                <a:cs typeface="Calibri"/>
              </a:rPr>
              <a:t>CS</a:t>
            </a:r>
            <a:r>
              <a:rPr sz="2300" spc="40" dirty="0">
                <a:solidFill>
                  <a:srgbClr val="FAFAFA"/>
                </a:solidFill>
                <a:latin typeface="Calibri"/>
                <a:cs typeface="Calibri"/>
              </a:rPr>
              <a:t> </a:t>
            </a:r>
            <a:r>
              <a:rPr sz="2300" spc="60" dirty="0">
                <a:solidFill>
                  <a:srgbClr val="FAFAFA"/>
                </a:solidFill>
                <a:latin typeface="Calibri"/>
                <a:cs typeface="Calibri"/>
              </a:rPr>
              <a:t>gas</a:t>
            </a:r>
            <a:r>
              <a:rPr sz="2300" spc="45" dirty="0">
                <a:solidFill>
                  <a:srgbClr val="FAFAFA"/>
                </a:solidFill>
                <a:latin typeface="Calibri"/>
                <a:cs typeface="Calibri"/>
              </a:rPr>
              <a:t> </a:t>
            </a:r>
            <a:r>
              <a:rPr sz="2300" dirty="0">
                <a:solidFill>
                  <a:srgbClr val="FAFAFA"/>
                </a:solidFill>
                <a:latin typeface="Calibri"/>
                <a:cs typeface="Calibri"/>
              </a:rPr>
              <a:t>is</a:t>
            </a:r>
            <a:r>
              <a:rPr sz="2300" spc="40" dirty="0">
                <a:solidFill>
                  <a:srgbClr val="FAFAFA"/>
                </a:solidFill>
                <a:latin typeface="Calibri"/>
                <a:cs typeface="Calibri"/>
              </a:rPr>
              <a:t> </a:t>
            </a:r>
            <a:r>
              <a:rPr sz="2300" dirty="0">
                <a:solidFill>
                  <a:srgbClr val="FAFAFA"/>
                </a:solidFill>
                <a:latin typeface="Calibri"/>
                <a:cs typeface="Calibri"/>
              </a:rPr>
              <a:t>one</a:t>
            </a:r>
            <a:r>
              <a:rPr sz="2300" spc="45" dirty="0">
                <a:solidFill>
                  <a:srgbClr val="FAFAFA"/>
                </a:solidFill>
                <a:latin typeface="Calibri"/>
                <a:cs typeface="Calibri"/>
              </a:rPr>
              <a:t> </a:t>
            </a:r>
            <a:r>
              <a:rPr sz="2300" dirty="0">
                <a:solidFill>
                  <a:srgbClr val="FAFAFA"/>
                </a:solidFill>
                <a:latin typeface="Calibri"/>
                <a:cs typeface="Calibri"/>
              </a:rPr>
              <a:t>of</a:t>
            </a:r>
            <a:r>
              <a:rPr sz="2300" spc="40" dirty="0">
                <a:solidFill>
                  <a:srgbClr val="FAFAFA"/>
                </a:solidFill>
                <a:latin typeface="Calibri"/>
                <a:cs typeface="Calibri"/>
              </a:rPr>
              <a:t> </a:t>
            </a:r>
            <a:r>
              <a:rPr sz="2300" dirty="0">
                <a:solidFill>
                  <a:srgbClr val="FAFAFA"/>
                </a:solidFill>
                <a:latin typeface="Calibri"/>
                <a:cs typeface="Calibri"/>
              </a:rPr>
              <a:t>the</a:t>
            </a:r>
            <a:r>
              <a:rPr sz="2300" spc="45" dirty="0">
                <a:solidFill>
                  <a:srgbClr val="FAFAFA"/>
                </a:solidFill>
                <a:latin typeface="Calibri"/>
                <a:cs typeface="Calibri"/>
              </a:rPr>
              <a:t> </a:t>
            </a:r>
            <a:r>
              <a:rPr sz="2300" dirty="0">
                <a:solidFill>
                  <a:srgbClr val="FAFAFA"/>
                </a:solidFill>
                <a:latin typeface="Calibri"/>
                <a:cs typeface="Calibri"/>
              </a:rPr>
              <a:t>most</a:t>
            </a:r>
            <a:r>
              <a:rPr sz="2300" spc="40" dirty="0">
                <a:solidFill>
                  <a:srgbClr val="FAFAFA"/>
                </a:solidFill>
                <a:latin typeface="Calibri"/>
                <a:cs typeface="Calibri"/>
              </a:rPr>
              <a:t> </a:t>
            </a:r>
            <a:r>
              <a:rPr sz="2300" spc="45" dirty="0">
                <a:solidFill>
                  <a:srgbClr val="FAFAFA"/>
                </a:solidFill>
                <a:latin typeface="Calibri"/>
                <a:cs typeface="Calibri"/>
              </a:rPr>
              <a:t>commonly </a:t>
            </a:r>
            <a:r>
              <a:rPr sz="2300" dirty="0">
                <a:solidFill>
                  <a:srgbClr val="FAFAFA"/>
                </a:solidFill>
                <a:latin typeface="Calibri"/>
                <a:cs typeface="Calibri"/>
              </a:rPr>
              <a:t>used</a:t>
            </a:r>
            <a:r>
              <a:rPr sz="2300" spc="40" dirty="0">
                <a:solidFill>
                  <a:srgbClr val="FAFAFA"/>
                </a:solidFill>
                <a:latin typeface="Calibri"/>
                <a:cs typeface="Calibri"/>
              </a:rPr>
              <a:t> </a:t>
            </a:r>
            <a:r>
              <a:rPr sz="2300" dirty="0">
                <a:solidFill>
                  <a:srgbClr val="FAFAFA"/>
                </a:solidFill>
                <a:latin typeface="Calibri"/>
                <a:cs typeface="Calibri"/>
              </a:rPr>
              <a:t>tear</a:t>
            </a:r>
            <a:r>
              <a:rPr sz="2300" spc="40" dirty="0">
                <a:solidFill>
                  <a:srgbClr val="FAFAFA"/>
                </a:solidFill>
                <a:latin typeface="Calibri"/>
                <a:cs typeface="Calibri"/>
              </a:rPr>
              <a:t> </a:t>
            </a:r>
            <a:r>
              <a:rPr sz="2300" dirty="0">
                <a:solidFill>
                  <a:srgbClr val="FAFAFA"/>
                </a:solidFill>
                <a:latin typeface="Calibri"/>
                <a:cs typeface="Calibri"/>
              </a:rPr>
              <a:t>gases</a:t>
            </a:r>
            <a:r>
              <a:rPr sz="2300" spc="45" dirty="0">
                <a:solidFill>
                  <a:srgbClr val="FAFAFA"/>
                </a:solidFill>
                <a:latin typeface="Calibri"/>
                <a:cs typeface="Calibri"/>
              </a:rPr>
              <a:t> </a:t>
            </a:r>
            <a:r>
              <a:rPr sz="2300" dirty="0">
                <a:solidFill>
                  <a:srgbClr val="FAFAFA"/>
                </a:solidFill>
                <a:latin typeface="Calibri"/>
                <a:cs typeface="Calibri"/>
              </a:rPr>
              <a:t>in</a:t>
            </a:r>
            <a:r>
              <a:rPr sz="2300" spc="40" dirty="0">
                <a:solidFill>
                  <a:srgbClr val="FAFAFA"/>
                </a:solidFill>
                <a:latin typeface="Calibri"/>
                <a:cs typeface="Calibri"/>
              </a:rPr>
              <a:t> </a:t>
            </a:r>
            <a:r>
              <a:rPr sz="2300" spc="-25" dirty="0">
                <a:solidFill>
                  <a:srgbClr val="FAFAFA"/>
                </a:solidFill>
                <a:latin typeface="Calibri"/>
                <a:cs typeface="Calibri"/>
              </a:rPr>
              <a:t>the </a:t>
            </a:r>
            <a:r>
              <a:rPr sz="2300" dirty="0">
                <a:solidFill>
                  <a:srgbClr val="FAFAFA"/>
                </a:solidFill>
                <a:latin typeface="Calibri"/>
                <a:cs typeface="Calibri"/>
              </a:rPr>
              <a:t>world.</a:t>
            </a:r>
            <a:r>
              <a:rPr sz="2300" spc="90" dirty="0">
                <a:solidFill>
                  <a:srgbClr val="FAFAFA"/>
                </a:solidFill>
                <a:latin typeface="Calibri"/>
                <a:cs typeface="Calibri"/>
              </a:rPr>
              <a:t> </a:t>
            </a:r>
            <a:r>
              <a:rPr sz="2300" spc="60" dirty="0">
                <a:solidFill>
                  <a:srgbClr val="FAFAFA"/>
                </a:solidFill>
                <a:latin typeface="Calibri"/>
                <a:cs typeface="Calibri"/>
              </a:rPr>
              <a:t>Law</a:t>
            </a:r>
            <a:r>
              <a:rPr sz="2300" spc="100" dirty="0">
                <a:solidFill>
                  <a:srgbClr val="FAFAFA"/>
                </a:solidFill>
                <a:latin typeface="Calibri"/>
                <a:cs typeface="Calibri"/>
              </a:rPr>
              <a:t> </a:t>
            </a:r>
            <a:r>
              <a:rPr sz="2300" dirty="0">
                <a:solidFill>
                  <a:srgbClr val="FAFAFA"/>
                </a:solidFill>
                <a:latin typeface="Calibri"/>
                <a:cs typeface="Calibri"/>
              </a:rPr>
              <a:t>enforcement</a:t>
            </a:r>
            <a:r>
              <a:rPr sz="2300" spc="105" dirty="0">
                <a:solidFill>
                  <a:srgbClr val="FAFAFA"/>
                </a:solidFill>
                <a:latin typeface="Calibri"/>
                <a:cs typeface="Calibri"/>
              </a:rPr>
              <a:t> </a:t>
            </a:r>
            <a:r>
              <a:rPr sz="2300" dirty="0">
                <a:solidFill>
                  <a:srgbClr val="FAFAFA"/>
                </a:solidFill>
                <a:latin typeface="Calibri"/>
                <a:cs typeface="Calibri"/>
              </a:rPr>
              <a:t>agencies</a:t>
            </a:r>
            <a:r>
              <a:rPr sz="2300" spc="100" dirty="0">
                <a:solidFill>
                  <a:srgbClr val="FAFAFA"/>
                </a:solidFill>
                <a:latin typeface="Calibri"/>
                <a:cs typeface="Calibri"/>
              </a:rPr>
              <a:t> </a:t>
            </a:r>
            <a:r>
              <a:rPr sz="2300" dirty="0">
                <a:solidFill>
                  <a:srgbClr val="FAFAFA"/>
                </a:solidFill>
                <a:latin typeface="Calibri"/>
                <a:cs typeface="Calibri"/>
              </a:rPr>
              <a:t>have</a:t>
            </a:r>
            <a:r>
              <a:rPr sz="2300" spc="100" dirty="0">
                <a:solidFill>
                  <a:srgbClr val="FAFAFA"/>
                </a:solidFill>
                <a:latin typeface="Calibri"/>
                <a:cs typeface="Calibri"/>
              </a:rPr>
              <a:t> </a:t>
            </a:r>
            <a:r>
              <a:rPr sz="2300" dirty="0">
                <a:solidFill>
                  <a:srgbClr val="FAFAFA"/>
                </a:solidFill>
                <a:latin typeface="Calibri"/>
                <a:cs typeface="Calibri"/>
              </a:rPr>
              <a:t>found</a:t>
            </a:r>
            <a:r>
              <a:rPr sz="2300" spc="105" dirty="0">
                <a:solidFill>
                  <a:srgbClr val="FAFAFA"/>
                </a:solidFill>
                <a:latin typeface="Calibri"/>
                <a:cs typeface="Calibri"/>
              </a:rPr>
              <a:t> </a:t>
            </a:r>
            <a:r>
              <a:rPr sz="2300" dirty="0">
                <a:solidFill>
                  <a:srgbClr val="FAFAFA"/>
                </a:solidFill>
                <a:latin typeface="Calibri"/>
                <a:cs typeface="Calibri"/>
              </a:rPr>
              <a:t>this</a:t>
            </a:r>
            <a:r>
              <a:rPr sz="2300" spc="100" dirty="0">
                <a:solidFill>
                  <a:srgbClr val="FAFAFA"/>
                </a:solidFill>
                <a:latin typeface="Calibri"/>
                <a:cs typeface="Calibri"/>
              </a:rPr>
              <a:t> </a:t>
            </a:r>
            <a:r>
              <a:rPr sz="2300" dirty="0">
                <a:solidFill>
                  <a:srgbClr val="FAFAFA"/>
                </a:solidFill>
                <a:latin typeface="Calibri"/>
                <a:cs typeface="Calibri"/>
              </a:rPr>
              <a:t>agent</a:t>
            </a:r>
            <a:r>
              <a:rPr sz="2300" spc="105" dirty="0">
                <a:solidFill>
                  <a:srgbClr val="FAFAFA"/>
                </a:solidFill>
                <a:latin typeface="Calibri"/>
                <a:cs typeface="Calibri"/>
              </a:rPr>
              <a:t> </a:t>
            </a:r>
            <a:r>
              <a:rPr sz="2300" spc="-10" dirty="0">
                <a:solidFill>
                  <a:srgbClr val="FAFAFA"/>
                </a:solidFill>
                <a:latin typeface="Calibri"/>
                <a:cs typeface="Calibri"/>
              </a:rPr>
              <a:t>invaluable </a:t>
            </a:r>
            <a:r>
              <a:rPr sz="2300" dirty="0">
                <a:solidFill>
                  <a:srgbClr val="FAFAFA"/>
                </a:solidFill>
                <a:latin typeface="Calibri"/>
                <a:cs typeface="Calibri"/>
              </a:rPr>
              <a:t>when</a:t>
            </a:r>
            <a:r>
              <a:rPr sz="2300" spc="85" dirty="0">
                <a:solidFill>
                  <a:srgbClr val="FAFAFA"/>
                </a:solidFill>
                <a:latin typeface="Calibri"/>
                <a:cs typeface="Calibri"/>
              </a:rPr>
              <a:t> </a:t>
            </a:r>
            <a:r>
              <a:rPr sz="2300" dirty="0">
                <a:solidFill>
                  <a:srgbClr val="FAFAFA"/>
                </a:solidFill>
                <a:latin typeface="Calibri"/>
                <a:cs typeface="Calibri"/>
              </a:rPr>
              <a:t>faced</a:t>
            </a:r>
            <a:r>
              <a:rPr sz="2300" spc="90" dirty="0">
                <a:solidFill>
                  <a:srgbClr val="FAFAFA"/>
                </a:solidFill>
                <a:latin typeface="Calibri"/>
                <a:cs typeface="Calibri"/>
              </a:rPr>
              <a:t> </a:t>
            </a:r>
            <a:r>
              <a:rPr sz="2300" dirty="0">
                <a:solidFill>
                  <a:srgbClr val="FAFAFA"/>
                </a:solidFill>
                <a:latin typeface="Calibri"/>
                <a:cs typeface="Calibri"/>
              </a:rPr>
              <a:t>with</a:t>
            </a:r>
            <a:r>
              <a:rPr sz="2300" spc="90" dirty="0">
                <a:solidFill>
                  <a:srgbClr val="FAFAFA"/>
                </a:solidFill>
                <a:latin typeface="Calibri"/>
                <a:cs typeface="Calibri"/>
              </a:rPr>
              <a:t> </a:t>
            </a:r>
            <a:r>
              <a:rPr sz="2300" dirty="0">
                <a:solidFill>
                  <a:srgbClr val="FAFAFA"/>
                </a:solidFill>
                <a:latin typeface="Calibri"/>
                <a:cs typeface="Calibri"/>
              </a:rPr>
              <a:t>combative</a:t>
            </a:r>
            <a:r>
              <a:rPr sz="2300" spc="85" dirty="0">
                <a:solidFill>
                  <a:srgbClr val="FAFAFA"/>
                </a:solidFill>
                <a:latin typeface="Calibri"/>
                <a:cs typeface="Calibri"/>
              </a:rPr>
              <a:t> </a:t>
            </a:r>
            <a:r>
              <a:rPr sz="2300" dirty="0">
                <a:solidFill>
                  <a:srgbClr val="FAFAFA"/>
                </a:solidFill>
                <a:latin typeface="Calibri"/>
                <a:cs typeface="Calibri"/>
              </a:rPr>
              <a:t>suspects,</a:t>
            </a:r>
            <a:r>
              <a:rPr sz="2300" spc="90" dirty="0">
                <a:solidFill>
                  <a:srgbClr val="FAFAFA"/>
                </a:solidFill>
                <a:latin typeface="Calibri"/>
                <a:cs typeface="Calibri"/>
              </a:rPr>
              <a:t> </a:t>
            </a:r>
            <a:r>
              <a:rPr sz="2300" dirty="0">
                <a:solidFill>
                  <a:srgbClr val="FAFAFA"/>
                </a:solidFill>
                <a:latin typeface="Calibri"/>
                <a:cs typeface="Calibri"/>
              </a:rPr>
              <a:t>for</a:t>
            </a:r>
            <a:r>
              <a:rPr sz="2300" spc="90" dirty="0">
                <a:solidFill>
                  <a:srgbClr val="FAFAFA"/>
                </a:solidFill>
                <a:latin typeface="Calibri"/>
                <a:cs typeface="Calibri"/>
              </a:rPr>
              <a:t> </a:t>
            </a:r>
            <a:r>
              <a:rPr sz="2300" dirty="0">
                <a:solidFill>
                  <a:srgbClr val="FAFAFA"/>
                </a:solidFill>
                <a:latin typeface="Calibri"/>
                <a:cs typeface="Calibri"/>
              </a:rPr>
              <a:t>riot</a:t>
            </a:r>
            <a:r>
              <a:rPr sz="2300" spc="85" dirty="0">
                <a:solidFill>
                  <a:srgbClr val="FAFAFA"/>
                </a:solidFill>
                <a:latin typeface="Calibri"/>
                <a:cs typeface="Calibri"/>
              </a:rPr>
              <a:t> </a:t>
            </a:r>
            <a:r>
              <a:rPr sz="2300" dirty="0">
                <a:solidFill>
                  <a:srgbClr val="FAFAFA"/>
                </a:solidFill>
                <a:latin typeface="Calibri"/>
                <a:cs typeface="Calibri"/>
              </a:rPr>
              <a:t>control,</a:t>
            </a:r>
            <a:r>
              <a:rPr sz="2300" spc="90" dirty="0">
                <a:solidFill>
                  <a:srgbClr val="FAFAFA"/>
                </a:solidFill>
                <a:latin typeface="Calibri"/>
                <a:cs typeface="Calibri"/>
              </a:rPr>
              <a:t> </a:t>
            </a:r>
            <a:r>
              <a:rPr sz="2300" spc="50" dirty="0">
                <a:solidFill>
                  <a:srgbClr val="FAFAFA"/>
                </a:solidFill>
                <a:latin typeface="Calibri"/>
                <a:cs typeface="Calibri"/>
              </a:rPr>
              <a:t>and</a:t>
            </a:r>
            <a:r>
              <a:rPr sz="2300" spc="90" dirty="0">
                <a:solidFill>
                  <a:srgbClr val="FAFAFA"/>
                </a:solidFill>
                <a:latin typeface="Calibri"/>
                <a:cs typeface="Calibri"/>
              </a:rPr>
              <a:t> </a:t>
            </a:r>
            <a:r>
              <a:rPr sz="2300" spc="-25" dirty="0">
                <a:solidFill>
                  <a:srgbClr val="FAFAFA"/>
                </a:solidFill>
                <a:latin typeface="Calibri"/>
                <a:cs typeface="Calibri"/>
              </a:rPr>
              <a:t>for </a:t>
            </a:r>
            <a:r>
              <a:rPr sz="2300" dirty="0">
                <a:solidFill>
                  <a:srgbClr val="FAFAFA"/>
                </a:solidFill>
                <a:latin typeface="Calibri"/>
                <a:cs typeface="Calibri"/>
              </a:rPr>
              <a:t>alleviating</a:t>
            </a:r>
            <a:r>
              <a:rPr sz="2300" spc="150" dirty="0">
                <a:solidFill>
                  <a:srgbClr val="FAFAFA"/>
                </a:solidFill>
                <a:latin typeface="Calibri"/>
                <a:cs typeface="Calibri"/>
              </a:rPr>
              <a:t> </a:t>
            </a:r>
            <a:r>
              <a:rPr sz="2300" dirty="0">
                <a:solidFill>
                  <a:srgbClr val="FAFAFA"/>
                </a:solidFill>
                <a:latin typeface="Calibri"/>
                <a:cs typeface="Calibri"/>
              </a:rPr>
              <a:t>hostage</a:t>
            </a:r>
            <a:r>
              <a:rPr sz="2300" spc="150" dirty="0">
                <a:solidFill>
                  <a:srgbClr val="FAFAFA"/>
                </a:solidFill>
                <a:latin typeface="Calibri"/>
                <a:cs typeface="Calibri"/>
              </a:rPr>
              <a:t> </a:t>
            </a:r>
            <a:r>
              <a:rPr sz="2300" spc="50" dirty="0">
                <a:solidFill>
                  <a:srgbClr val="FAFAFA"/>
                </a:solidFill>
                <a:latin typeface="Calibri"/>
                <a:cs typeface="Calibri"/>
              </a:rPr>
              <a:t>and</a:t>
            </a:r>
            <a:r>
              <a:rPr sz="2300" spc="150" dirty="0">
                <a:solidFill>
                  <a:srgbClr val="FAFAFA"/>
                </a:solidFill>
                <a:latin typeface="Calibri"/>
                <a:cs typeface="Calibri"/>
              </a:rPr>
              <a:t> </a:t>
            </a:r>
            <a:r>
              <a:rPr sz="2300" dirty="0">
                <a:solidFill>
                  <a:srgbClr val="FAFAFA"/>
                </a:solidFill>
                <a:latin typeface="Calibri"/>
                <a:cs typeface="Calibri"/>
              </a:rPr>
              <a:t>siege</a:t>
            </a:r>
            <a:r>
              <a:rPr sz="2300" spc="155" dirty="0">
                <a:solidFill>
                  <a:srgbClr val="FAFAFA"/>
                </a:solidFill>
                <a:latin typeface="Calibri"/>
                <a:cs typeface="Calibri"/>
              </a:rPr>
              <a:t> </a:t>
            </a:r>
            <a:r>
              <a:rPr sz="2300" spc="-10" dirty="0">
                <a:solidFill>
                  <a:srgbClr val="FAFAFA"/>
                </a:solidFill>
                <a:latin typeface="Calibri"/>
                <a:cs typeface="Calibri"/>
              </a:rPr>
              <a:t>situations</a:t>
            </a:r>
            <a:endParaRPr sz="2300" dirty="0">
              <a:latin typeface="Calibri"/>
              <a:cs typeface="Calibri"/>
            </a:endParaRPr>
          </a:p>
        </p:txBody>
      </p:sp>
      <p:sp>
        <p:nvSpPr>
          <p:cNvPr id="13" name="object 13"/>
          <p:cNvSpPr txBox="1"/>
          <p:nvPr/>
        </p:nvSpPr>
        <p:spPr>
          <a:xfrm>
            <a:off x="12449769" y="8904790"/>
            <a:ext cx="1065530" cy="825500"/>
          </a:xfrm>
          <a:prstGeom prst="rect">
            <a:avLst/>
          </a:prstGeom>
        </p:spPr>
        <p:txBody>
          <a:bodyPr vert="horz" wrap="square" lIns="0" tIns="12700" rIns="0" bIns="0" rtlCol="0">
            <a:spAutoFit/>
          </a:bodyPr>
          <a:lstStyle/>
          <a:p>
            <a:pPr marL="12700" marR="5080" indent="301625">
              <a:lnSpc>
                <a:spcPct val="116700"/>
              </a:lnSpc>
              <a:spcBef>
                <a:spcPts val="100"/>
              </a:spcBef>
            </a:pPr>
            <a:r>
              <a:rPr sz="1500" u="heavy" spc="-20" dirty="0">
                <a:solidFill>
                  <a:srgbClr val="FAFAFA"/>
                </a:solidFill>
                <a:uFill>
                  <a:solidFill>
                    <a:srgbClr val="FAFAFA"/>
                  </a:solidFill>
                </a:uFill>
                <a:latin typeface="Calibri"/>
                <a:cs typeface="Calibri"/>
              </a:rPr>
              <a:t>MFD</a:t>
            </a:r>
            <a:r>
              <a:rPr sz="1500" spc="-20" dirty="0">
                <a:solidFill>
                  <a:srgbClr val="FAFAFA"/>
                </a:solidFill>
                <a:latin typeface="Calibri"/>
                <a:cs typeface="Calibri"/>
              </a:rPr>
              <a:t>: </a:t>
            </a:r>
            <a:r>
              <a:rPr sz="1500" spc="-10" dirty="0">
                <a:solidFill>
                  <a:srgbClr val="FAFAFA"/>
                </a:solidFill>
                <a:latin typeface="Calibri"/>
                <a:cs typeface="Calibri"/>
              </a:rPr>
              <a:t>2021</a:t>
            </a:r>
            <a:r>
              <a:rPr sz="1500" spc="-55" dirty="0">
                <a:solidFill>
                  <a:srgbClr val="FAFAFA"/>
                </a:solidFill>
                <a:latin typeface="Calibri"/>
                <a:cs typeface="Calibri"/>
              </a:rPr>
              <a:t> </a:t>
            </a:r>
            <a:r>
              <a:rPr sz="1500" dirty="0">
                <a:solidFill>
                  <a:srgbClr val="FAFAFA"/>
                </a:solidFill>
                <a:latin typeface="Calibri"/>
                <a:cs typeface="Calibri"/>
              </a:rPr>
              <a:t>(Qty</a:t>
            </a:r>
            <a:r>
              <a:rPr sz="1500" spc="-55" dirty="0">
                <a:solidFill>
                  <a:srgbClr val="FAFAFA"/>
                </a:solidFill>
                <a:latin typeface="Calibri"/>
                <a:cs typeface="Calibri"/>
              </a:rPr>
              <a:t> </a:t>
            </a:r>
            <a:r>
              <a:rPr sz="1500" spc="-25" dirty="0">
                <a:solidFill>
                  <a:srgbClr val="FAFAFA"/>
                </a:solidFill>
                <a:latin typeface="Calibri"/>
                <a:cs typeface="Calibri"/>
              </a:rPr>
              <a:t>12)</a:t>
            </a:r>
            <a:endParaRPr sz="1500">
              <a:latin typeface="Calibri"/>
              <a:cs typeface="Calibri"/>
            </a:endParaRPr>
          </a:p>
          <a:p>
            <a:pPr marL="12700">
              <a:lnSpc>
                <a:spcPct val="100000"/>
              </a:lnSpc>
              <a:spcBef>
                <a:spcPts val="300"/>
              </a:spcBef>
            </a:pPr>
            <a:r>
              <a:rPr sz="1500" spc="-10" dirty="0">
                <a:solidFill>
                  <a:srgbClr val="FAFAFA"/>
                </a:solidFill>
                <a:latin typeface="Calibri"/>
                <a:cs typeface="Calibri"/>
              </a:rPr>
              <a:t>2018</a:t>
            </a:r>
            <a:r>
              <a:rPr sz="1500" spc="-55" dirty="0">
                <a:solidFill>
                  <a:srgbClr val="FAFAFA"/>
                </a:solidFill>
                <a:latin typeface="Calibri"/>
                <a:cs typeface="Calibri"/>
              </a:rPr>
              <a:t> </a:t>
            </a:r>
            <a:r>
              <a:rPr sz="1500" dirty="0">
                <a:solidFill>
                  <a:srgbClr val="FAFAFA"/>
                </a:solidFill>
                <a:latin typeface="Calibri"/>
                <a:cs typeface="Calibri"/>
              </a:rPr>
              <a:t>(Qty</a:t>
            </a:r>
            <a:r>
              <a:rPr sz="1500" spc="-55" dirty="0">
                <a:solidFill>
                  <a:srgbClr val="FAFAFA"/>
                </a:solidFill>
                <a:latin typeface="Calibri"/>
                <a:cs typeface="Calibri"/>
              </a:rPr>
              <a:t> </a:t>
            </a:r>
            <a:r>
              <a:rPr sz="1500" spc="-25" dirty="0">
                <a:solidFill>
                  <a:srgbClr val="FAFAFA"/>
                </a:solidFill>
                <a:latin typeface="Calibri"/>
                <a:cs typeface="Calibri"/>
              </a:rPr>
              <a:t>24)</a:t>
            </a:r>
            <a:endParaRPr sz="1500">
              <a:latin typeface="Calibri"/>
              <a:cs typeface="Calibri"/>
            </a:endParaRPr>
          </a:p>
        </p:txBody>
      </p:sp>
      <p:sp>
        <p:nvSpPr>
          <p:cNvPr id="14" name="object 14"/>
          <p:cNvSpPr txBox="1"/>
          <p:nvPr/>
        </p:nvSpPr>
        <p:spPr>
          <a:xfrm>
            <a:off x="11169401" y="9742990"/>
            <a:ext cx="3625850" cy="254000"/>
          </a:xfrm>
          <a:prstGeom prst="rect">
            <a:avLst/>
          </a:prstGeom>
        </p:spPr>
        <p:txBody>
          <a:bodyPr vert="horz" wrap="square" lIns="0" tIns="12700" rIns="0" bIns="0" rtlCol="0">
            <a:spAutoFit/>
          </a:bodyPr>
          <a:lstStyle/>
          <a:p>
            <a:pPr marL="12700">
              <a:lnSpc>
                <a:spcPct val="100000"/>
              </a:lnSpc>
              <a:spcBef>
                <a:spcPts val="100"/>
              </a:spcBef>
            </a:pPr>
            <a:r>
              <a:rPr sz="1500" spc="-10" dirty="0">
                <a:solidFill>
                  <a:srgbClr val="FAFAFA"/>
                </a:solidFill>
                <a:latin typeface="Calibri"/>
                <a:cs typeface="Calibri"/>
              </a:rPr>
              <a:t>2016</a:t>
            </a:r>
            <a:r>
              <a:rPr sz="1500" spc="20" dirty="0">
                <a:solidFill>
                  <a:srgbClr val="FAFAFA"/>
                </a:solidFill>
                <a:latin typeface="Calibri"/>
                <a:cs typeface="Calibri"/>
              </a:rPr>
              <a:t> </a:t>
            </a:r>
            <a:r>
              <a:rPr sz="1500" dirty="0">
                <a:solidFill>
                  <a:srgbClr val="FAFAFA"/>
                </a:solidFill>
                <a:latin typeface="Calibri"/>
                <a:cs typeface="Calibri"/>
              </a:rPr>
              <a:t>(Qty</a:t>
            </a:r>
            <a:r>
              <a:rPr sz="1500" spc="25" dirty="0">
                <a:solidFill>
                  <a:srgbClr val="FAFAFA"/>
                </a:solidFill>
                <a:latin typeface="Calibri"/>
                <a:cs typeface="Calibri"/>
              </a:rPr>
              <a:t> </a:t>
            </a:r>
            <a:r>
              <a:rPr sz="1500" dirty="0">
                <a:solidFill>
                  <a:srgbClr val="FAFAFA"/>
                </a:solidFill>
                <a:latin typeface="Calibri"/>
                <a:cs typeface="Calibri"/>
              </a:rPr>
              <a:t>14)-</a:t>
            </a:r>
            <a:r>
              <a:rPr sz="1500" spc="25" dirty="0">
                <a:solidFill>
                  <a:srgbClr val="FAFAFA"/>
                </a:solidFill>
                <a:latin typeface="Calibri"/>
                <a:cs typeface="Calibri"/>
              </a:rPr>
              <a:t> </a:t>
            </a:r>
            <a:r>
              <a:rPr sz="1500" dirty="0">
                <a:solidFill>
                  <a:srgbClr val="FAFAFA"/>
                </a:solidFill>
                <a:latin typeface="Calibri"/>
                <a:cs typeface="Calibri"/>
              </a:rPr>
              <a:t>Expired</a:t>
            </a:r>
            <a:r>
              <a:rPr sz="1500" spc="20" dirty="0">
                <a:solidFill>
                  <a:srgbClr val="FAFAFA"/>
                </a:solidFill>
                <a:latin typeface="Calibri"/>
                <a:cs typeface="Calibri"/>
              </a:rPr>
              <a:t> </a:t>
            </a:r>
            <a:r>
              <a:rPr sz="1500" dirty="0">
                <a:solidFill>
                  <a:srgbClr val="FAFAFA"/>
                </a:solidFill>
                <a:latin typeface="Calibri"/>
                <a:cs typeface="Calibri"/>
              </a:rPr>
              <a:t>(For</a:t>
            </a:r>
            <a:r>
              <a:rPr sz="1500" spc="25" dirty="0">
                <a:solidFill>
                  <a:srgbClr val="FAFAFA"/>
                </a:solidFill>
                <a:latin typeface="Calibri"/>
                <a:cs typeface="Calibri"/>
              </a:rPr>
              <a:t> </a:t>
            </a:r>
            <a:r>
              <a:rPr sz="1500" dirty="0">
                <a:solidFill>
                  <a:srgbClr val="FAFAFA"/>
                </a:solidFill>
                <a:latin typeface="Calibri"/>
                <a:cs typeface="Calibri"/>
              </a:rPr>
              <a:t>Training</a:t>
            </a:r>
            <a:r>
              <a:rPr sz="1500" spc="25" dirty="0">
                <a:solidFill>
                  <a:srgbClr val="FAFAFA"/>
                </a:solidFill>
                <a:latin typeface="Calibri"/>
                <a:cs typeface="Calibri"/>
              </a:rPr>
              <a:t> </a:t>
            </a:r>
            <a:r>
              <a:rPr sz="1500" dirty="0">
                <a:solidFill>
                  <a:srgbClr val="FAFAFA"/>
                </a:solidFill>
                <a:latin typeface="Calibri"/>
                <a:cs typeface="Calibri"/>
              </a:rPr>
              <a:t>Use</a:t>
            </a:r>
            <a:r>
              <a:rPr sz="1500" spc="20" dirty="0">
                <a:solidFill>
                  <a:srgbClr val="FAFAFA"/>
                </a:solidFill>
                <a:latin typeface="Calibri"/>
                <a:cs typeface="Calibri"/>
              </a:rPr>
              <a:t> </a:t>
            </a:r>
            <a:r>
              <a:rPr sz="1500" spc="-10" dirty="0">
                <a:solidFill>
                  <a:srgbClr val="FAFAFA"/>
                </a:solidFill>
                <a:latin typeface="Calibri"/>
                <a:cs typeface="Calibri"/>
              </a:rPr>
              <a:t>Only)</a:t>
            </a:r>
            <a:endParaRPr sz="1500">
              <a:latin typeface="Calibri"/>
              <a:cs typeface="Calibri"/>
            </a:endParaRPr>
          </a:p>
        </p:txBody>
      </p:sp>
      <p:sp>
        <p:nvSpPr>
          <p:cNvPr id="15" name="object 15"/>
          <p:cNvSpPr/>
          <p:nvPr/>
        </p:nvSpPr>
        <p:spPr>
          <a:xfrm>
            <a:off x="14525452" y="9144788"/>
            <a:ext cx="692785" cy="19050"/>
          </a:xfrm>
          <a:custGeom>
            <a:avLst/>
            <a:gdLst/>
            <a:ahLst/>
            <a:cxnLst/>
            <a:rect l="l" t="t" r="r" b="b"/>
            <a:pathLst>
              <a:path w="692784" h="19050">
                <a:moveTo>
                  <a:pt x="692271" y="19049"/>
                </a:moveTo>
                <a:lnTo>
                  <a:pt x="0" y="19049"/>
                </a:lnTo>
                <a:lnTo>
                  <a:pt x="0" y="0"/>
                </a:lnTo>
                <a:lnTo>
                  <a:pt x="692271" y="0"/>
                </a:lnTo>
                <a:lnTo>
                  <a:pt x="692271" y="19049"/>
                </a:lnTo>
                <a:close/>
              </a:path>
            </a:pathLst>
          </a:custGeom>
          <a:solidFill>
            <a:srgbClr val="FAFAFA"/>
          </a:solidFill>
        </p:spPr>
        <p:txBody>
          <a:bodyPr wrap="square" lIns="0" tIns="0" rIns="0" bIns="0" rtlCol="0"/>
          <a:lstStyle/>
          <a:p>
            <a:endParaRPr/>
          </a:p>
        </p:txBody>
      </p:sp>
      <p:sp>
        <p:nvSpPr>
          <p:cNvPr id="16" name="object 16"/>
          <p:cNvSpPr txBox="1"/>
          <p:nvPr/>
        </p:nvSpPr>
        <p:spPr>
          <a:xfrm>
            <a:off x="14232878" y="8886724"/>
            <a:ext cx="1054100" cy="297180"/>
          </a:xfrm>
          <a:prstGeom prst="rect">
            <a:avLst/>
          </a:prstGeom>
        </p:spPr>
        <p:txBody>
          <a:bodyPr vert="horz" wrap="square" lIns="0" tIns="16510" rIns="0" bIns="0" rtlCol="0">
            <a:spAutoFit/>
          </a:bodyPr>
          <a:lstStyle/>
          <a:p>
            <a:pPr marL="12700">
              <a:lnSpc>
                <a:spcPct val="100000"/>
              </a:lnSpc>
              <a:spcBef>
                <a:spcPts val="130"/>
              </a:spcBef>
            </a:pPr>
            <a:r>
              <a:rPr sz="1750" u="heavy" spc="-10" dirty="0">
                <a:solidFill>
                  <a:srgbClr val="FAFAFA"/>
                </a:solidFill>
                <a:uFill>
                  <a:solidFill>
                    <a:srgbClr val="FAFAFA"/>
                  </a:solidFill>
                </a:uFill>
                <a:latin typeface="Calibri"/>
                <a:cs typeface="Calibri"/>
              </a:rPr>
              <a:t>Ex</a:t>
            </a:r>
            <a:r>
              <a:rPr sz="1750" spc="-10" dirty="0">
                <a:solidFill>
                  <a:srgbClr val="FAFAFA"/>
                </a:solidFill>
                <a:latin typeface="Calibri"/>
                <a:cs typeface="Calibri"/>
              </a:rPr>
              <a:t>piration:</a:t>
            </a:r>
            <a:endParaRPr sz="1750">
              <a:latin typeface="Calibri"/>
              <a:cs typeface="Calibri"/>
            </a:endParaRPr>
          </a:p>
        </p:txBody>
      </p:sp>
      <p:sp>
        <p:nvSpPr>
          <p:cNvPr id="17" name="object 17"/>
          <p:cNvSpPr txBox="1"/>
          <p:nvPr/>
        </p:nvSpPr>
        <p:spPr>
          <a:xfrm>
            <a:off x="13956951" y="9201049"/>
            <a:ext cx="1651000" cy="297180"/>
          </a:xfrm>
          <a:prstGeom prst="rect">
            <a:avLst/>
          </a:prstGeom>
        </p:spPr>
        <p:txBody>
          <a:bodyPr vert="horz" wrap="square" lIns="0" tIns="16510" rIns="0" bIns="0" rtlCol="0">
            <a:spAutoFit/>
          </a:bodyPr>
          <a:lstStyle/>
          <a:p>
            <a:pPr marL="12700">
              <a:lnSpc>
                <a:spcPct val="100000"/>
              </a:lnSpc>
              <a:spcBef>
                <a:spcPts val="130"/>
              </a:spcBef>
            </a:pPr>
            <a:r>
              <a:rPr sz="1750" dirty="0">
                <a:solidFill>
                  <a:srgbClr val="FAFAFA"/>
                </a:solidFill>
                <a:latin typeface="Calibri"/>
                <a:cs typeface="Calibri"/>
              </a:rPr>
              <a:t>5</a:t>
            </a:r>
            <a:r>
              <a:rPr sz="1750" spc="15" dirty="0">
                <a:solidFill>
                  <a:srgbClr val="FAFAFA"/>
                </a:solidFill>
                <a:latin typeface="Calibri"/>
                <a:cs typeface="Calibri"/>
              </a:rPr>
              <a:t> </a:t>
            </a:r>
            <a:r>
              <a:rPr sz="1750" dirty="0">
                <a:solidFill>
                  <a:srgbClr val="FAFAFA"/>
                </a:solidFill>
                <a:latin typeface="Calibri"/>
                <a:cs typeface="Calibri"/>
              </a:rPr>
              <a:t>Years</a:t>
            </a:r>
            <a:r>
              <a:rPr sz="1750" spc="20" dirty="0">
                <a:solidFill>
                  <a:srgbClr val="FAFAFA"/>
                </a:solidFill>
                <a:latin typeface="Calibri"/>
                <a:cs typeface="Calibri"/>
              </a:rPr>
              <a:t> </a:t>
            </a:r>
            <a:r>
              <a:rPr sz="1750" dirty="0">
                <a:solidFill>
                  <a:srgbClr val="FAFAFA"/>
                </a:solidFill>
                <a:latin typeface="Calibri"/>
                <a:cs typeface="Calibri"/>
              </a:rPr>
              <a:t>from</a:t>
            </a:r>
            <a:r>
              <a:rPr sz="1750" spc="20" dirty="0">
                <a:solidFill>
                  <a:srgbClr val="FAFAFA"/>
                </a:solidFill>
                <a:latin typeface="Calibri"/>
                <a:cs typeface="Calibri"/>
              </a:rPr>
              <a:t> </a:t>
            </a:r>
            <a:r>
              <a:rPr sz="1750" spc="-25" dirty="0">
                <a:solidFill>
                  <a:srgbClr val="FAFAFA"/>
                </a:solidFill>
                <a:latin typeface="Calibri"/>
                <a:cs typeface="Calibri"/>
              </a:rPr>
              <a:t>MFD</a:t>
            </a:r>
            <a:endParaRPr sz="1750">
              <a:latin typeface="Calibri"/>
              <a:cs typeface="Calibri"/>
            </a:endParaRPr>
          </a:p>
        </p:txBody>
      </p:sp>
      <p:sp>
        <p:nvSpPr>
          <p:cNvPr id="18" name="object 18"/>
          <p:cNvSpPr txBox="1"/>
          <p:nvPr/>
        </p:nvSpPr>
        <p:spPr>
          <a:xfrm>
            <a:off x="6228162" y="8790857"/>
            <a:ext cx="840105" cy="844550"/>
          </a:xfrm>
          <a:prstGeom prst="rect">
            <a:avLst/>
          </a:prstGeom>
        </p:spPr>
        <p:txBody>
          <a:bodyPr vert="horz" wrap="square" lIns="0" tIns="64135" rIns="0" bIns="0" rtlCol="0">
            <a:spAutoFit/>
          </a:bodyPr>
          <a:lstStyle/>
          <a:p>
            <a:pPr marL="87630">
              <a:lnSpc>
                <a:spcPct val="100000"/>
              </a:lnSpc>
              <a:spcBef>
                <a:spcPts val="505"/>
              </a:spcBef>
            </a:pPr>
            <a:r>
              <a:rPr sz="2350" u="heavy" spc="-20" dirty="0">
                <a:solidFill>
                  <a:srgbClr val="FAFAFA"/>
                </a:solidFill>
                <a:uFill>
                  <a:solidFill>
                    <a:srgbClr val="FAFAFA"/>
                  </a:solidFill>
                </a:uFill>
                <a:latin typeface="Calibri"/>
                <a:cs typeface="Calibri"/>
              </a:rPr>
              <a:t>CPU</a:t>
            </a:r>
            <a:r>
              <a:rPr sz="2350" spc="-20" dirty="0">
                <a:solidFill>
                  <a:srgbClr val="FAFAFA"/>
                </a:solidFill>
                <a:latin typeface="Calibri"/>
                <a:cs typeface="Calibri"/>
              </a:rPr>
              <a:t>:</a:t>
            </a:r>
            <a:endParaRPr sz="2350">
              <a:latin typeface="Calibri"/>
              <a:cs typeface="Calibri"/>
            </a:endParaRPr>
          </a:p>
          <a:p>
            <a:pPr marL="12700">
              <a:lnSpc>
                <a:spcPct val="100000"/>
              </a:lnSpc>
              <a:spcBef>
                <a:spcPts val="405"/>
              </a:spcBef>
            </a:pPr>
            <a:r>
              <a:rPr sz="2350" spc="-20" dirty="0">
                <a:solidFill>
                  <a:srgbClr val="FAFAFA"/>
                </a:solidFill>
                <a:latin typeface="Calibri"/>
                <a:cs typeface="Calibri"/>
              </a:rPr>
              <a:t>$36.61</a:t>
            </a:r>
            <a:endParaRPr sz="2350">
              <a:latin typeface="Calibri"/>
              <a:cs typeface="Calibri"/>
            </a:endParaRPr>
          </a:p>
        </p:txBody>
      </p:sp>
      <p:sp>
        <p:nvSpPr>
          <p:cNvPr id="19" name="object 19"/>
          <p:cNvSpPr txBox="1"/>
          <p:nvPr/>
        </p:nvSpPr>
        <p:spPr>
          <a:xfrm>
            <a:off x="16388089" y="8794677"/>
            <a:ext cx="847090" cy="860425"/>
          </a:xfrm>
          <a:prstGeom prst="rect">
            <a:avLst/>
          </a:prstGeom>
        </p:spPr>
        <p:txBody>
          <a:bodyPr vert="horz" wrap="square" lIns="0" tIns="71755" rIns="0" bIns="0" rtlCol="0">
            <a:spAutoFit/>
          </a:bodyPr>
          <a:lstStyle/>
          <a:p>
            <a:pPr marL="88265">
              <a:lnSpc>
                <a:spcPct val="100000"/>
              </a:lnSpc>
              <a:spcBef>
                <a:spcPts val="565"/>
              </a:spcBef>
            </a:pPr>
            <a:r>
              <a:rPr sz="2350" u="heavy" spc="-20" dirty="0">
                <a:solidFill>
                  <a:srgbClr val="FAFAFA"/>
                </a:solidFill>
                <a:uFill>
                  <a:solidFill>
                    <a:srgbClr val="FAFAFA"/>
                  </a:solidFill>
                </a:uFill>
                <a:latin typeface="Calibri"/>
                <a:cs typeface="Calibri"/>
              </a:rPr>
              <a:t>CPU</a:t>
            </a:r>
            <a:r>
              <a:rPr sz="2350" spc="-20" dirty="0">
                <a:solidFill>
                  <a:srgbClr val="FAFAFA"/>
                </a:solidFill>
                <a:latin typeface="Calibri"/>
                <a:cs typeface="Calibri"/>
              </a:rPr>
              <a:t>:</a:t>
            </a:r>
            <a:endParaRPr sz="2350">
              <a:latin typeface="Calibri"/>
              <a:cs typeface="Calibri"/>
            </a:endParaRPr>
          </a:p>
          <a:p>
            <a:pPr marL="12700">
              <a:lnSpc>
                <a:spcPct val="100000"/>
              </a:lnSpc>
              <a:spcBef>
                <a:spcPts val="465"/>
              </a:spcBef>
            </a:pPr>
            <a:r>
              <a:rPr sz="2350" spc="-10" dirty="0">
                <a:solidFill>
                  <a:srgbClr val="FAFAFA"/>
                </a:solidFill>
                <a:latin typeface="Calibri"/>
                <a:cs typeface="Calibri"/>
              </a:rPr>
              <a:t>$36.61</a:t>
            </a:r>
            <a:endParaRPr sz="2350">
              <a:latin typeface="Calibri"/>
              <a:cs typeface="Calibri"/>
            </a:endParaRPr>
          </a:p>
        </p:txBody>
      </p:sp>
      <p:sp>
        <p:nvSpPr>
          <p:cNvPr id="20" name="TextBox 19"/>
          <p:cNvSpPr txBox="1"/>
          <p:nvPr/>
        </p:nvSpPr>
        <p:spPr>
          <a:xfrm>
            <a:off x="1793353" y="6363360"/>
            <a:ext cx="1492716" cy="369332"/>
          </a:xfrm>
          <a:prstGeom prst="rect">
            <a:avLst/>
          </a:prstGeom>
          <a:solidFill>
            <a:schemeClr val="accent3">
              <a:lumMod val="60000"/>
              <a:lumOff val="40000"/>
            </a:schemeClr>
          </a:solidFill>
        </p:spPr>
        <p:txBody>
          <a:bodyPr wrap="none" rtlCol="0">
            <a:spAutoFit/>
          </a:bodyPr>
          <a:lstStyle/>
          <a:p>
            <a:r>
              <a:rPr lang="en-US" dirty="0">
                <a:solidFill>
                  <a:srgbClr val="C00000"/>
                </a:solidFill>
              </a:rPr>
              <a:t>SERT / CRU</a:t>
            </a:r>
          </a:p>
        </p:txBody>
      </p:sp>
      <p:sp>
        <p:nvSpPr>
          <p:cNvPr id="21" name="TextBox 20"/>
          <p:cNvSpPr txBox="1"/>
          <p:nvPr/>
        </p:nvSpPr>
        <p:spPr>
          <a:xfrm>
            <a:off x="10820400" y="6300843"/>
            <a:ext cx="1492716" cy="369332"/>
          </a:xfrm>
          <a:prstGeom prst="rect">
            <a:avLst/>
          </a:prstGeom>
          <a:solidFill>
            <a:schemeClr val="accent3">
              <a:lumMod val="60000"/>
              <a:lumOff val="40000"/>
            </a:schemeClr>
          </a:solidFill>
        </p:spPr>
        <p:txBody>
          <a:bodyPr wrap="none" rtlCol="0">
            <a:spAutoFit/>
          </a:bodyPr>
          <a:lstStyle/>
          <a:p>
            <a:r>
              <a:rPr lang="en-US" dirty="0">
                <a:solidFill>
                  <a:srgbClr val="C00000"/>
                </a:solidFill>
              </a:rPr>
              <a:t>SERT / CRU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04829" y="622941"/>
            <a:ext cx="2267771" cy="1846659"/>
          </a:xfrm>
        </p:spPr>
        <p:txBody>
          <a:bodyPr/>
          <a:lstStyle/>
          <a:p>
            <a:r>
              <a:rPr lang="en-US" sz="6000" dirty="0">
                <a:solidFill>
                  <a:schemeClr val="bg1"/>
                </a:solidFill>
              </a:rPr>
              <a:t>AB481</a:t>
            </a:r>
          </a:p>
        </p:txBody>
      </p:sp>
      <p:sp>
        <p:nvSpPr>
          <p:cNvPr id="3" name="Text Placeholder 2"/>
          <p:cNvSpPr>
            <a:spLocks noGrp="1"/>
          </p:cNvSpPr>
          <p:nvPr>
            <p:ph type="body" idx="1"/>
          </p:nvPr>
        </p:nvSpPr>
        <p:spPr>
          <a:xfrm>
            <a:off x="1295400" y="2247900"/>
            <a:ext cx="15163800" cy="5078313"/>
          </a:xfrm>
        </p:spPr>
        <p:txBody>
          <a:bodyPr/>
          <a:lstStyle/>
          <a:p>
            <a:r>
              <a:rPr lang="en-US" dirty="0"/>
              <a:t>On September 30, 2021, Governor Newsom signed Assembly Bill 481 (“AB 481”), which became effective on January 1, 2022. AB 481 stated goals are to provide legally enforceable safeguards to protect the public’s welfare, safety, civil rights, and civil liberties before military equipment is funded, acquired, or used.</a:t>
            </a:r>
          </a:p>
          <a:p>
            <a:endParaRPr lang="en-US" dirty="0"/>
          </a:p>
          <a:p>
            <a:r>
              <a:rPr lang="en-US" dirty="0"/>
              <a:t>Section 7071 requires each law enforcement agency to obtain approval of the applicable governing body, by adoption of a military equipment use policy, by ordinance at a regular meeting held pursuant to specified open meeting laws, prior to taking certain actions relating to the funding, acquisition, use, or collaboration with another agency in the use, of military equipment. The section requires similar approval for the continued use of military equipment acquired before January 1, 2022.</a:t>
            </a:r>
          </a:p>
        </p:txBody>
      </p:sp>
    </p:spTree>
    <p:extLst>
      <p:ext uri="{BB962C8B-B14F-4D97-AF65-F5344CB8AC3E}">
        <p14:creationId xmlns:p14="http://schemas.microsoft.com/office/powerpoint/2010/main" val="25401419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clrChange>
              <a:clrFrom>
                <a:srgbClr val="FFFFFF"/>
              </a:clrFrom>
              <a:clrTo>
                <a:srgbClr val="FFFFFF">
                  <a:alpha val="0"/>
                </a:srgbClr>
              </a:clrTo>
            </a:clrChange>
          </a:blip>
          <a:stretch>
            <a:fillRect/>
          </a:stretch>
        </p:blipFill>
        <p:spPr>
          <a:xfrm>
            <a:off x="2097461" y="4577080"/>
            <a:ext cx="2159624" cy="4362449"/>
          </a:xfrm>
          <a:prstGeom prst="rect">
            <a:avLst/>
          </a:prstGeom>
        </p:spPr>
      </p:pic>
      <p:pic>
        <p:nvPicPr>
          <p:cNvPr id="3" name="object 3"/>
          <p:cNvPicPr/>
          <p:nvPr/>
        </p:nvPicPr>
        <p:blipFill>
          <a:blip r:embed="rId3" cstate="print">
            <a:clrChange>
              <a:clrFrom>
                <a:srgbClr val="FFFFFF"/>
              </a:clrFrom>
              <a:clrTo>
                <a:srgbClr val="FFFFFF">
                  <a:alpha val="0"/>
                </a:srgbClr>
              </a:clrTo>
            </a:clrChange>
          </a:blip>
          <a:stretch>
            <a:fillRect/>
          </a:stretch>
        </p:blipFill>
        <p:spPr>
          <a:xfrm>
            <a:off x="8118992" y="4469975"/>
            <a:ext cx="2053083" cy="4581524"/>
          </a:xfrm>
          <a:prstGeom prst="rect">
            <a:avLst/>
          </a:prstGeom>
          <a:solidFill>
            <a:schemeClr val="accent3">
              <a:lumMod val="60000"/>
              <a:lumOff val="40000"/>
            </a:schemeClr>
          </a:solidFill>
        </p:spPr>
      </p:pic>
      <p:pic>
        <p:nvPicPr>
          <p:cNvPr id="4" name="object 4"/>
          <p:cNvPicPr/>
          <p:nvPr/>
        </p:nvPicPr>
        <p:blipFill>
          <a:blip r:embed="rId4" cstate="print">
            <a:clrChange>
              <a:clrFrom>
                <a:srgbClr val="FFFFFF"/>
              </a:clrFrom>
              <a:clrTo>
                <a:srgbClr val="FFFFFF">
                  <a:alpha val="0"/>
                </a:srgbClr>
              </a:clrTo>
            </a:clrChange>
          </a:blip>
          <a:stretch>
            <a:fillRect/>
          </a:stretch>
        </p:blipFill>
        <p:spPr>
          <a:xfrm>
            <a:off x="14637024" y="4509142"/>
            <a:ext cx="2006027" cy="4636007"/>
          </a:xfrm>
          <a:prstGeom prst="rect">
            <a:avLst/>
          </a:prstGeom>
        </p:spPr>
      </p:pic>
      <p:sp>
        <p:nvSpPr>
          <p:cNvPr id="5" name="object 5"/>
          <p:cNvSpPr txBox="1"/>
          <p:nvPr/>
        </p:nvSpPr>
        <p:spPr>
          <a:xfrm>
            <a:off x="1568667" y="8910899"/>
            <a:ext cx="1510030" cy="1092200"/>
          </a:xfrm>
          <a:prstGeom prst="rect">
            <a:avLst/>
          </a:prstGeom>
        </p:spPr>
        <p:txBody>
          <a:bodyPr vert="horz" wrap="square" lIns="0" tIns="12065" rIns="0" bIns="0" rtlCol="0">
            <a:spAutoFit/>
          </a:bodyPr>
          <a:lstStyle/>
          <a:p>
            <a:pPr marL="697865" marR="5080" indent="-685800">
              <a:lnSpc>
                <a:spcPct val="116700"/>
              </a:lnSpc>
              <a:spcBef>
                <a:spcPts val="95"/>
              </a:spcBef>
            </a:pPr>
            <a:r>
              <a:rPr sz="3000" u="heavy" spc="-10" dirty="0">
                <a:solidFill>
                  <a:srgbClr val="79804A"/>
                </a:solidFill>
                <a:uFill>
                  <a:solidFill>
                    <a:srgbClr val="79804A"/>
                  </a:solidFill>
                </a:uFill>
                <a:latin typeface="Calibri"/>
                <a:cs typeface="Calibri"/>
              </a:rPr>
              <a:t>Quantity</a:t>
            </a:r>
            <a:r>
              <a:rPr sz="3000" spc="-10" dirty="0">
                <a:solidFill>
                  <a:srgbClr val="79804A"/>
                </a:solidFill>
                <a:latin typeface="Calibri"/>
                <a:cs typeface="Calibri"/>
              </a:rPr>
              <a:t>: </a:t>
            </a:r>
            <a:r>
              <a:rPr sz="3000" spc="-50" dirty="0">
                <a:solidFill>
                  <a:srgbClr val="79804A"/>
                </a:solidFill>
                <a:latin typeface="Calibri"/>
                <a:cs typeface="Calibri"/>
              </a:rPr>
              <a:t>3</a:t>
            </a:r>
            <a:endParaRPr sz="3000">
              <a:latin typeface="Calibri"/>
              <a:cs typeface="Calibri"/>
            </a:endParaRPr>
          </a:p>
        </p:txBody>
      </p:sp>
      <p:sp>
        <p:nvSpPr>
          <p:cNvPr id="6" name="object 6"/>
          <p:cNvSpPr txBox="1"/>
          <p:nvPr/>
        </p:nvSpPr>
        <p:spPr>
          <a:xfrm>
            <a:off x="13713933" y="9160552"/>
            <a:ext cx="2083435" cy="405765"/>
          </a:xfrm>
          <a:prstGeom prst="rect">
            <a:avLst/>
          </a:prstGeom>
        </p:spPr>
        <p:txBody>
          <a:bodyPr vert="horz" wrap="square" lIns="0" tIns="11430" rIns="0" bIns="0" rtlCol="0">
            <a:spAutoFit/>
          </a:bodyPr>
          <a:lstStyle/>
          <a:p>
            <a:pPr marL="12700">
              <a:lnSpc>
                <a:spcPct val="100000"/>
              </a:lnSpc>
              <a:spcBef>
                <a:spcPts val="90"/>
              </a:spcBef>
              <a:tabLst>
                <a:tab pos="1410335" algn="l"/>
              </a:tabLst>
            </a:pPr>
            <a:r>
              <a:rPr sz="2400" u="heavy" spc="-10" dirty="0">
                <a:solidFill>
                  <a:srgbClr val="79804A"/>
                </a:solidFill>
                <a:uFill>
                  <a:solidFill>
                    <a:srgbClr val="79804A"/>
                  </a:solidFill>
                </a:uFill>
                <a:latin typeface="Calibri"/>
                <a:cs typeface="Calibri"/>
              </a:rPr>
              <a:t>Quantity</a:t>
            </a:r>
            <a:r>
              <a:rPr sz="2400" spc="-10" dirty="0">
                <a:solidFill>
                  <a:srgbClr val="79804A"/>
                </a:solidFill>
                <a:latin typeface="Calibri"/>
                <a:cs typeface="Calibri"/>
              </a:rPr>
              <a:t>:</a:t>
            </a:r>
            <a:r>
              <a:rPr sz="2400" dirty="0">
                <a:solidFill>
                  <a:srgbClr val="79804A"/>
                </a:solidFill>
                <a:latin typeface="Calibri"/>
                <a:cs typeface="Calibri"/>
              </a:rPr>
              <a:t>	</a:t>
            </a:r>
            <a:r>
              <a:rPr sz="2500" u="heavy" spc="-70" dirty="0">
                <a:solidFill>
                  <a:srgbClr val="79804A"/>
                </a:solidFill>
                <a:uFill>
                  <a:solidFill>
                    <a:srgbClr val="79804A"/>
                  </a:solidFill>
                </a:uFill>
                <a:latin typeface="Calibri"/>
                <a:cs typeface="Calibri"/>
              </a:rPr>
              <a:t>MFD</a:t>
            </a:r>
            <a:r>
              <a:rPr sz="2500" spc="-70" dirty="0">
                <a:solidFill>
                  <a:srgbClr val="79804A"/>
                </a:solidFill>
                <a:latin typeface="Calibri"/>
                <a:cs typeface="Calibri"/>
              </a:rPr>
              <a:t>:</a:t>
            </a:r>
            <a:endParaRPr sz="2500">
              <a:latin typeface="Calibri"/>
              <a:cs typeface="Calibri"/>
            </a:endParaRPr>
          </a:p>
        </p:txBody>
      </p:sp>
      <p:sp>
        <p:nvSpPr>
          <p:cNvPr id="7" name="object 7"/>
          <p:cNvSpPr txBox="1"/>
          <p:nvPr/>
        </p:nvSpPr>
        <p:spPr>
          <a:xfrm>
            <a:off x="14263789" y="9599230"/>
            <a:ext cx="177800" cy="392430"/>
          </a:xfrm>
          <a:prstGeom prst="rect">
            <a:avLst/>
          </a:prstGeom>
        </p:spPr>
        <p:txBody>
          <a:bodyPr vert="horz" wrap="square" lIns="0" tIns="13335" rIns="0" bIns="0" rtlCol="0">
            <a:spAutoFit/>
          </a:bodyPr>
          <a:lstStyle/>
          <a:p>
            <a:pPr marL="12700">
              <a:lnSpc>
                <a:spcPct val="100000"/>
              </a:lnSpc>
              <a:spcBef>
                <a:spcPts val="105"/>
              </a:spcBef>
            </a:pPr>
            <a:r>
              <a:rPr lang="en-US" sz="2400" spc="-25" dirty="0">
                <a:solidFill>
                  <a:srgbClr val="79804A"/>
                </a:solidFill>
                <a:latin typeface="Calibri"/>
                <a:cs typeface="Calibri"/>
              </a:rPr>
              <a:t>6</a:t>
            </a:r>
            <a:endParaRPr sz="2400" dirty="0">
              <a:latin typeface="Calibri"/>
              <a:cs typeface="Calibri"/>
            </a:endParaRPr>
          </a:p>
        </p:txBody>
      </p:sp>
      <p:sp>
        <p:nvSpPr>
          <p:cNvPr id="8" name="object 8"/>
          <p:cNvSpPr txBox="1"/>
          <p:nvPr/>
        </p:nvSpPr>
        <p:spPr>
          <a:xfrm>
            <a:off x="8520938" y="9552984"/>
            <a:ext cx="215265" cy="482600"/>
          </a:xfrm>
          <a:prstGeom prst="rect">
            <a:avLst/>
          </a:prstGeom>
        </p:spPr>
        <p:txBody>
          <a:bodyPr vert="horz" wrap="square" lIns="0" tIns="12700" rIns="0" bIns="0" rtlCol="0">
            <a:spAutoFit/>
          </a:bodyPr>
          <a:lstStyle/>
          <a:p>
            <a:pPr marL="12700">
              <a:lnSpc>
                <a:spcPct val="100000"/>
              </a:lnSpc>
              <a:spcBef>
                <a:spcPts val="100"/>
              </a:spcBef>
            </a:pPr>
            <a:r>
              <a:rPr sz="3000" spc="-30" dirty="0">
                <a:solidFill>
                  <a:srgbClr val="79804A"/>
                </a:solidFill>
                <a:latin typeface="Calibri"/>
                <a:cs typeface="Calibri"/>
              </a:rPr>
              <a:t>6</a:t>
            </a:r>
            <a:endParaRPr sz="3000">
              <a:latin typeface="Calibri"/>
              <a:cs typeface="Calibri"/>
            </a:endParaRPr>
          </a:p>
        </p:txBody>
      </p:sp>
      <p:sp>
        <p:nvSpPr>
          <p:cNvPr id="9" name="object 9"/>
          <p:cNvSpPr txBox="1"/>
          <p:nvPr/>
        </p:nvSpPr>
        <p:spPr>
          <a:xfrm>
            <a:off x="6144488" y="769196"/>
            <a:ext cx="6753225" cy="3700779"/>
          </a:xfrm>
          <a:prstGeom prst="rect">
            <a:avLst/>
          </a:prstGeom>
        </p:spPr>
        <p:txBody>
          <a:bodyPr vert="horz" wrap="square" lIns="0" tIns="73025" rIns="0" bIns="0" rtlCol="0">
            <a:spAutoFit/>
          </a:bodyPr>
          <a:lstStyle/>
          <a:p>
            <a:pPr marR="54610" algn="ctr">
              <a:lnSpc>
                <a:spcPct val="100000"/>
              </a:lnSpc>
              <a:spcBef>
                <a:spcPts val="575"/>
              </a:spcBef>
            </a:pPr>
            <a:r>
              <a:rPr sz="2450" b="1" spc="105" dirty="0">
                <a:solidFill>
                  <a:schemeClr val="accent3">
                    <a:lumMod val="50000"/>
                  </a:schemeClr>
                </a:solidFill>
                <a:latin typeface="Calibri"/>
                <a:cs typeface="Calibri"/>
              </a:rPr>
              <a:t>DEF</a:t>
            </a:r>
            <a:r>
              <a:rPr sz="2450" b="1" spc="-45" dirty="0">
                <a:solidFill>
                  <a:schemeClr val="accent3">
                    <a:lumMod val="50000"/>
                  </a:schemeClr>
                </a:solidFill>
                <a:latin typeface="Calibri"/>
                <a:cs typeface="Calibri"/>
              </a:rPr>
              <a:t> </a:t>
            </a:r>
            <a:r>
              <a:rPr sz="2450" b="1" spc="130" dirty="0">
                <a:solidFill>
                  <a:schemeClr val="accent3">
                    <a:lumMod val="50000"/>
                  </a:schemeClr>
                </a:solidFill>
                <a:latin typeface="Calibri"/>
                <a:cs typeface="Calibri"/>
              </a:rPr>
              <a:t>TECH</a:t>
            </a:r>
            <a:r>
              <a:rPr sz="2450" b="1" spc="-45" dirty="0">
                <a:solidFill>
                  <a:schemeClr val="accent3">
                    <a:lumMod val="50000"/>
                  </a:schemeClr>
                </a:solidFill>
                <a:latin typeface="Calibri"/>
                <a:cs typeface="Calibri"/>
              </a:rPr>
              <a:t> </a:t>
            </a:r>
            <a:r>
              <a:rPr sz="2450" b="1" spc="35" dirty="0">
                <a:solidFill>
                  <a:schemeClr val="accent3">
                    <a:lumMod val="50000"/>
                  </a:schemeClr>
                </a:solidFill>
                <a:latin typeface="Calibri"/>
                <a:cs typeface="Calibri"/>
              </a:rPr>
              <a:t>1080</a:t>
            </a:r>
            <a:endParaRPr sz="2450" b="1" dirty="0">
              <a:solidFill>
                <a:schemeClr val="accent3">
                  <a:lumMod val="50000"/>
                </a:schemeClr>
              </a:solidFill>
              <a:latin typeface="Calibri"/>
              <a:cs typeface="Calibri"/>
            </a:endParaRPr>
          </a:p>
          <a:p>
            <a:pPr algn="ctr">
              <a:lnSpc>
                <a:spcPct val="100000"/>
              </a:lnSpc>
              <a:spcBef>
                <a:spcPts val="484"/>
              </a:spcBef>
            </a:pPr>
            <a:r>
              <a:rPr sz="2450" b="1" spc="80" dirty="0">
                <a:solidFill>
                  <a:schemeClr val="accent3">
                    <a:lumMod val="50000"/>
                  </a:schemeClr>
                </a:solidFill>
                <a:latin typeface="Calibri"/>
                <a:cs typeface="Calibri"/>
              </a:rPr>
              <a:t>Riot</a:t>
            </a:r>
            <a:r>
              <a:rPr sz="2450" b="1" spc="-40" dirty="0">
                <a:solidFill>
                  <a:schemeClr val="accent3">
                    <a:lumMod val="50000"/>
                  </a:schemeClr>
                </a:solidFill>
                <a:latin typeface="Calibri"/>
                <a:cs typeface="Calibri"/>
              </a:rPr>
              <a:t> </a:t>
            </a:r>
            <a:r>
              <a:rPr sz="2450" b="1" spc="85" dirty="0">
                <a:solidFill>
                  <a:schemeClr val="accent3">
                    <a:lumMod val="50000"/>
                  </a:schemeClr>
                </a:solidFill>
                <a:latin typeface="Calibri"/>
                <a:cs typeface="Calibri"/>
              </a:rPr>
              <a:t>Control</a:t>
            </a:r>
            <a:r>
              <a:rPr sz="2450" b="1" spc="-35" dirty="0">
                <a:solidFill>
                  <a:schemeClr val="accent3">
                    <a:lumMod val="50000"/>
                  </a:schemeClr>
                </a:solidFill>
                <a:latin typeface="Calibri"/>
                <a:cs typeface="Calibri"/>
              </a:rPr>
              <a:t> </a:t>
            </a:r>
            <a:r>
              <a:rPr sz="2450" b="1" spc="80" dirty="0">
                <a:solidFill>
                  <a:schemeClr val="accent3">
                    <a:lumMod val="50000"/>
                  </a:schemeClr>
                </a:solidFill>
                <a:latin typeface="Calibri"/>
                <a:cs typeface="Calibri"/>
              </a:rPr>
              <a:t>Continuous</a:t>
            </a:r>
            <a:r>
              <a:rPr sz="2450" b="1" spc="-35" dirty="0">
                <a:solidFill>
                  <a:schemeClr val="accent3">
                    <a:lumMod val="50000"/>
                  </a:schemeClr>
                </a:solidFill>
                <a:latin typeface="Calibri"/>
                <a:cs typeface="Calibri"/>
              </a:rPr>
              <a:t> </a:t>
            </a:r>
            <a:r>
              <a:rPr sz="2450" b="1" spc="80" dirty="0">
                <a:solidFill>
                  <a:schemeClr val="accent3">
                    <a:lumMod val="50000"/>
                  </a:schemeClr>
                </a:solidFill>
                <a:latin typeface="Calibri"/>
                <a:cs typeface="Calibri"/>
              </a:rPr>
              <a:t>Discharge</a:t>
            </a:r>
            <a:r>
              <a:rPr sz="2450" b="1" spc="-35" dirty="0">
                <a:solidFill>
                  <a:schemeClr val="accent3">
                    <a:lumMod val="50000"/>
                  </a:schemeClr>
                </a:solidFill>
                <a:latin typeface="Calibri"/>
                <a:cs typeface="Calibri"/>
              </a:rPr>
              <a:t> </a:t>
            </a:r>
            <a:r>
              <a:rPr sz="2450" b="1" spc="85" dirty="0">
                <a:solidFill>
                  <a:schemeClr val="accent3">
                    <a:lumMod val="50000"/>
                  </a:schemeClr>
                </a:solidFill>
                <a:latin typeface="Calibri"/>
                <a:cs typeface="Calibri"/>
              </a:rPr>
              <a:t>Canister,</a:t>
            </a:r>
            <a:r>
              <a:rPr sz="2450" b="1" spc="-35" dirty="0">
                <a:solidFill>
                  <a:schemeClr val="accent3">
                    <a:lumMod val="50000"/>
                  </a:schemeClr>
                </a:solidFill>
                <a:latin typeface="Calibri"/>
                <a:cs typeface="Calibri"/>
              </a:rPr>
              <a:t> </a:t>
            </a:r>
            <a:r>
              <a:rPr sz="2450" b="1" spc="50" dirty="0">
                <a:solidFill>
                  <a:schemeClr val="accent3">
                    <a:lumMod val="50000"/>
                  </a:schemeClr>
                </a:solidFill>
                <a:latin typeface="Calibri"/>
                <a:cs typeface="Calibri"/>
              </a:rPr>
              <a:t>OC</a:t>
            </a:r>
            <a:endParaRPr sz="2450" b="1" dirty="0">
              <a:solidFill>
                <a:schemeClr val="accent3">
                  <a:lumMod val="50000"/>
                </a:schemeClr>
              </a:solidFill>
              <a:latin typeface="Calibri"/>
              <a:cs typeface="Calibri"/>
            </a:endParaRPr>
          </a:p>
          <a:p>
            <a:pPr marL="1053465" marR="1111250">
              <a:lnSpc>
                <a:spcPct val="118700"/>
              </a:lnSpc>
              <a:spcBef>
                <a:spcPts val="1015"/>
              </a:spcBef>
            </a:pPr>
            <a:r>
              <a:rPr sz="1850" b="1" spc="50" dirty="0">
                <a:solidFill>
                  <a:schemeClr val="accent3">
                    <a:lumMod val="50000"/>
                  </a:schemeClr>
                </a:solidFill>
                <a:latin typeface="Calibri"/>
                <a:cs typeface="Calibri"/>
              </a:rPr>
              <a:t>The</a:t>
            </a:r>
            <a:r>
              <a:rPr sz="1850" b="1" spc="100"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Riot</a:t>
            </a:r>
            <a:r>
              <a:rPr sz="1850" b="1" spc="10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Control</a:t>
            </a:r>
            <a:r>
              <a:rPr sz="1850" b="1" spc="105" dirty="0">
                <a:solidFill>
                  <a:schemeClr val="accent3">
                    <a:lumMod val="50000"/>
                  </a:schemeClr>
                </a:solidFill>
                <a:latin typeface="Calibri"/>
                <a:cs typeface="Calibri"/>
              </a:rPr>
              <a:t> </a:t>
            </a:r>
            <a:r>
              <a:rPr sz="1850" b="1" spc="55" dirty="0">
                <a:solidFill>
                  <a:schemeClr val="accent3">
                    <a:lumMod val="50000"/>
                  </a:schemeClr>
                </a:solidFill>
                <a:latin typeface="Calibri"/>
                <a:cs typeface="Calibri"/>
              </a:rPr>
              <a:t>OC</a:t>
            </a:r>
            <a:r>
              <a:rPr sz="1850" b="1" spc="10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Canister</a:t>
            </a:r>
            <a:r>
              <a:rPr sz="1850" b="1" spc="10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is</a:t>
            </a:r>
            <a:r>
              <a:rPr sz="1850" b="1" spc="105" dirty="0">
                <a:solidFill>
                  <a:schemeClr val="accent3">
                    <a:lumMod val="50000"/>
                  </a:schemeClr>
                </a:solidFill>
                <a:latin typeface="Calibri"/>
                <a:cs typeface="Calibri"/>
              </a:rPr>
              <a:t> </a:t>
            </a:r>
            <a:r>
              <a:rPr sz="1850" b="1" spc="35" dirty="0">
                <a:solidFill>
                  <a:schemeClr val="accent3">
                    <a:lumMod val="50000"/>
                  </a:schemeClr>
                </a:solidFill>
                <a:latin typeface="Calibri"/>
                <a:cs typeface="Calibri"/>
              </a:rPr>
              <a:t>designed </a:t>
            </a:r>
            <a:r>
              <a:rPr sz="1850" b="1" spc="45" dirty="0">
                <a:solidFill>
                  <a:schemeClr val="accent3">
                    <a:lumMod val="50000"/>
                  </a:schemeClr>
                </a:solidFill>
                <a:latin typeface="Calibri"/>
                <a:cs typeface="Calibri"/>
              </a:rPr>
              <a:t>specifically</a:t>
            </a:r>
            <a:r>
              <a:rPr sz="1850" b="1" spc="70"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for</a:t>
            </a:r>
            <a:r>
              <a:rPr sz="1850" b="1" spc="7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use</a:t>
            </a:r>
            <a:r>
              <a:rPr sz="1850" b="1" spc="7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in</a:t>
            </a:r>
            <a:r>
              <a:rPr sz="1850" b="1" spc="7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crowd</a:t>
            </a:r>
            <a:r>
              <a:rPr sz="1850" b="1" spc="70"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control</a:t>
            </a:r>
            <a:r>
              <a:rPr sz="1850" b="1" spc="75" dirty="0">
                <a:solidFill>
                  <a:schemeClr val="accent3">
                    <a:lumMod val="50000"/>
                  </a:schemeClr>
                </a:solidFill>
                <a:latin typeface="Calibri"/>
                <a:cs typeface="Calibri"/>
              </a:rPr>
              <a:t> </a:t>
            </a:r>
            <a:r>
              <a:rPr sz="1850" b="1" spc="-10" dirty="0">
                <a:solidFill>
                  <a:schemeClr val="accent3">
                    <a:lumMod val="50000"/>
                  </a:schemeClr>
                </a:solidFill>
                <a:latin typeface="Calibri"/>
                <a:cs typeface="Calibri"/>
              </a:rPr>
              <a:t>situations </a:t>
            </a:r>
            <a:r>
              <a:rPr sz="1850" b="1" dirty="0">
                <a:solidFill>
                  <a:schemeClr val="accent3">
                    <a:lumMod val="50000"/>
                  </a:schemeClr>
                </a:solidFill>
                <a:latin typeface="Calibri"/>
                <a:cs typeface="Calibri"/>
              </a:rPr>
              <a:t>with</a:t>
            </a:r>
            <a:r>
              <a:rPr sz="1850" b="1" spc="50" dirty="0">
                <a:solidFill>
                  <a:schemeClr val="accent3">
                    <a:lumMod val="50000"/>
                  </a:schemeClr>
                </a:solidFill>
                <a:latin typeface="Calibri"/>
                <a:cs typeface="Calibri"/>
              </a:rPr>
              <a:t> </a:t>
            </a:r>
            <a:r>
              <a:rPr sz="1850" b="1" spc="60" dirty="0">
                <a:solidFill>
                  <a:schemeClr val="accent3">
                    <a:lumMod val="50000"/>
                  </a:schemeClr>
                </a:solidFill>
                <a:latin typeface="Calibri"/>
                <a:cs typeface="Calibri"/>
              </a:rPr>
              <a:t>a</a:t>
            </a:r>
            <a:r>
              <a:rPr sz="1850" b="1" spc="50" dirty="0">
                <a:solidFill>
                  <a:schemeClr val="accent3">
                    <a:lumMod val="50000"/>
                  </a:schemeClr>
                </a:solidFill>
                <a:latin typeface="Calibri"/>
                <a:cs typeface="Calibri"/>
              </a:rPr>
              <a:t> high </a:t>
            </a:r>
            <a:r>
              <a:rPr sz="1850" b="1" dirty="0">
                <a:solidFill>
                  <a:schemeClr val="accent3">
                    <a:lumMod val="50000"/>
                  </a:schemeClr>
                </a:solidFill>
                <a:latin typeface="Calibri"/>
                <a:cs typeface="Calibri"/>
              </a:rPr>
              <a:t>volume</a:t>
            </a:r>
            <a:r>
              <a:rPr sz="1850" b="1" spc="50" dirty="0">
                <a:solidFill>
                  <a:schemeClr val="accent3">
                    <a:lumMod val="50000"/>
                  </a:schemeClr>
                </a:solidFill>
                <a:latin typeface="Calibri"/>
                <a:cs typeface="Calibri"/>
              </a:rPr>
              <a:t> </a:t>
            </a:r>
            <a:r>
              <a:rPr sz="1850" b="1" spc="45" dirty="0">
                <a:solidFill>
                  <a:schemeClr val="accent3">
                    <a:lumMod val="50000"/>
                  </a:schemeClr>
                </a:solidFill>
                <a:latin typeface="Calibri"/>
                <a:cs typeface="Calibri"/>
              </a:rPr>
              <a:t>continuous</a:t>
            </a:r>
            <a:r>
              <a:rPr sz="1850" b="1" spc="50"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burn</a:t>
            </a:r>
            <a:r>
              <a:rPr sz="1850" b="1" spc="50" dirty="0">
                <a:solidFill>
                  <a:schemeClr val="accent3">
                    <a:lumMod val="50000"/>
                  </a:schemeClr>
                </a:solidFill>
                <a:latin typeface="Calibri"/>
                <a:cs typeface="Calibri"/>
              </a:rPr>
              <a:t> </a:t>
            </a:r>
            <a:r>
              <a:rPr sz="1850" b="1" spc="-20" dirty="0">
                <a:solidFill>
                  <a:schemeClr val="accent3">
                    <a:lumMod val="50000"/>
                  </a:schemeClr>
                </a:solidFill>
                <a:latin typeface="Calibri"/>
                <a:cs typeface="Calibri"/>
              </a:rPr>
              <a:t>that </a:t>
            </a:r>
            <a:r>
              <a:rPr sz="1850" b="1" dirty="0">
                <a:solidFill>
                  <a:schemeClr val="accent3">
                    <a:lumMod val="50000"/>
                  </a:schemeClr>
                </a:solidFill>
                <a:latin typeface="Calibri"/>
                <a:cs typeface="Calibri"/>
              </a:rPr>
              <a:t>expels</a:t>
            </a:r>
            <a:r>
              <a:rPr sz="1850" b="1" spc="15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its</a:t>
            </a:r>
            <a:r>
              <a:rPr sz="1850" b="1" spc="160" dirty="0">
                <a:solidFill>
                  <a:schemeClr val="accent3">
                    <a:lumMod val="50000"/>
                  </a:schemeClr>
                </a:solidFill>
                <a:latin typeface="Calibri"/>
                <a:cs typeface="Calibri"/>
              </a:rPr>
              <a:t> </a:t>
            </a:r>
            <a:r>
              <a:rPr sz="1850" b="1" spc="55" dirty="0">
                <a:solidFill>
                  <a:schemeClr val="accent3">
                    <a:lumMod val="50000"/>
                  </a:schemeClr>
                </a:solidFill>
                <a:latin typeface="Calibri"/>
                <a:cs typeface="Calibri"/>
              </a:rPr>
              <a:t>payload</a:t>
            </a:r>
            <a:r>
              <a:rPr sz="1850" b="1" spc="160"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in</a:t>
            </a:r>
            <a:r>
              <a:rPr sz="1850" b="1" spc="15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approximately</a:t>
            </a:r>
            <a:r>
              <a:rPr sz="1850" b="1" spc="160" dirty="0">
                <a:solidFill>
                  <a:schemeClr val="accent3">
                    <a:lumMod val="50000"/>
                  </a:schemeClr>
                </a:solidFill>
                <a:latin typeface="Calibri"/>
                <a:cs typeface="Calibri"/>
              </a:rPr>
              <a:t> </a:t>
            </a:r>
            <a:r>
              <a:rPr sz="1850" b="1" spc="-10" dirty="0">
                <a:solidFill>
                  <a:schemeClr val="accent3">
                    <a:lumMod val="50000"/>
                  </a:schemeClr>
                </a:solidFill>
                <a:latin typeface="Calibri"/>
                <a:cs typeface="Calibri"/>
              </a:rPr>
              <a:t>20-</a:t>
            </a:r>
            <a:r>
              <a:rPr sz="1850" b="1" spc="-25" dirty="0">
                <a:solidFill>
                  <a:schemeClr val="accent3">
                    <a:lumMod val="50000"/>
                  </a:schemeClr>
                </a:solidFill>
                <a:latin typeface="Calibri"/>
                <a:cs typeface="Calibri"/>
              </a:rPr>
              <a:t>40 </a:t>
            </a:r>
            <a:r>
              <a:rPr sz="1850" b="1" spc="50" dirty="0">
                <a:solidFill>
                  <a:schemeClr val="accent3">
                    <a:lumMod val="50000"/>
                  </a:schemeClr>
                </a:solidFill>
                <a:latin typeface="Calibri"/>
                <a:cs typeface="Calibri"/>
              </a:rPr>
              <a:t>seconds</a:t>
            </a:r>
            <a:r>
              <a:rPr sz="1850" b="1" spc="4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through</a:t>
            </a:r>
            <a:r>
              <a:rPr sz="1850" b="1" spc="4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four</a:t>
            </a:r>
            <a:r>
              <a:rPr sz="1850" b="1" spc="45" dirty="0">
                <a:solidFill>
                  <a:schemeClr val="accent3">
                    <a:lumMod val="50000"/>
                  </a:schemeClr>
                </a:solidFill>
                <a:latin typeface="Calibri"/>
                <a:cs typeface="Calibri"/>
              </a:rPr>
              <a:t> </a:t>
            </a:r>
            <a:r>
              <a:rPr sz="1850" b="1" spc="60" dirty="0">
                <a:solidFill>
                  <a:schemeClr val="accent3">
                    <a:lumMod val="50000"/>
                  </a:schemeClr>
                </a:solidFill>
                <a:latin typeface="Calibri"/>
                <a:cs typeface="Calibri"/>
              </a:rPr>
              <a:t>gas</a:t>
            </a:r>
            <a:r>
              <a:rPr sz="1850" b="1" spc="4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ports</a:t>
            </a:r>
            <a:r>
              <a:rPr sz="1850" b="1" spc="45" dirty="0">
                <a:solidFill>
                  <a:schemeClr val="accent3">
                    <a:lumMod val="50000"/>
                  </a:schemeClr>
                </a:solidFill>
                <a:latin typeface="Calibri"/>
                <a:cs typeface="Calibri"/>
              </a:rPr>
              <a:t> located </a:t>
            </a:r>
            <a:r>
              <a:rPr sz="1850" b="1" dirty="0">
                <a:solidFill>
                  <a:schemeClr val="accent3">
                    <a:lumMod val="50000"/>
                  </a:schemeClr>
                </a:solidFill>
                <a:latin typeface="Calibri"/>
                <a:cs typeface="Calibri"/>
              </a:rPr>
              <a:t>on</a:t>
            </a:r>
            <a:r>
              <a:rPr sz="1850" b="1" spc="45" dirty="0">
                <a:solidFill>
                  <a:schemeClr val="accent3">
                    <a:lumMod val="50000"/>
                  </a:schemeClr>
                </a:solidFill>
                <a:latin typeface="Calibri"/>
                <a:cs typeface="Calibri"/>
              </a:rPr>
              <a:t> </a:t>
            </a:r>
            <a:r>
              <a:rPr sz="1850" b="1" spc="-25" dirty="0">
                <a:solidFill>
                  <a:schemeClr val="accent3">
                    <a:lumMod val="50000"/>
                  </a:schemeClr>
                </a:solidFill>
                <a:latin typeface="Calibri"/>
                <a:cs typeface="Calibri"/>
              </a:rPr>
              <a:t>the </a:t>
            </a:r>
            <a:r>
              <a:rPr sz="1850" b="1" dirty="0">
                <a:solidFill>
                  <a:schemeClr val="accent3">
                    <a:lumMod val="50000"/>
                  </a:schemeClr>
                </a:solidFill>
                <a:latin typeface="Calibri"/>
                <a:cs typeface="Calibri"/>
              </a:rPr>
              <a:t>top</a:t>
            </a:r>
            <a:r>
              <a:rPr sz="1850" b="1" spc="70"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of</a:t>
            </a:r>
            <a:r>
              <a:rPr sz="1850" b="1" spc="7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the</a:t>
            </a:r>
            <a:r>
              <a:rPr sz="1850" b="1" spc="7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canister.</a:t>
            </a:r>
            <a:r>
              <a:rPr sz="1850" b="1" spc="75" dirty="0">
                <a:solidFill>
                  <a:schemeClr val="accent3">
                    <a:lumMod val="50000"/>
                  </a:schemeClr>
                </a:solidFill>
                <a:latin typeface="Calibri"/>
                <a:cs typeface="Calibri"/>
              </a:rPr>
              <a:t> </a:t>
            </a:r>
            <a:r>
              <a:rPr sz="1850" b="1" spc="60" dirty="0">
                <a:solidFill>
                  <a:schemeClr val="accent3">
                    <a:lumMod val="50000"/>
                  </a:schemeClr>
                </a:solidFill>
                <a:latin typeface="Calibri"/>
                <a:cs typeface="Calibri"/>
              </a:rPr>
              <a:t>This</a:t>
            </a:r>
            <a:r>
              <a:rPr sz="1850" b="1" spc="7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canister</a:t>
            </a:r>
            <a:r>
              <a:rPr sz="1850" b="1" spc="70" dirty="0">
                <a:solidFill>
                  <a:schemeClr val="accent3">
                    <a:lumMod val="50000"/>
                  </a:schemeClr>
                </a:solidFill>
                <a:latin typeface="Calibri"/>
                <a:cs typeface="Calibri"/>
              </a:rPr>
              <a:t> </a:t>
            </a:r>
            <a:r>
              <a:rPr sz="1850" b="1" spc="60" dirty="0">
                <a:solidFill>
                  <a:schemeClr val="accent3">
                    <a:lumMod val="50000"/>
                  </a:schemeClr>
                </a:solidFill>
                <a:latin typeface="Calibri"/>
                <a:cs typeface="Calibri"/>
              </a:rPr>
              <a:t>can</a:t>
            </a:r>
            <a:r>
              <a:rPr sz="1850" b="1" spc="7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be</a:t>
            </a:r>
            <a:r>
              <a:rPr sz="1850" b="1" spc="75" dirty="0">
                <a:solidFill>
                  <a:schemeClr val="accent3">
                    <a:lumMod val="50000"/>
                  </a:schemeClr>
                </a:solidFill>
                <a:latin typeface="Calibri"/>
                <a:cs typeface="Calibri"/>
              </a:rPr>
              <a:t> </a:t>
            </a:r>
            <a:r>
              <a:rPr sz="1850" b="1" spc="-20" dirty="0">
                <a:solidFill>
                  <a:schemeClr val="accent3">
                    <a:lumMod val="50000"/>
                  </a:schemeClr>
                </a:solidFill>
                <a:latin typeface="Calibri"/>
                <a:cs typeface="Calibri"/>
              </a:rPr>
              <a:t>used </a:t>
            </a:r>
            <a:r>
              <a:rPr sz="1850" b="1" dirty="0">
                <a:solidFill>
                  <a:schemeClr val="accent3">
                    <a:lumMod val="50000"/>
                  </a:schemeClr>
                </a:solidFill>
                <a:latin typeface="Calibri"/>
                <a:cs typeface="Calibri"/>
              </a:rPr>
              <a:t>to</a:t>
            </a:r>
            <a:r>
              <a:rPr sz="1850" b="1" spc="40" dirty="0">
                <a:solidFill>
                  <a:schemeClr val="accent3">
                    <a:lumMod val="50000"/>
                  </a:schemeClr>
                </a:solidFill>
                <a:latin typeface="Calibri"/>
                <a:cs typeface="Calibri"/>
              </a:rPr>
              <a:t> </a:t>
            </a:r>
            <a:r>
              <a:rPr sz="1850" b="1" spc="50" dirty="0">
                <a:solidFill>
                  <a:schemeClr val="accent3">
                    <a:lumMod val="50000"/>
                  </a:schemeClr>
                </a:solidFill>
                <a:latin typeface="Calibri"/>
                <a:cs typeface="Calibri"/>
              </a:rPr>
              <a:t>conceal</a:t>
            </a:r>
            <a:r>
              <a:rPr sz="1850" b="1" spc="40" dirty="0">
                <a:solidFill>
                  <a:schemeClr val="accent3">
                    <a:lumMod val="50000"/>
                  </a:schemeClr>
                </a:solidFill>
                <a:latin typeface="Calibri"/>
                <a:cs typeface="Calibri"/>
              </a:rPr>
              <a:t> </a:t>
            </a:r>
            <a:r>
              <a:rPr sz="1850" b="1" spc="45" dirty="0">
                <a:solidFill>
                  <a:schemeClr val="accent3">
                    <a:lumMod val="50000"/>
                  </a:schemeClr>
                </a:solidFill>
                <a:latin typeface="Calibri"/>
                <a:cs typeface="Calibri"/>
              </a:rPr>
              <a:t>tactical</a:t>
            </a:r>
            <a:r>
              <a:rPr sz="1850" b="1" spc="40"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movement</a:t>
            </a:r>
            <a:r>
              <a:rPr sz="1850" b="1" spc="40"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or</a:t>
            </a:r>
            <a:r>
              <a:rPr sz="1850" b="1" spc="40"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to</a:t>
            </a:r>
            <a:r>
              <a:rPr sz="1850" b="1" spc="40"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route</a:t>
            </a:r>
            <a:r>
              <a:rPr sz="1850" b="1" spc="40" dirty="0">
                <a:solidFill>
                  <a:schemeClr val="accent3">
                    <a:lumMod val="50000"/>
                  </a:schemeClr>
                </a:solidFill>
                <a:latin typeface="Calibri"/>
                <a:cs typeface="Calibri"/>
              </a:rPr>
              <a:t> </a:t>
            </a:r>
            <a:r>
              <a:rPr sz="1850" b="1" spc="10" dirty="0">
                <a:solidFill>
                  <a:schemeClr val="accent3">
                    <a:lumMod val="50000"/>
                  </a:schemeClr>
                </a:solidFill>
                <a:latin typeface="Calibri"/>
                <a:cs typeface="Calibri"/>
              </a:rPr>
              <a:t>a </a:t>
            </a:r>
            <a:r>
              <a:rPr sz="1850" b="1" spc="-10" dirty="0">
                <a:solidFill>
                  <a:schemeClr val="accent3">
                    <a:lumMod val="50000"/>
                  </a:schemeClr>
                </a:solidFill>
                <a:latin typeface="Calibri"/>
                <a:cs typeface="Calibri"/>
              </a:rPr>
              <a:t>crowd.</a:t>
            </a:r>
            <a:endParaRPr sz="1850" b="1" dirty="0">
              <a:solidFill>
                <a:schemeClr val="accent3">
                  <a:lumMod val="50000"/>
                </a:schemeClr>
              </a:solidFill>
              <a:latin typeface="Calibri"/>
              <a:cs typeface="Calibri"/>
            </a:endParaRPr>
          </a:p>
        </p:txBody>
      </p:sp>
      <p:sp>
        <p:nvSpPr>
          <p:cNvPr id="10" name="object 10"/>
          <p:cNvSpPr txBox="1"/>
          <p:nvPr/>
        </p:nvSpPr>
        <p:spPr>
          <a:xfrm>
            <a:off x="7835287" y="9019584"/>
            <a:ext cx="2532380" cy="482600"/>
          </a:xfrm>
          <a:prstGeom prst="rect">
            <a:avLst/>
          </a:prstGeom>
        </p:spPr>
        <p:txBody>
          <a:bodyPr vert="horz" wrap="square" lIns="0" tIns="12700" rIns="0" bIns="0" rtlCol="0">
            <a:spAutoFit/>
          </a:bodyPr>
          <a:lstStyle/>
          <a:p>
            <a:pPr marL="12700">
              <a:lnSpc>
                <a:spcPct val="100000"/>
              </a:lnSpc>
              <a:spcBef>
                <a:spcPts val="100"/>
              </a:spcBef>
              <a:tabLst>
                <a:tab pos="1724660" algn="l"/>
              </a:tabLst>
            </a:pPr>
            <a:r>
              <a:rPr sz="3000" u="heavy" spc="-10" dirty="0">
                <a:solidFill>
                  <a:srgbClr val="79804A"/>
                </a:solidFill>
                <a:uFill>
                  <a:solidFill>
                    <a:srgbClr val="79804A"/>
                  </a:solidFill>
                </a:uFill>
                <a:latin typeface="Calibri"/>
                <a:cs typeface="Calibri"/>
              </a:rPr>
              <a:t>Quantity</a:t>
            </a:r>
            <a:r>
              <a:rPr sz="3000" spc="-10" dirty="0">
                <a:solidFill>
                  <a:srgbClr val="79804A"/>
                </a:solidFill>
                <a:latin typeface="Calibri"/>
                <a:cs typeface="Calibri"/>
              </a:rPr>
              <a:t>:</a:t>
            </a:r>
            <a:r>
              <a:rPr sz="3000" dirty="0">
                <a:solidFill>
                  <a:srgbClr val="79804A"/>
                </a:solidFill>
                <a:latin typeface="Calibri"/>
                <a:cs typeface="Calibri"/>
              </a:rPr>
              <a:t>	</a:t>
            </a:r>
            <a:r>
              <a:rPr sz="4500" u="heavy" spc="-120" baseline="4629" dirty="0">
                <a:solidFill>
                  <a:srgbClr val="79804A"/>
                </a:solidFill>
                <a:uFill>
                  <a:solidFill>
                    <a:srgbClr val="79804A"/>
                  </a:solidFill>
                </a:uFill>
                <a:latin typeface="Calibri"/>
                <a:cs typeface="Calibri"/>
              </a:rPr>
              <a:t>MFD</a:t>
            </a:r>
            <a:r>
              <a:rPr sz="4500" spc="-120" baseline="4629" dirty="0">
                <a:solidFill>
                  <a:srgbClr val="79804A"/>
                </a:solidFill>
                <a:latin typeface="Calibri"/>
                <a:cs typeface="Calibri"/>
              </a:rPr>
              <a:t>:</a:t>
            </a:r>
            <a:endParaRPr sz="4500" baseline="4629">
              <a:latin typeface="Calibri"/>
              <a:cs typeface="Calibri"/>
            </a:endParaRPr>
          </a:p>
        </p:txBody>
      </p:sp>
      <p:sp>
        <p:nvSpPr>
          <p:cNvPr id="11" name="object 11"/>
          <p:cNvSpPr txBox="1"/>
          <p:nvPr/>
        </p:nvSpPr>
        <p:spPr>
          <a:xfrm>
            <a:off x="13118259" y="803191"/>
            <a:ext cx="4471670" cy="3322320"/>
          </a:xfrm>
          <a:prstGeom prst="rect">
            <a:avLst/>
          </a:prstGeom>
        </p:spPr>
        <p:txBody>
          <a:bodyPr vert="horz" wrap="square" lIns="0" tIns="71120" rIns="0" bIns="0" rtlCol="0">
            <a:spAutoFit/>
          </a:bodyPr>
          <a:lstStyle/>
          <a:p>
            <a:pPr marR="52069" algn="ctr">
              <a:lnSpc>
                <a:spcPct val="100000"/>
              </a:lnSpc>
              <a:spcBef>
                <a:spcPts val="560"/>
              </a:spcBef>
            </a:pPr>
            <a:r>
              <a:rPr sz="2350" b="1" spc="155" dirty="0">
                <a:solidFill>
                  <a:schemeClr val="accent3">
                    <a:lumMod val="50000"/>
                  </a:schemeClr>
                </a:solidFill>
                <a:latin typeface="Calibri"/>
                <a:cs typeface="Calibri"/>
              </a:rPr>
              <a:t>CTS</a:t>
            </a:r>
            <a:r>
              <a:rPr sz="2350" b="1" spc="-50" dirty="0">
                <a:solidFill>
                  <a:schemeClr val="accent3">
                    <a:lumMod val="50000"/>
                  </a:schemeClr>
                </a:solidFill>
                <a:latin typeface="Calibri"/>
                <a:cs typeface="Calibri"/>
              </a:rPr>
              <a:t> </a:t>
            </a:r>
            <a:r>
              <a:rPr sz="2350" b="1" spc="35" dirty="0">
                <a:solidFill>
                  <a:schemeClr val="accent3">
                    <a:lumMod val="50000"/>
                  </a:schemeClr>
                </a:solidFill>
                <a:latin typeface="Calibri"/>
                <a:cs typeface="Calibri"/>
              </a:rPr>
              <a:t>5430</a:t>
            </a:r>
            <a:endParaRPr sz="2350" b="1" dirty="0">
              <a:solidFill>
                <a:schemeClr val="accent3">
                  <a:lumMod val="50000"/>
                </a:schemeClr>
              </a:solidFill>
              <a:latin typeface="Calibri"/>
              <a:cs typeface="Calibri"/>
            </a:endParaRPr>
          </a:p>
          <a:p>
            <a:pPr algn="ctr">
              <a:lnSpc>
                <a:spcPct val="100000"/>
              </a:lnSpc>
              <a:spcBef>
                <a:spcPts val="470"/>
              </a:spcBef>
            </a:pPr>
            <a:r>
              <a:rPr sz="2350" b="1" spc="165" dirty="0">
                <a:solidFill>
                  <a:schemeClr val="accent3">
                    <a:lumMod val="50000"/>
                  </a:schemeClr>
                </a:solidFill>
                <a:latin typeface="Calibri"/>
                <a:cs typeface="Calibri"/>
              </a:rPr>
              <a:t>CS</a:t>
            </a:r>
            <a:r>
              <a:rPr sz="2350" b="1" spc="-55" dirty="0">
                <a:solidFill>
                  <a:schemeClr val="accent3">
                    <a:lumMod val="50000"/>
                  </a:schemeClr>
                </a:solidFill>
                <a:latin typeface="Calibri"/>
                <a:cs typeface="Calibri"/>
              </a:rPr>
              <a:t> </a:t>
            </a:r>
            <a:r>
              <a:rPr sz="2350" b="1" spc="90" dirty="0">
                <a:solidFill>
                  <a:schemeClr val="accent3">
                    <a:lumMod val="50000"/>
                  </a:schemeClr>
                </a:solidFill>
                <a:latin typeface="Calibri"/>
                <a:cs typeface="Calibri"/>
              </a:rPr>
              <a:t>Flameless</a:t>
            </a:r>
            <a:r>
              <a:rPr sz="2350" b="1" spc="-50" dirty="0">
                <a:solidFill>
                  <a:schemeClr val="accent3">
                    <a:lumMod val="50000"/>
                  </a:schemeClr>
                </a:solidFill>
                <a:latin typeface="Calibri"/>
                <a:cs typeface="Calibri"/>
              </a:rPr>
              <a:t> </a:t>
            </a:r>
            <a:r>
              <a:rPr sz="2350" b="1" spc="90" dirty="0">
                <a:solidFill>
                  <a:schemeClr val="accent3">
                    <a:lumMod val="50000"/>
                  </a:schemeClr>
                </a:solidFill>
                <a:latin typeface="Calibri"/>
                <a:cs typeface="Calibri"/>
              </a:rPr>
              <a:t>Expulsion</a:t>
            </a:r>
            <a:r>
              <a:rPr sz="2350" b="1" spc="-50" dirty="0">
                <a:solidFill>
                  <a:schemeClr val="accent3">
                    <a:lumMod val="50000"/>
                  </a:schemeClr>
                </a:solidFill>
                <a:latin typeface="Calibri"/>
                <a:cs typeface="Calibri"/>
              </a:rPr>
              <a:t> </a:t>
            </a:r>
            <a:r>
              <a:rPr sz="2350" b="1" spc="75" dirty="0">
                <a:solidFill>
                  <a:schemeClr val="accent3">
                    <a:lumMod val="50000"/>
                  </a:schemeClr>
                </a:solidFill>
                <a:latin typeface="Calibri"/>
                <a:cs typeface="Calibri"/>
              </a:rPr>
              <a:t>Canister</a:t>
            </a:r>
            <a:endParaRPr sz="2350" b="1" dirty="0">
              <a:solidFill>
                <a:schemeClr val="accent3">
                  <a:lumMod val="50000"/>
                </a:schemeClr>
              </a:solidFill>
              <a:latin typeface="Calibri"/>
              <a:cs typeface="Calibri"/>
            </a:endParaRPr>
          </a:p>
          <a:p>
            <a:pPr marL="83820" marR="76200" algn="ctr">
              <a:lnSpc>
                <a:spcPct val="119100"/>
              </a:lnSpc>
              <a:spcBef>
                <a:spcPts val="870"/>
              </a:spcBef>
            </a:pPr>
            <a:r>
              <a:rPr sz="1850" b="1" spc="55" dirty="0">
                <a:solidFill>
                  <a:schemeClr val="accent3">
                    <a:lumMod val="50000"/>
                  </a:schemeClr>
                </a:solidFill>
                <a:latin typeface="Calibri"/>
                <a:cs typeface="Calibri"/>
              </a:rPr>
              <a:t>Large</a:t>
            </a:r>
            <a:r>
              <a:rPr sz="1850" b="1" spc="22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diameter</a:t>
            </a:r>
            <a:r>
              <a:rPr sz="1850" b="1" spc="229"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flame-less</a:t>
            </a:r>
            <a:r>
              <a:rPr sz="1850" b="1" spc="229"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canister</a:t>
            </a:r>
            <a:r>
              <a:rPr sz="1850" b="1" spc="229" dirty="0">
                <a:solidFill>
                  <a:schemeClr val="accent3">
                    <a:lumMod val="50000"/>
                  </a:schemeClr>
                </a:solidFill>
                <a:latin typeface="Calibri"/>
                <a:cs typeface="Calibri"/>
              </a:rPr>
              <a:t> </a:t>
            </a:r>
            <a:r>
              <a:rPr sz="1850" b="1" spc="45" dirty="0">
                <a:solidFill>
                  <a:schemeClr val="accent3">
                    <a:lumMod val="50000"/>
                  </a:schemeClr>
                </a:solidFill>
                <a:latin typeface="Calibri"/>
                <a:cs typeface="Calibri"/>
              </a:rPr>
              <a:t>posing </a:t>
            </a:r>
            <a:r>
              <a:rPr sz="1850" b="1" dirty="0">
                <a:solidFill>
                  <a:schemeClr val="accent3">
                    <a:lumMod val="50000"/>
                  </a:schemeClr>
                </a:solidFill>
                <a:latin typeface="Calibri"/>
                <a:cs typeface="Calibri"/>
              </a:rPr>
              <a:t>no </a:t>
            </a:r>
            <a:r>
              <a:rPr sz="1850" b="1" spc="50" dirty="0">
                <a:solidFill>
                  <a:schemeClr val="accent3">
                    <a:lumMod val="50000"/>
                  </a:schemeClr>
                </a:solidFill>
                <a:latin typeface="Calibri"/>
                <a:cs typeface="Calibri"/>
              </a:rPr>
              <a:t>risk</a:t>
            </a:r>
            <a:r>
              <a:rPr sz="1850" b="1" spc="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of</a:t>
            </a:r>
            <a:r>
              <a:rPr sz="1850" b="1" spc="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fire</a:t>
            </a:r>
            <a:r>
              <a:rPr sz="1850" b="1" spc="5" dirty="0">
                <a:solidFill>
                  <a:schemeClr val="accent3">
                    <a:lumMod val="50000"/>
                  </a:schemeClr>
                </a:solidFill>
                <a:latin typeface="Calibri"/>
                <a:cs typeface="Calibri"/>
              </a:rPr>
              <a:t> </a:t>
            </a:r>
            <a:r>
              <a:rPr sz="1850" b="1" spc="60" dirty="0">
                <a:solidFill>
                  <a:schemeClr val="accent3">
                    <a:lumMod val="50000"/>
                  </a:schemeClr>
                </a:solidFill>
                <a:latin typeface="Calibri"/>
                <a:cs typeface="Calibri"/>
              </a:rPr>
              <a:t>and</a:t>
            </a:r>
            <a:r>
              <a:rPr sz="1850" b="1" spc="5" dirty="0">
                <a:solidFill>
                  <a:schemeClr val="accent3">
                    <a:lumMod val="50000"/>
                  </a:schemeClr>
                </a:solidFill>
                <a:latin typeface="Calibri"/>
                <a:cs typeface="Calibri"/>
              </a:rPr>
              <a:t> </a:t>
            </a:r>
            <a:r>
              <a:rPr sz="1850" b="1" spc="55" dirty="0">
                <a:solidFill>
                  <a:schemeClr val="accent3">
                    <a:lumMod val="50000"/>
                  </a:schemeClr>
                </a:solidFill>
                <a:latin typeface="Calibri"/>
                <a:cs typeface="Calibri"/>
              </a:rPr>
              <a:t>discharging</a:t>
            </a:r>
            <a:r>
              <a:rPr sz="1850" b="1" spc="5" dirty="0">
                <a:solidFill>
                  <a:schemeClr val="accent3">
                    <a:lumMod val="50000"/>
                  </a:schemeClr>
                </a:solidFill>
                <a:latin typeface="Calibri"/>
                <a:cs typeface="Calibri"/>
              </a:rPr>
              <a:t> </a:t>
            </a:r>
            <a:r>
              <a:rPr sz="1850" b="1" spc="60" dirty="0">
                <a:solidFill>
                  <a:schemeClr val="accent3">
                    <a:lumMod val="50000"/>
                  </a:schemeClr>
                </a:solidFill>
                <a:latin typeface="Calibri"/>
                <a:cs typeface="Calibri"/>
              </a:rPr>
              <a:t>a</a:t>
            </a:r>
            <a:r>
              <a:rPr sz="1850" b="1" spc="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large</a:t>
            </a:r>
            <a:r>
              <a:rPr sz="1850" b="1" spc="5" dirty="0">
                <a:solidFill>
                  <a:schemeClr val="accent3">
                    <a:lumMod val="50000"/>
                  </a:schemeClr>
                </a:solidFill>
                <a:latin typeface="Calibri"/>
                <a:cs typeface="Calibri"/>
              </a:rPr>
              <a:t> </a:t>
            </a:r>
            <a:r>
              <a:rPr sz="1850" b="1" spc="95" dirty="0">
                <a:solidFill>
                  <a:schemeClr val="accent3">
                    <a:lumMod val="50000"/>
                  </a:schemeClr>
                </a:solidFill>
                <a:latin typeface="Calibri"/>
                <a:cs typeface="Calibri"/>
              </a:rPr>
              <a:t>CS </a:t>
            </a:r>
            <a:r>
              <a:rPr sz="1850" b="1" dirty="0">
                <a:solidFill>
                  <a:schemeClr val="accent3">
                    <a:lumMod val="50000"/>
                  </a:schemeClr>
                </a:solidFill>
                <a:latin typeface="Calibri"/>
                <a:cs typeface="Calibri"/>
              </a:rPr>
              <a:t>powder</a:t>
            </a:r>
            <a:r>
              <a:rPr sz="1850" b="1" spc="125" dirty="0">
                <a:solidFill>
                  <a:schemeClr val="accent3">
                    <a:lumMod val="50000"/>
                  </a:schemeClr>
                </a:solidFill>
                <a:latin typeface="Calibri"/>
                <a:cs typeface="Calibri"/>
              </a:rPr>
              <a:t> </a:t>
            </a:r>
            <a:r>
              <a:rPr sz="1850" b="1" spc="55" dirty="0">
                <a:solidFill>
                  <a:schemeClr val="accent3">
                    <a:lumMod val="50000"/>
                  </a:schemeClr>
                </a:solidFill>
                <a:latin typeface="Calibri"/>
                <a:cs typeface="Calibri"/>
              </a:rPr>
              <a:t>payload</a:t>
            </a:r>
            <a:r>
              <a:rPr sz="1850" b="1" spc="12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through</a:t>
            </a:r>
            <a:r>
              <a:rPr sz="1850" b="1" spc="130" dirty="0">
                <a:solidFill>
                  <a:schemeClr val="accent3">
                    <a:lumMod val="50000"/>
                  </a:schemeClr>
                </a:solidFill>
                <a:latin typeface="Calibri"/>
                <a:cs typeface="Calibri"/>
              </a:rPr>
              <a:t> </a:t>
            </a:r>
            <a:r>
              <a:rPr sz="1850" b="1" spc="35" dirty="0">
                <a:solidFill>
                  <a:schemeClr val="accent3">
                    <a:lumMod val="50000"/>
                  </a:schemeClr>
                </a:solidFill>
                <a:latin typeface="Calibri"/>
                <a:cs typeface="Calibri"/>
              </a:rPr>
              <a:t>multiple</a:t>
            </a:r>
            <a:r>
              <a:rPr sz="1850" b="1" spc="500" dirty="0">
                <a:solidFill>
                  <a:schemeClr val="accent3">
                    <a:lumMod val="50000"/>
                  </a:schemeClr>
                </a:solidFill>
                <a:latin typeface="Calibri"/>
                <a:cs typeface="Calibri"/>
              </a:rPr>
              <a:t> </a:t>
            </a:r>
            <a:r>
              <a:rPr sz="1850" b="1" spc="45" dirty="0">
                <a:solidFill>
                  <a:schemeClr val="accent3">
                    <a:lumMod val="50000"/>
                  </a:schemeClr>
                </a:solidFill>
                <a:latin typeface="Calibri"/>
                <a:cs typeface="Calibri"/>
              </a:rPr>
              <a:t>emission</a:t>
            </a:r>
            <a:r>
              <a:rPr sz="1850" b="1" spc="8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ports.</a:t>
            </a:r>
            <a:r>
              <a:rPr sz="1850" b="1" spc="90" dirty="0">
                <a:solidFill>
                  <a:schemeClr val="accent3">
                    <a:lumMod val="50000"/>
                  </a:schemeClr>
                </a:solidFill>
                <a:latin typeface="Calibri"/>
                <a:cs typeface="Calibri"/>
              </a:rPr>
              <a:t> </a:t>
            </a:r>
            <a:r>
              <a:rPr sz="1850" b="1" spc="45" dirty="0">
                <a:solidFill>
                  <a:schemeClr val="accent3">
                    <a:lumMod val="50000"/>
                  </a:schemeClr>
                </a:solidFill>
                <a:latin typeface="Calibri"/>
                <a:cs typeface="Calibri"/>
              </a:rPr>
              <a:t>Provides</a:t>
            </a:r>
            <a:r>
              <a:rPr sz="1850" b="1" spc="8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best</a:t>
            </a:r>
            <a:r>
              <a:rPr sz="1850" b="1" spc="90"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results</a:t>
            </a:r>
            <a:r>
              <a:rPr sz="1850" b="1" spc="90" dirty="0">
                <a:solidFill>
                  <a:schemeClr val="accent3">
                    <a:lumMod val="50000"/>
                  </a:schemeClr>
                </a:solidFill>
                <a:latin typeface="Calibri"/>
                <a:cs typeface="Calibri"/>
              </a:rPr>
              <a:t> </a:t>
            </a:r>
            <a:r>
              <a:rPr sz="1850" b="1" spc="-20" dirty="0">
                <a:solidFill>
                  <a:schemeClr val="accent3">
                    <a:lumMod val="50000"/>
                  </a:schemeClr>
                </a:solidFill>
                <a:latin typeface="Calibri"/>
                <a:cs typeface="Calibri"/>
              </a:rPr>
              <a:t>when </a:t>
            </a:r>
            <a:r>
              <a:rPr sz="1850" b="1" dirty="0">
                <a:solidFill>
                  <a:schemeClr val="accent3">
                    <a:lumMod val="50000"/>
                  </a:schemeClr>
                </a:solidFill>
                <a:latin typeface="Calibri"/>
                <a:cs typeface="Calibri"/>
              </a:rPr>
              <a:t>used</a:t>
            </a:r>
            <a:r>
              <a:rPr sz="1850" b="1" spc="114"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indoors.</a:t>
            </a:r>
            <a:r>
              <a:rPr sz="1850" b="1" spc="120" dirty="0">
                <a:solidFill>
                  <a:schemeClr val="accent3">
                    <a:lumMod val="50000"/>
                  </a:schemeClr>
                </a:solidFill>
                <a:latin typeface="Calibri"/>
                <a:cs typeface="Calibri"/>
              </a:rPr>
              <a:t> </a:t>
            </a:r>
            <a:r>
              <a:rPr sz="1850" b="1" spc="65" dirty="0">
                <a:solidFill>
                  <a:schemeClr val="accent3">
                    <a:lumMod val="50000"/>
                  </a:schemeClr>
                </a:solidFill>
                <a:latin typeface="Calibri"/>
                <a:cs typeface="Calibri"/>
              </a:rPr>
              <a:t>This</a:t>
            </a:r>
            <a:r>
              <a:rPr sz="1850" b="1" spc="120"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canister</a:t>
            </a:r>
            <a:r>
              <a:rPr sz="1850" b="1" spc="114" dirty="0">
                <a:solidFill>
                  <a:schemeClr val="accent3">
                    <a:lumMod val="50000"/>
                  </a:schemeClr>
                </a:solidFill>
                <a:latin typeface="Calibri"/>
                <a:cs typeface="Calibri"/>
              </a:rPr>
              <a:t> </a:t>
            </a:r>
            <a:r>
              <a:rPr sz="1850" b="1" spc="65" dirty="0">
                <a:solidFill>
                  <a:schemeClr val="accent3">
                    <a:lumMod val="50000"/>
                  </a:schemeClr>
                </a:solidFill>
                <a:latin typeface="Calibri"/>
                <a:cs typeface="Calibri"/>
              </a:rPr>
              <a:t>can</a:t>
            </a:r>
            <a:r>
              <a:rPr sz="1850" b="1" spc="120"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be</a:t>
            </a:r>
            <a:r>
              <a:rPr sz="1850" b="1" spc="120" dirty="0">
                <a:solidFill>
                  <a:schemeClr val="accent3">
                    <a:lumMod val="50000"/>
                  </a:schemeClr>
                </a:solidFill>
                <a:latin typeface="Calibri"/>
                <a:cs typeface="Calibri"/>
              </a:rPr>
              <a:t> </a:t>
            </a:r>
            <a:r>
              <a:rPr sz="1850" b="1" spc="35" dirty="0">
                <a:solidFill>
                  <a:schemeClr val="accent3">
                    <a:lumMod val="50000"/>
                  </a:schemeClr>
                </a:solidFill>
                <a:latin typeface="Calibri"/>
                <a:cs typeface="Calibri"/>
              </a:rPr>
              <a:t>hand </a:t>
            </a:r>
            <a:r>
              <a:rPr sz="1850" b="1" dirty="0">
                <a:solidFill>
                  <a:schemeClr val="accent3">
                    <a:lumMod val="50000"/>
                  </a:schemeClr>
                </a:solidFill>
                <a:latin typeface="Calibri"/>
                <a:cs typeface="Calibri"/>
              </a:rPr>
              <a:t>thrown</a:t>
            </a:r>
            <a:r>
              <a:rPr sz="1850" b="1" spc="3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or</a:t>
            </a:r>
            <a:r>
              <a:rPr sz="1850" b="1" spc="35" dirty="0">
                <a:solidFill>
                  <a:schemeClr val="accent3">
                    <a:lumMod val="50000"/>
                  </a:schemeClr>
                </a:solidFill>
                <a:latin typeface="Calibri"/>
                <a:cs typeface="Calibri"/>
              </a:rPr>
              <a:t> </a:t>
            </a:r>
            <a:r>
              <a:rPr sz="1850" b="1" spc="50" dirty="0">
                <a:solidFill>
                  <a:schemeClr val="accent3">
                    <a:lumMod val="50000"/>
                  </a:schemeClr>
                </a:solidFill>
                <a:latin typeface="Calibri"/>
                <a:cs typeface="Calibri"/>
              </a:rPr>
              <a:t>launched</a:t>
            </a:r>
            <a:r>
              <a:rPr sz="1850" b="1" spc="3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from</a:t>
            </a:r>
            <a:r>
              <a:rPr sz="1850" b="1" spc="35" dirty="0">
                <a:solidFill>
                  <a:schemeClr val="accent3">
                    <a:lumMod val="50000"/>
                  </a:schemeClr>
                </a:solidFill>
                <a:latin typeface="Calibri"/>
                <a:cs typeface="Calibri"/>
              </a:rPr>
              <a:t> </a:t>
            </a:r>
            <a:r>
              <a:rPr sz="1850" b="1" spc="60" dirty="0">
                <a:solidFill>
                  <a:schemeClr val="accent3">
                    <a:lumMod val="50000"/>
                  </a:schemeClr>
                </a:solidFill>
                <a:latin typeface="Calibri"/>
                <a:cs typeface="Calibri"/>
              </a:rPr>
              <a:t>a</a:t>
            </a:r>
            <a:r>
              <a:rPr sz="1850" b="1" spc="35" dirty="0">
                <a:solidFill>
                  <a:schemeClr val="accent3">
                    <a:lumMod val="50000"/>
                  </a:schemeClr>
                </a:solidFill>
                <a:latin typeface="Calibri"/>
                <a:cs typeface="Calibri"/>
              </a:rPr>
              <a:t> </a:t>
            </a:r>
            <a:r>
              <a:rPr sz="1850" b="1" dirty="0">
                <a:solidFill>
                  <a:schemeClr val="accent3">
                    <a:lumMod val="50000"/>
                  </a:schemeClr>
                </a:solidFill>
                <a:latin typeface="Calibri"/>
                <a:cs typeface="Calibri"/>
              </a:rPr>
              <a:t>fired</a:t>
            </a:r>
            <a:r>
              <a:rPr sz="1850" b="1" spc="35" dirty="0">
                <a:solidFill>
                  <a:schemeClr val="accent3">
                    <a:lumMod val="50000"/>
                  </a:schemeClr>
                </a:solidFill>
                <a:latin typeface="Calibri"/>
                <a:cs typeface="Calibri"/>
              </a:rPr>
              <a:t> </a:t>
            </a:r>
            <a:r>
              <a:rPr sz="1850" b="1" spc="-10" dirty="0">
                <a:solidFill>
                  <a:schemeClr val="accent3">
                    <a:lumMod val="50000"/>
                  </a:schemeClr>
                </a:solidFill>
                <a:latin typeface="Calibri"/>
                <a:cs typeface="Calibri"/>
              </a:rPr>
              <a:t>delivery system.</a:t>
            </a:r>
            <a:endParaRPr sz="1850" b="1" dirty="0">
              <a:solidFill>
                <a:schemeClr val="accent3">
                  <a:lumMod val="50000"/>
                </a:schemeClr>
              </a:solidFill>
              <a:latin typeface="Calibri"/>
              <a:cs typeface="Calibri"/>
            </a:endParaRPr>
          </a:p>
        </p:txBody>
      </p:sp>
      <p:sp>
        <p:nvSpPr>
          <p:cNvPr id="12" name="object 12"/>
          <p:cNvSpPr txBox="1"/>
          <p:nvPr/>
        </p:nvSpPr>
        <p:spPr>
          <a:xfrm>
            <a:off x="388035" y="803191"/>
            <a:ext cx="5578475" cy="3584575"/>
          </a:xfrm>
          <a:prstGeom prst="rect">
            <a:avLst/>
          </a:prstGeom>
        </p:spPr>
        <p:txBody>
          <a:bodyPr vert="horz" wrap="square" lIns="0" tIns="73025" rIns="0" bIns="0" rtlCol="0">
            <a:spAutoFit/>
          </a:bodyPr>
          <a:lstStyle/>
          <a:p>
            <a:pPr algn="ctr">
              <a:lnSpc>
                <a:spcPct val="100000"/>
              </a:lnSpc>
              <a:spcBef>
                <a:spcPts val="575"/>
              </a:spcBef>
            </a:pPr>
            <a:r>
              <a:rPr sz="2400" b="1" spc="105" dirty="0">
                <a:solidFill>
                  <a:schemeClr val="accent3">
                    <a:lumMod val="50000"/>
                  </a:schemeClr>
                </a:solidFill>
                <a:latin typeface="Calibri"/>
                <a:cs typeface="Calibri"/>
              </a:rPr>
              <a:t>DEF</a:t>
            </a:r>
            <a:r>
              <a:rPr sz="2400" b="1" spc="-50" dirty="0">
                <a:solidFill>
                  <a:schemeClr val="accent3">
                    <a:lumMod val="50000"/>
                  </a:schemeClr>
                </a:solidFill>
                <a:latin typeface="Calibri"/>
                <a:cs typeface="Calibri"/>
              </a:rPr>
              <a:t> </a:t>
            </a:r>
            <a:r>
              <a:rPr sz="2400" b="1" spc="135" dirty="0">
                <a:solidFill>
                  <a:schemeClr val="accent3">
                    <a:lumMod val="50000"/>
                  </a:schemeClr>
                </a:solidFill>
                <a:latin typeface="Calibri"/>
                <a:cs typeface="Calibri"/>
              </a:rPr>
              <a:t>TECH</a:t>
            </a:r>
            <a:r>
              <a:rPr sz="2400" b="1" spc="-50" dirty="0">
                <a:solidFill>
                  <a:schemeClr val="accent3">
                    <a:lumMod val="50000"/>
                  </a:schemeClr>
                </a:solidFill>
                <a:latin typeface="Calibri"/>
                <a:cs typeface="Calibri"/>
              </a:rPr>
              <a:t> </a:t>
            </a:r>
            <a:r>
              <a:rPr sz="2400" b="1" spc="35" dirty="0">
                <a:solidFill>
                  <a:schemeClr val="accent3">
                    <a:lumMod val="50000"/>
                  </a:schemeClr>
                </a:solidFill>
                <a:latin typeface="Calibri"/>
                <a:cs typeface="Calibri"/>
              </a:rPr>
              <a:t>102</a:t>
            </a:r>
            <a:r>
              <a:rPr lang="en-US" sz="2400" b="1" spc="35" dirty="0">
                <a:solidFill>
                  <a:schemeClr val="accent3">
                    <a:lumMod val="50000"/>
                  </a:schemeClr>
                </a:solidFill>
                <a:latin typeface="Calibri"/>
                <a:cs typeface="Calibri"/>
              </a:rPr>
              <a:t>0</a:t>
            </a:r>
            <a:endParaRPr sz="2400" b="1" dirty="0">
              <a:solidFill>
                <a:schemeClr val="accent3">
                  <a:lumMod val="50000"/>
                </a:schemeClr>
              </a:solidFill>
              <a:latin typeface="Calibri"/>
              <a:cs typeface="Calibri"/>
            </a:endParaRPr>
          </a:p>
          <a:p>
            <a:pPr marL="61594" algn="ctr">
              <a:lnSpc>
                <a:spcPct val="100000"/>
              </a:lnSpc>
              <a:spcBef>
                <a:spcPts val="484"/>
              </a:spcBef>
            </a:pPr>
            <a:r>
              <a:rPr sz="2400" b="1" spc="80" dirty="0">
                <a:solidFill>
                  <a:schemeClr val="accent3">
                    <a:lumMod val="50000"/>
                  </a:schemeClr>
                </a:solidFill>
                <a:latin typeface="Calibri"/>
                <a:cs typeface="Calibri"/>
              </a:rPr>
              <a:t>OC</a:t>
            </a:r>
            <a:r>
              <a:rPr sz="2400" b="1" spc="-40" dirty="0">
                <a:solidFill>
                  <a:schemeClr val="accent3">
                    <a:lumMod val="50000"/>
                  </a:schemeClr>
                </a:solidFill>
                <a:latin typeface="Calibri"/>
                <a:cs typeface="Calibri"/>
              </a:rPr>
              <a:t> </a:t>
            </a:r>
            <a:r>
              <a:rPr sz="2400" b="1" spc="85" dirty="0">
                <a:solidFill>
                  <a:schemeClr val="accent3">
                    <a:lumMod val="50000"/>
                  </a:schemeClr>
                </a:solidFill>
                <a:latin typeface="Calibri"/>
                <a:cs typeface="Calibri"/>
              </a:rPr>
              <a:t>Triple-</a:t>
            </a:r>
            <a:r>
              <a:rPr sz="2400" b="1" spc="95" dirty="0">
                <a:solidFill>
                  <a:schemeClr val="accent3">
                    <a:lumMod val="50000"/>
                  </a:schemeClr>
                </a:solidFill>
                <a:latin typeface="Calibri"/>
                <a:cs typeface="Calibri"/>
              </a:rPr>
              <a:t>Chaser</a:t>
            </a:r>
            <a:r>
              <a:rPr sz="2400" b="1" spc="-35" dirty="0">
                <a:solidFill>
                  <a:schemeClr val="accent3">
                    <a:lumMod val="50000"/>
                  </a:schemeClr>
                </a:solidFill>
                <a:latin typeface="Calibri"/>
                <a:cs typeface="Calibri"/>
              </a:rPr>
              <a:t> </a:t>
            </a:r>
            <a:r>
              <a:rPr sz="2400" b="1" spc="100" dirty="0">
                <a:solidFill>
                  <a:schemeClr val="accent3">
                    <a:lumMod val="50000"/>
                  </a:schemeClr>
                </a:solidFill>
                <a:latin typeface="Calibri"/>
                <a:cs typeface="Calibri"/>
              </a:rPr>
              <a:t>Separating</a:t>
            </a:r>
            <a:r>
              <a:rPr sz="2400" b="1" spc="-40" dirty="0">
                <a:solidFill>
                  <a:schemeClr val="accent3">
                    <a:lumMod val="50000"/>
                  </a:schemeClr>
                </a:solidFill>
                <a:latin typeface="Calibri"/>
                <a:cs typeface="Calibri"/>
              </a:rPr>
              <a:t> </a:t>
            </a:r>
            <a:r>
              <a:rPr sz="2400" b="1" spc="80" dirty="0">
                <a:solidFill>
                  <a:schemeClr val="accent3">
                    <a:lumMod val="50000"/>
                  </a:schemeClr>
                </a:solidFill>
                <a:latin typeface="Calibri"/>
                <a:cs typeface="Calibri"/>
              </a:rPr>
              <a:t>Canister</a:t>
            </a:r>
            <a:endParaRPr sz="2400" b="1" dirty="0">
              <a:solidFill>
                <a:schemeClr val="accent3">
                  <a:lumMod val="50000"/>
                </a:schemeClr>
              </a:solidFill>
              <a:latin typeface="Calibri"/>
              <a:cs typeface="Calibri"/>
            </a:endParaRPr>
          </a:p>
          <a:p>
            <a:pPr marL="12700" marR="5080">
              <a:lnSpc>
                <a:spcPct val="116100"/>
              </a:lnSpc>
              <a:spcBef>
                <a:spcPts val="1795"/>
              </a:spcBef>
            </a:pPr>
            <a:r>
              <a:rPr sz="2000" b="1" dirty="0">
                <a:solidFill>
                  <a:schemeClr val="accent3">
                    <a:lumMod val="50000"/>
                  </a:schemeClr>
                </a:solidFill>
                <a:latin typeface="Calibri"/>
                <a:cs typeface="Calibri"/>
              </a:rPr>
              <a:t>The</a:t>
            </a:r>
            <a:r>
              <a:rPr sz="2000" b="1" spc="45"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Triple-Chaser®</a:t>
            </a:r>
            <a:r>
              <a:rPr sz="2000" b="1" spc="50"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OC</a:t>
            </a:r>
            <a:r>
              <a:rPr sz="2000" b="1" spc="50"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consists</a:t>
            </a:r>
            <a:r>
              <a:rPr sz="2000" b="1" spc="50"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of</a:t>
            </a:r>
            <a:r>
              <a:rPr sz="2000" b="1" spc="50"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three</a:t>
            </a:r>
            <a:r>
              <a:rPr sz="2000" b="1" spc="50" dirty="0">
                <a:solidFill>
                  <a:schemeClr val="accent3">
                    <a:lumMod val="50000"/>
                  </a:schemeClr>
                </a:solidFill>
                <a:latin typeface="Calibri"/>
                <a:cs typeface="Calibri"/>
              </a:rPr>
              <a:t> </a:t>
            </a:r>
            <a:r>
              <a:rPr sz="2000" b="1" spc="-10" dirty="0">
                <a:solidFill>
                  <a:schemeClr val="accent3">
                    <a:lumMod val="50000"/>
                  </a:schemeClr>
                </a:solidFill>
                <a:latin typeface="Calibri"/>
                <a:cs typeface="Calibri"/>
              </a:rPr>
              <a:t>separate </a:t>
            </a:r>
            <a:r>
              <a:rPr sz="2000" b="1" dirty="0">
                <a:solidFill>
                  <a:schemeClr val="accent3">
                    <a:lumMod val="50000"/>
                  </a:schemeClr>
                </a:solidFill>
                <a:latin typeface="Calibri"/>
                <a:cs typeface="Calibri"/>
              </a:rPr>
              <a:t>canisters</a:t>
            </a:r>
            <a:r>
              <a:rPr sz="2000" b="1" spc="105"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pressed</a:t>
            </a:r>
            <a:r>
              <a:rPr sz="2000" b="1" spc="105"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together</a:t>
            </a:r>
            <a:r>
              <a:rPr sz="2000" b="1" spc="105"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with</a:t>
            </a:r>
            <a:r>
              <a:rPr sz="2000" b="1" spc="110"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separating</a:t>
            </a:r>
            <a:r>
              <a:rPr sz="2000" b="1" spc="105" dirty="0">
                <a:solidFill>
                  <a:schemeClr val="accent3">
                    <a:lumMod val="50000"/>
                  </a:schemeClr>
                </a:solidFill>
                <a:latin typeface="Calibri"/>
                <a:cs typeface="Calibri"/>
              </a:rPr>
              <a:t> </a:t>
            </a:r>
            <a:r>
              <a:rPr sz="2000" b="1" spc="-10" dirty="0">
                <a:solidFill>
                  <a:schemeClr val="accent3">
                    <a:lumMod val="50000"/>
                  </a:schemeClr>
                </a:solidFill>
                <a:latin typeface="Calibri"/>
                <a:cs typeface="Calibri"/>
              </a:rPr>
              <a:t>charges </a:t>
            </a:r>
            <a:r>
              <a:rPr sz="2000" b="1" dirty="0">
                <a:solidFill>
                  <a:schemeClr val="accent3">
                    <a:lumMod val="50000"/>
                  </a:schemeClr>
                </a:solidFill>
                <a:latin typeface="Calibri"/>
                <a:cs typeface="Calibri"/>
              </a:rPr>
              <a:t>between</a:t>
            </a:r>
            <a:r>
              <a:rPr sz="2000" b="1" spc="20"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each.</a:t>
            </a:r>
            <a:r>
              <a:rPr sz="2000" b="1" spc="25" dirty="0">
                <a:solidFill>
                  <a:schemeClr val="accent3">
                    <a:lumMod val="50000"/>
                  </a:schemeClr>
                </a:solidFill>
                <a:latin typeface="Calibri"/>
                <a:cs typeface="Calibri"/>
              </a:rPr>
              <a:t> </a:t>
            </a:r>
            <a:r>
              <a:rPr sz="2000" b="1" spc="-50" dirty="0">
                <a:solidFill>
                  <a:schemeClr val="accent3">
                    <a:lumMod val="50000"/>
                  </a:schemeClr>
                </a:solidFill>
                <a:latin typeface="Calibri"/>
                <a:cs typeface="Calibri"/>
              </a:rPr>
              <a:t>When</a:t>
            </a:r>
            <a:r>
              <a:rPr sz="2000" b="1" spc="25"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deployed,</a:t>
            </a:r>
            <a:r>
              <a:rPr sz="2000" b="1" spc="25"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the</a:t>
            </a:r>
            <a:r>
              <a:rPr sz="2000" b="1" spc="25" dirty="0">
                <a:solidFill>
                  <a:schemeClr val="accent3">
                    <a:lumMod val="50000"/>
                  </a:schemeClr>
                </a:solidFill>
                <a:latin typeface="Calibri"/>
                <a:cs typeface="Calibri"/>
              </a:rPr>
              <a:t> </a:t>
            </a:r>
            <a:r>
              <a:rPr sz="2000" b="1" spc="-10" dirty="0">
                <a:solidFill>
                  <a:schemeClr val="accent3">
                    <a:lumMod val="50000"/>
                  </a:schemeClr>
                </a:solidFill>
                <a:latin typeface="Calibri"/>
                <a:cs typeface="Calibri"/>
              </a:rPr>
              <a:t>canisters </a:t>
            </a:r>
            <a:r>
              <a:rPr sz="2000" b="1" dirty="0">
                <a:solidFill>
                  <a:schemeClr val="accent3">
                    <a:lumMod val="50000"/>
                  </a:schemeClr>
                </a:solidFill>
                <a:latin typeface="Calibri"/>
                <a:cs typeface="Calibri"/>
              </a:rPr>
              <a:t>separate</a:t>
            </a:r>
            <a:r>
              <a:rPr sz="2000" b="1" spc="60"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and</a:t>
            </a:r>
            <a:r>
              <a:rPr sz="2000" b="1" spc="60"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land</a:t>
            </a:r>
            <a:r>
              <a:rPr sz="2000" b="1" spc="60"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approximately</a:t>
            </a:r>
            <a:r>
              <a:rPr sz="2000" b="1" spc="60" dirty="0">
                <a:solidFill>
                  <a:schemeClr val="accent3">
                    <a:lumMod val="50000"/>
                  </a:schemeClr>
                </a:solidFill>
                <a:latin typeface="Calibri"/>
                <a:cs typeface="Calibri"/>
              </a:rPr>
              <a:t> </a:t>
            </a:r>
            <a:r>
              <a:rPr sz="2000" b="1" spc="-10" dirty="0">
                <a:solidFill>
                  <a:schemeClr val="accent3">
                    <a:lumMod val="50000"/>
                  </a:schemeClr>
                </a:solidFill>
                <a:latin typeface="Calibri"/>
                <a:cs typeface="Calibri"/>
              </a:rPr>
              <a:t>20</a:t>
            </a:r>
            <a:r>
              <a:rPr sz="2000" b="1" spc="60"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feet</a:t>
            </a:r>
            <a:r>
              <a:rPr sz="2000" b="1" spc="60" dirty="0">
                <a:solidFill>
                  <a:schemeClr val="accent3">
                    <a:lumMod val="50000"/>
                  </a:schemeClr>
                </a:solidFill>
                <a:latin typeface="Calibri"/>
                <a:cs typeface="Calibri"/>
              </a:rPr>
              <a:t> </a:t>
            </a:r>
            <a:r>
              <a:rPr sz="2000" b="1" spc="-10" dirty="0">
                <a:solidFill>
                  <a:schemeClr val="accent3">
                    <a:lumMod val="50000"/>
                  </a:schemeClr>
                </a:solidFill>
                <a:latin typeface="Calibri"/>
                <a:cs typeface="Calibri"/>
              </a:rPr>
              <a:t>apart </a:t>
            </a:r>
            <a:r>
              <a:rPr sz="2000" b="1" dirty="0">
                <a:solidFill>
                  <a:schemeClr val="accent3">
                    <a:lumMod val="50000"/>
                  </a:schemeClr>
                </a:solidFill>
                <a:latin typeface="Calibri"/>
                <a:cs typeface="Calibri"/>
              </a:rPr>
              <a:t>allowing</a:t>
            </a:r>
            <a:r>
              <a:rPr sz="2000" b="1" spc="70"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increased</a:t>
            </a:r>
            <a:r>
              <a:rPr sz="2000" b="1" spc="75"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area</a:t>
            </a:r>
            <a:r>
              <a:rPr sz="2000" b="1" spc="75"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coverage</a:t>
            </a:r>
            <a:r>
              <a:rPr sz="2000" b="1" spc="75"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in</a:t>
            </a:r>
            <a:r>
              <a:rPr sz="2000" b="1" spc="75"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a</a:t>
            </a:r>
            <a:r>
              <a:rPr sz="2000" b="1" spc="75"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short</a:t>
            </a:r>
            <a:r>
              <a:rPr sz="2000" b="1" spc="75"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period</a:t>
            </a:r>
            <a:r>
              <a:rPr sz="2000" b="1" spc="70" dirty="0">
                <a:solidFill>
                  <a:schemeClr val="accent3">
                    <a:lumMod val="50000"/>
                  </a:schemeClr>
                </a:solidFill>
                <a:latin typeface="Calibri"/>
                <a:cs typeface="Calibri"/>
              </a:rPr>
              <a:t> </a:t>
            </a:r>
            <a:r>
              <a:rPr sz="2000" b="1" spc="-25" dirty="0">
                <a:solidFill>
                  <a:schemeClr val="accent3">
                    <a:lumMod val="50000"/>
                  </a:schemeClr>
                </a:solidFill>
                <a:latin typeface="Calibri"/>
                <a:cs typeface="Calibri"/>
              </a:rPr>
              <a:t>of </a:t>
            </a:r>
            <a:r>
              <a:rPr sz="2000" b="1" dirty="0">
                <a:solidFill>
                  <a:schemeClr val="accent3">
                    <a:lumMod val="50000"/>
                  </a:schemeClr>
                </a:solidFill>
                <a:latin typeface="Calibri"/>
                <a:cs typeface="Calibri"/>
              </a:rPr>
              <a:t>time.</a:t>
            </a:r>
            <a:r>
              <a:rPr sz="2000" b="1" spc="45"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This</a:t>
            </a:r>
            <a:r>
              <a:rPr sz="2000" b="1" spc="50"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canister</a:t>
            </a:r>
            <a:r>
              <a:rPr sz="2000" b="1" spc="50"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can</a:t>
            </a:r>
            <a:r>
              <a:rPr sz="2000" b="1" spc="45"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be</a:t>
            </a:r>
            <a:r>
              <a:rPr sz="2000" b="1" spc="50"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hand</a:t>
            </a:r>
            <a:r>
              <a:rPr sz="2000" b="1" spc="50"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thrown</a:t>
            </a:r>
            <a:r>
              <a:rPr sz="2000" b="1" spc="45"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or</a:t>
            </a:r>
            <a:r>
              <a:rPr sz="2000" b="1" spc="50" dirty="0">
                <a:solidFill>
                  <a:schemeClr val="accent3">
                    <a:lumMod val="50000"/>
                  </a:schemeClr>
                </a:solidFill>
                <a:latin typeface="Calibri"/>
                <a:cs typeface="Calibri"/>
              </a:rPr>
              <a:t> </a:t>
            </a:r>
            <a:r>
              <a:rPr sz="2000" b="1" spc="-10" dirty="0">
                <a:solidFill>
                  <a:schemeClr val="accent3">
                    <a:lumMod val="50000"/>
                  </a:schemeClr>
                </a:solidFill>
                <a:latin typeface="Calibri"/>
                <a:cs typeface="Calibri"/>
              </a:rPr>
              <a:t>launched </a:t>
            </a:r>
            <a:r>
              <a:rPr sz="2000" b="1" dirty="0">
                <a:solidFill>
                  <a:schemeClr val="accent3">
                    <a:lumMod val="50000"/>
                  </a:schemeClr>
                </a:solidFill>
                <a:latin typeface="Calibri"/>
                <a:cs typeface="Calibri"/>
              </a:rPr>
              <a:t>from a</a:t>
            </a:r>
            <a:r>
              <a:rPr sz="2000" b="1" spc="5"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fired</a:t>
            </a:r>
            <a:r>
              <a:rPr sz="2000" b="1" spc="5" dirty="0">
                <a:solidFill>
                  <a:schemeClr val="accent3">
                    <a:lumMod val="50000"/>
                  </a:schemeClr>
                </a:solidFill>
                <a:latin typeface="Calibri"/>
                <a:cs typeface="Calibri"/>
              </a:rPr>
              <a:t> </a:t>
            </a:r>
            <a:r>
              <a:rPr sz="2000" b="1" dirty="0">
                <a:solidFill>
                  <a:schemeClr val="accent3">
                    <a:lumMod val="50000"/>
                  </a:schemeClr>
                </a:solidFill>
                <a:latin typeface="Calibri"/>
                <a:cs typeface="Calibri"/>
              </a:rPr>
              <a:t>delivery</a:t>
            </a:r>
            <a:r>
              <a:rPr sz="2000" b="1" spc="5" dirty="0">
                <a:solidFill>
                  <a:schemeClr val="accent3">
                    <a:lumMod val="50000"/>
                  </a:schemeClr>
                </a:solidFill>
                <a:latin typeface="Calibri"/>
                <a:cs typeface="Calibri"/>
              </a:rPr>
              <a:t> </a:t>
            </a:r>
            <a:r>
              <a:rPr sz="2000" b="1" spc="-10" dirty="0">
                <a:solidFill>
                  <a:schemeClr val="accent3">
                    <a:lumMod val="50000"/>
                  </a:schemeClr>
                </a:solidFill>
                <a:latin typeface="Calibri"/>
                <a:cs typeface="Calibri"/>
              </a:rPr>
              <a:t>system.</a:t>
            </a:r>
            <a:endParaRPr sz="2000" b="1" dirty="0">
              <a:solidFill>
                <a:schemeClr val="accent3">
                  <a:lumMod val="50000"/>
                </a:schemeClr>
              </a:solidFill>
              <a:latin typeface="Calibri"/>
              <a:cs typeface="Calibri"/>
            </a:endParaRPr>
          </a:p>
        </p:txBody>
      </p:sp>
      <p:sp>
        <p:nvSpPr>
          <p:cNvPr id="13" name="object 13"/>
          <p:cNvSpPr txBox="1"/>
          <p:nvPr/>
        </p:nvSpPr>
        <p:spPr>
          <a:xfrm>
            <a:off x="3403824" y="8943384"/>
            <a:ext cx="819785" cy="1092200"/>
          </a:xfrm>
          <a:prstGeom prst="rect">
            <a:avLst/>
          </a:prstGeom>
        </p:spPr>
        <p:txBody>
          <a:bodyPr vert="horz" wrap="square" lIns="0" tIns="12065" rIns="0" bIns="0" rtlCol="0">
            <a:spAutoFit/>
          </a:bodyPr>
          <a:lstStyle/>
          <a:p>
            <a:pPr marL="12700" marR="5080">
              <a:lnSpc>
                <a:spcPct val="116700"/>
              </a:lnSpc>
              <a:spcBef>
                <a:spcPts val="95"/>
              </a:spcBef>
            </a:pPr>
            <a:r>
              <a:rPr sz="3000" u="heavy" spc="-100" dirty="0">
                <a:solidFill>
                  <a:srgbClr val="79804A"/>
                </a:solidFill>
                <a:uFill>
                  <a:solidFill>
                    <a:srgbClr val="79804A"/>
                  </a:solidFill>
                </a:uFill>
                <a:latin typeface="Calibri"/>
                <a:cs typeface="Calibri"/>
              </a:rPr>
              <a:t>MFD</a:t>
            </a:r>
            <a:r>
              <a:rPr sz="3000" spc="-100" dirty="0">
                <a:solidFill>
                  <a:srgbClr val="79804A"/>
                </a:solidFill>
                <a:latin typeface="Calibri"/>
                <a:cs typeface="Calibri"/>
              </a:rPr>
              <a:t>: </a:t>
            </a:r>
            <a:r>
              <a:rPr sz="3000" spc="-20" dirty="0">
                <a:solidFill>
                  <a:srgbClr val="79804A"/>
                </a:solidFill>
                <a:latin typeface="Calibri"/>
                <a:cs typeface="Calibri"/>
              </a:rPr>
              <a:t>2017</a:t>
            </a:r>
            <a:endParaRPr sz="3000">
              <a:latin typeface="Calibri"/>
              <a:cs typeface="Calibri"/>
            </a:endParaRPr>
          </a:p>
        </p:txBody>
      </p:sp>
      <p:sp>
        <p:nvSpPr>
          <p:cNvPr id="14" name="object 14"/>
          <p:cNvSpPr txBox="1"/>
          <p:nvPr/>
        </p:nvSpPr>
        <p:spPr>
          <a:xfrm>
            <a:off x="9604268" y="9520499"/>
            <a:ext cx="782955" cy="482600"/>
          </a:xfrm>
          <a:prstGeom prst="rect">
            <a:avLst/>
          </a:prstGeom>
        </p:spPr>
        <p:txBody>
          <a:bodyPr vert="horz" wrap="square" lIns="0" tIns="12700" rIns="0" bIns="0" rtlCol="0">
            <a:spAutoFit/>
          </a:bodyPr>
          <a:lstStyle/>
          <a:p>
            <a:pPr marL="12700">
              <a:lnSpc>
                <a:spcPct val="100000"/>
              </a:lnSpc>
              <a:spcBef>
                <a:spcPts val="100"/>
              </a:spcBef>
            </a:pPr>
            <a:r>
              <a:rPr sz="3000" spc="-25" dirty="0">
                <a:solidFill>
                  <a:srgbClr val="79804A"/>
                </a:solidFill>
                <a:latin typeface="Calibri"/>
                <a:cs typeface="Calibri"/>
              </a:rPr>
              <a:t>2017</a:t>
            </a:r>
            <a:endParaRPr sz="3000">
              <a:latin typeface="Calibri"/>
              <a:cs typeface="Calibri"/>
            </a:endParaRPr>
          </a:p>
        </p:txBody>
      </p:sp>
      <p:sp>
        <p:nvSpPr>
          <p:cNvPr id="15" name="object 15"/>
          <p:cNvSpPr txBox="1"/>
          <p:nvPr/>
        </p:nvSpPr>
        <p:spPr>
          <a:xfrm>
            <a:off x="15158797" y="9601138"/>
            <a:ext cx="654685" cy="405765"/>
          </a:xfrm>
          <a:prstGeom prst="rect">
            <a:avLst/>
          </a:prstGeom>
        </p:spPr>
        <p:txBody>
          <a:bodyPr vert="horz" wrap="square" lIns="0" tIns="11430" rIns="0" bIns="0" rtlCol="0">
            <a:spAutoFit/>
          </a:bodyPr>
          <a:lstStyle/>
          <a:p>
            <a:pPr marL="12700">
              <a:lnSpc>
                <a:spcPct val="100000"/>
              </a:lnSpc>
              <a:spcBef>
                <a:spcPts val="90"/>
              </a:spcBef>
            </a:pPr>
            <a:r>
              <a:rPr sz="2500" spc="-25" dirty="0">
                <a:solidFill>
                  <a:srgbClr val="79804A"/>
                </a:solidFill>
                <a:latin typeface="Calibri"/>
                <a:cs typeface="Calibri"/>
              </a:rPr>
              <a:t>2021</a:t>
            </a:r>
            <a:endParaRPr sz="2500">
              <a:latin typeface="Calibri"/>
              <a:cs typeface="Calibri"/>
            </a:endParaRPr>
          </a:p>
        </p:txBody>
      </p:sp>
      <p:sp>
        <p:nvSpPr>
          <p:cNvPr id="17" name="object 17"/>
          <p:cNvSpPr txBox="1"/>
          <p:nvPr/>
        </p:nvSpPr>
        <p:spPr>
          <a:xfrm>
            <a:off x="16637429" y="9089109"/>
            <a:ext cx="952500" cy="975360"/>
          </a:xfrm>
          <a:prstGeom prst="rect">
            <a:avLst/>
          </a:prstGeom>
        </p:spPr>
        <p:txBody>
          <a:bodyPr vert="horz" wrap="square" lIns="0" tIns="82550" rIns="0" bIns="0" rtlCol="0">
            <a:spAutoFit/>
          </a:bodyPr>
          <a:lstStyle/>
          <a:p>
            <a:pPr marL="97790">
              <a:lnSpc>
                <a:spcPct val="100000"/>
              </a:lnSpc>
              <a:spcBef>
                <a:spcPts val="650"/>
              </a:spcBef>
            </a:pPr>
            <a:r>
              <a:rPr sz="2650" u="heavy" spc="-20" dirty="0">
                <a:solidFill>
                  <a:srgbClr val="79804A"/>
                </a:solidFill>
                <a:uFill>
                  <a:solidFill>
                    <a:srgbClr val="79804A"/>
                  </a:solidFill>
                </a:uFill>
                <a:latin typeface="Calibri"/>
                <a:cs typeface="Calibri"/>
              </a:rPr>
              <a:t>CPU</a:t>
            </a:r>
            <a:r>
              <a:rPr sz="2650" spc="-20" dirty="0">
                <a:solidFill>
                  <a:srgbClr val="79804A"/>
                </a:solidFill>
                <a:latin typeface="Calibri"/>
                <a:cs typeface="Calibri"/>
              </a:rPr>
              <a:t>:</a:t>
            </a:r>
            <a:endParaRPr sz="2650">
              <a:latin typeface="Calibri"/>
              <a:cs typeface="Calibri"/>
            </a:endParaRPr>
          </a:p>
          <a:p>
            <a:pPr marL="12700">
              <a:lnSpc>
                <a:spcPct val="100000"/>
              </a:lnSpc>
              <a:spcBef>
                <a:spcPts val="560"/>
              </a:spcBef>
            </a:pPr>
            <a:r>
              <a:rPr sz="2650" spc="-10" dirty="0">
                <a:solidFill>
                  <a:srgbClr val="79804A"/>
                </a:solidFill>
                <a:latin typeface="Calibri"/>
                <a:cs typeface="Calibri"/>
              </a:rPr>
              <a:t>$42.81</a:t>
            </a:r>
            <a:endParaRPr sz="2650">
              <a:latin typeface="Calibri"/>
              <a:cs typeface="Calibri"/>
            </a:endParaRPr>
          </a:p>
        </p:txBody>
      </p:sp>
      <p:sp>
        <p:nvSpPr>
          <p:cNvPr id="18" name="object 18"/>
          <p:cNvSpPr txBox="1"/>
          <p:nvPr/>
        </p:nvSpPr>
        <p:spPr>
          <a:xfrm>
            <a:off x="11129073" y="8975861"/>
            <a:ext cx="952500" cy="975360"/>
          </a:xfrm>
          <a:prstGeom prst="rect">
            <a:avLst/>
          </a:prstGeom>
        </p:spPr>
        <p:txBody>
          <a:bodyPr vert="horz" wrap="square" lIns="0" tIns="82550" rIns="0" bIns="0" rtlCol="0">
            <a:spAutoFit/>
          </a:bodyPr>
          <a:lstStyle/>
          <a:p>
            <a:pPr marL="97790">
              <a:lnSpc>
                <a:spcPct val="100000"/>
              </a:lnSpc>
              <a:spcBef>
                <a:spcPts val="650"/>
              </a:spcBef>
            </a:pPr>
            <a:r>
              <a:rPr sz="2650" u="heavy" spc="-20" dirty="0">
                <a:solidFill>
                  <a:srgbClr val="79804A"/>
                </a:solidFill>
                <a:uFill>
                  <a:solidFill>
                    <a:srgbClr val="79804A"/>
                  </a:solidFill>
                </a:uFill>
                <a:latin typeface="Calibri"/>
                <a:cs typeface="Calibri"/>
              </a:rPr>
              <a:t>CPU</a:t>
            </a:r>
            <a:r>
              <a:rPr sz="2650" spc="-20" dirty="0">
                <a:solidFill>
                  <a:srgbClr val="79804A"/>
                </a:solidFill>
                <a:latin typeface="Calibri"/>
                <a:cs typeface="Calibri"/>
              </a:rPr>
              <a:t>:</a:t>
            </a:r>
            <a:endParaRPr sz="2650">
              <a:latin typeface="Calibri"/>
              <a:cs typeface="Calibri"/>
            </a:endParaRPr>
          </a:p>
          <a:p>
            <a:pPr marL="12700">
              <a:lnSpc>
                <a:spcPct val="100000"/>
              </a:lnSpc>
              <a:spcBef>
                <a:spcPts val="560"/>
              </a:spcBef>
            </a:pPr>
            <a:r>
              <a:rPr sz="2650" spc="-10" dirty="0">
                <a:solidFill>
                  <a:srgbClr val="79804A"/>
                </a:solidFill>
                <a:latin typeface="Calibri"/>
                <a:cs typeface="Calibri"/>
              </a:rPr>
              <a:t>$28.21</a:t>
            </a:r>
            <a:endParaRPr sz="2650">
              <a:latin typeface="Calibri"/>
              <a:cs typeface="Calibri"/>
            </a:endParaRPr>
          </a:p>
        </p:txBody>
      </p:sp>
      <p:sp>
        <p:nvSpPr>
          <p:cNvPr id="19" name="object 19"/>
          <p:cNvSpPr txBox="1"/>
          <p:nvPr/>
        </p:nvSpPr>
        <p:spPr>
          <a:xfrm>
            <a:off x="4879210" y="8975861"/>
            <a:ext cx="952500" cy="975360"/>
          </a:xfrm>
          <a:prstGeom prst="rect">
            <a:avLst/>
          </a:prstGeom>
        </p:spPr>
        <p:txBody>
          <a:bodyPr vert="horz" wrap="square" lIns="0" tIns="82550" rIns="0" bIns="0" rtlCol="0">
            <a:spAutoFit/>
          </a:bodyPr>
          <a:lstStyle/>
          <a:p>
            <a:pPr marL="97790">
              <a:lnSpc>
                <a:spcPct val="100000"/>
              </a:lnSpc>
              <a:spcBef>
                <a:spcPts val="650"/>
              </a:spcBef>
            </a:pPr>
            <a:r>
              <a:rPr sz="2650" u="heavy" spc="-20" dirty="0">
                <a:solidFill>
                  <a:srgbClr val="79804A"/>
                </a:solidFill>
                <a:uFill>
                  <a:solidFill>
                    <a:srgbClr val="79804A"/>
                  </a:solidFill>
                </a:uFill>
                <a:latin typeface="Calibri"/>
                <a:cs typeface="Calibri"/>
              </a:rPr>
              <a:t>CPU</a:t>
            </a:r>
            <a:r>
              <a:rPr sz="2650" spc="-20" dirty="0">
                <a:solidFill>
                  <a:srgbClr val="79804A"/>
                </a:solidFill>
                <a:latin typeface="Calibri"/>
                <a:cs typeface="Calibri"/>
              </a:rPr>
              <a:t>:</a:t>
            </a:r>
            <a:endParaRPr sz="2650">
              <a:latin typeface="Calibri"/>
              <a:cs typeface="Calibri"/>
            </a:endParaRPr>
          </a:p>
          <a:p>
            <a:pPr marL="12700">
              <a:lnSpc>
                <a:spcPct val="100000"/>
              </a:lnSpc>
              <a:spcBef>
                <a:spcPts val="560"/>
              </a:spcBef>
            </a:pPr>
            <a:r>
              <a:rPr sz="2650" spc="-10" dirty="0">
                <a:solidFill>
                  <a:srgbClr val="79804A"/>
                </a:solidFill>
                <a:latin typeface="Calibri"/>
                <a:cs typeface="Calibri"/>
              </a:rPr>
              <a:t>$36.61</a:t>
            </a:r>
            <a:endParaRPr sz="2650">
              <a:latin typeface="Calibri"/>
              <a:cs typeface="Calibri"/>
            </a:endParaRPr>
          </a:p>
        </p:txBody>
      </p:sp>
      <p:sp>
        <p:nvSpPr>
          <p:cNvPr id="20" name="TextBox 19"/>
          <p:cNvSpPr txBox="1"/>
          <p:nvPr/>
        </p:nvSpPr>
        <p:spPr>
          <a:xfrm>
            <a:off x="6575242" y="6573638"/>
            <a:ext cx="800219" cy="369332"/>
          </a:xfrm>
          <a:prstGeom prst="rect">
            <a:avLst/>
          </a:prstGeom>
          <a:solidFill>
            <a:schemeClr val="accent3">
              <a:lumMod val="20000"/>
              <a:lumOff val="80000"/>
            </a:schemeClr>
          </a:solidFill>
        </p:spPr>
        <p:txBody>
          <a:bodyPr wrap="none" rtlCol="0">
            <a:spAutoFit/>
          </a:bodyPr>
          <a:lstStyle/>
          <a:p>
            <a:r>
              <a:rPr lang="en-US" dirty="0">
                <a:solidFill>
                  <a:srgbClr val="C00000"/>
                </a:solidFill>
              </a:rPr>
              <a:t>SERT</a:t>
            </a:r>
          </a:p>
        </p:txBody>
      </p:sp>
      <p:sp>
        <p:nvSpPr>
          <p:cNvPr id="21" name="TextBox 20"/>
          <p:cNvSpPr txBox="1"/>
          <p:nvPr/>
        </p:nvSpPr>
        <p:spPr>
          <a:xfrm>
            <a:off x="925476" y="6573638"/>
            <a:ext cx="800219" cy="369332"/>
          </a:xfrm>
          <a:prstGeom prst="rect">
            <a:avLst/>
          </a:prstGeom>
          <a:solidFill>
            <a:schemeClr val="accent3">
              <a:lumMod val="20000"/>
              <a:lumOff val="80000"/>
            </a:schemeClr>
          </a:solidFill>
        </p:spPr>
        <p:txBody>
          <a:bodyPr wrap="none" rtlCol="0">
            <a:spAutoFit/>
          </a:bodyPr>
          <a:lstStyle/>
          <a:p>
            <a:r>
              <a:rPr lang="en-US" dirty="0">
                <a:solidFill>
                  <a:srgbClr val="C00000"/>
                </a:solidFill>
              </a:rPr>
              <a:t>SERT</a:t>
            </a:r>
          </a:p>
        </p:txBody>
      </p:sp>
      <p:sp>
        <p:nvSpPr>
          <p:cNvPr id="22" name="TextBox 21"/>
          <p:cNvSpPr txBox="1"/>
          <p:nvPr/>
        </p:nvSpPr>
        <p:spPr>
          <a:xfrm>
            <a:off x="13382655" y="6449558"/>
            <a:ext cx="800219" cy="369332"/>
          </a:xfrm>
          <a:prstGeom prst="rect">
            <a:avLst/>
          </a:prstGeom>
          <a:solidFill>
            <a:schemeClr val="accent3">
              <a:lumMod val="20000"/>
              <a:lumOff val="80000"/>
            </a:schemeClr>
          </a:solidFill>
        </p:spPr>
        <p:txBody>
          <a:bodyPr wrap="none" rtlCol="0">
            <a:spAutoFit/>
          </a:bodyPr>
          <a:lstStyle/>
          <a:p>
            <a:r>
              <a:rPr lang="en-US" dirty="0">
                <a:solidFill>
                  <a:srgbClr val="C00000"/>
                </a:solidFill>
              </a:rPr>
              <a:t>SERT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89374" y="4135247"/>
            <a:ext cx="5057774" cy="4619624"/>
          </a:xfrm>
          <a:prstGeom prst="rect">
            <a:avLst/>
          </a:prstGeom>
        </p:spPr>
      </p:pic>
      <p:pic>
        <p:nvPicPr>
          <p:cNvPr id="3" name="object 3"/>
          <p:cNvPicPr/>
          <p:nvPr/>
        </p:nvPicPr>
        <p:blipFill>
          <a:blip r:embed="rId3" cstate="print"/>
          <a:stretch>
            <a:fillRect/>
          </a:stretch>
        </p:blipFill>
        <p:spPr>
          <a:xfrm>
            <a:off x="7257759" y="4184448"/>
            <a:ext cx="4933949" cy="4924424"/>
          </a:xfrm>
          <a:prstGeom prst="rect">
            <a:avLst/>
          </a:prstGeom>
        </p:spPr>
      </p:pic>
      <p:pic>
        <p:nvPicPr>
          <p:cNvPr id="4" name="object 4"/>
          <p:cNvPicPr/>
          <p:nvPr/>
        </p:nvPicPr>
        <p:blipFill>
          <a:blip r:embed="rId4" cstate="print"/>
          <a:stretch>
            <a:fillRect/>
          </a:stretch>
        </p:blipFill>
        <p:spPr>
          <a:xfrm>
            <a:off x="13341856" y="4098501"/>
            <a:ext cx="4581524" cy="5114924"/>
          </a:xfrm>
          <a:prstGeom prst="rect">
            <a:avLst/>
          </a:prstGeom>
        </p:spPr>
      </p:pic>
      <p:sp>
        <p:nvSpPr>
          <p:cNvPr id="5" name="object 5"/>
          <p:cNvSpPr txBox="1"/>
          <p:nvPr/>
        </p:nvSpPr>
        <p:spPr>
          <a:xfrm>
            <a:off x="1269840" y="8943384"/>
            <a:ext cx="1510030" cy="1092479"/>
          </a:xfrm>
          <a:prstGeom prst="rect">
            <a:avLst/>
          </a:prstGeom>
        </p:spPr>
        <p:txBody>
          <a:bodyPr vert="horz" wrap="square" lIns="0" tIns="12065" rIns="0" bIns="0" rtlCol="0">
            <a:spAutoFit/>
          </a:bodyPr>
          <a:lstStyle/>
          <a:p>
            <a:pPr marL="697865" marR="5080" indent="-685800">
              <a:lnSpc>
                <a:spcPct val="116700"/>
              </a:lnSpc>
              <a:spcBef>
                <a:spcPts val="95"/>
              </a:spcBef>
            </a:pPr>
            <a:r>
              <a:rPr sz="3000" u="heavy" spc="-10" dirty="0">
                <a:solidFill>
                  <a:srgbClr val="FAFAFA"/>
                </a:solidFill>
                <a:uFill>
                  <a:solidFill>
                    <a:srgbClr val="FAFAFA"/>
                  </a:solidFill>
                </a:uFill>
                <a:latin typeface="Calibri"/>
                <a:cs typeface="Calibri"/>
              </a:rPr>
              <a:t>Quantity</a:t>
            </a:r>
            <a:r>
              <a:rPr sz="3000" spc="-10" dirty="0">
                <a:solidFill>
                  <a:srgbClr val="FAFAFA"/>
                </a:solidFill>
                <a:latin typeface="Calibri"/>
                <a:cs typeface="Calibri"/>
              </a:rPr>
              <a:t>: </a:t>
            </a:r>
            <a:r>
              <a:rPr lang="en-US" sz="3000" spc="-50" dirty="0">
                <a:solidFill>
                  <a:srgbClr val="FAFAFA"/>
                </a:solidFill>
                <a:latin typeface="Calibri"/>
                <a:cs typeface="Calibri"/>
              </a:rPr>
              <a:t>3</a:t>
            </a:r>
            <a:endParaRPr sz="3000" dirty="0">
              <a:latin typeface="Calibri"/>
              <a:cs typeface="Calibri"/>
            </a:endParaRPr>
          </a:p>
        </p:txBody>
      </p:sp>
      <p:sp>
        <p:nvSpPr>
          <p:cNvPr id="6" name="object 6"/>
          <p:cNvSpPr txBox="1"/>
          <p:nvPr/>
        </p:nvSpPr>
        <p:spPr>
          <a:xfrm>
            <a:off x="13140810" y="8942171"/>
            <a:ext cx="1463040" cy="1054100"/>
          </a:xfrm>
          <a:prstGeom prst="rect">
            <a:avLst/>
          </a:prstGeom>
        </p:spPr>
        <p:txBody>
          <a:bodyPr vert="horz" wrap="square" lIns="0" tIns="12065" rIns="0" bIns="0" rtlCol="0">
            <a:spAutoFit/>
          </a:bodyPr>
          <a:lstStyle/>
          <a:p>
            <a:pPr marL="584200" marR="5080" indent="-572135">
              <a:lnSpc>
                <a:spcPct val="116399"/>
              </a:lnSpc>
              <a:spcBef>
                <a:spcPts val="95"/>
              </a:spcBef>
            </a:pPr>
            <a:r>
              <a:rPr sz="2900" u="heavy" spc="-10" dirty="0">
                <a:solidFill>
                  <a:srgbClr val="FAFAFA"/>
                </a:solidFill>
                <a:uFill>
                  <a:solidFill>
                    <a:srgbClr val="FAFAFA"/>
                  </a:solidFill>
                </a:uFill>
                <a:latin typeface="Calibri"/>
                <a:cs typeface="Calibri"/>
              </a:rPr>
              <a:t>Quantity</a:t>
            </a:r>
            <a:r>
              <a:rPr sz="2900" spc="-10" dirty="0">
                <a:solidFill>
                  <a:srgbClr val="FAFAFA"/>
                </a:solidFill>
                <a:latin typeface="Calibri"/>
                <a:cs typeface="Calibri"/>
              </a:rPr>
              <a:t>: </a:t>
            </a:r>
            <a:r>
              <a:rPr sz="2900" spc="-25" dirty="0">
                <a:solidFill>
                  <a:srgbClr val="FAFAFA"/>
                </a:solidFill>
                <a:latin typeface="Calibri"/>
                <a:cs typeface="Calibri"/>
              </a:rPr>
              <a:t>1</a:t>
            </a:r>
            <a:r>
              <a:rPr lang="en-US" sz="2900" spc="-25" dirty="0">
                <a:solidFill>
                  <a:srgbClr val="FAFAFA"/>
                </a:solidFill>
                <a:latin typeface="Calibri"/>
                <a:cs typeface="Calibri"/>
              </a:rPr>
              <a:t>1</a:t>
            </a:r>
            <a:endParaRPr sz="2900" dirty="0">
              <a:latin typeface="Calibri"/>
              <a:cs typeface="Calibri"/>
            </a:endParaRPr>
          </a:p>
        </p:txBody>
      </p:sp>
      <p:sp>
        <p:nvSpPr>
          <p:cNvPr id="7" name="object 7"/>
          <p:cNvSpPr txBox="1"/>
          <p:nvPr/>
        </p:nvSpPr>
        <p:spPr>
          <a:xfrm>
            <a:off x="7835287" y="9019584"/>
            <a:ext cx="1510030" cy="482600"/>
          </a:xfrm>
          <a:prstGeom prst="rect">
            <a:avLst/>
          </a:prstGeom>
        </p:spPr>
        <p:txBody>
          <a:bodyPr vert="horz" wrap="square" lIns="0" tIns="12700" rIns="0" bIns="0" rtlCol="0">
            <a:spAutoFit/>
          </a:bodyPr>
          <a:lstStyle/>
          <a:p>
            <a:pPr marL="12700">
              <a:lnSpc>
                <a:spcPct val="100000"/>
              </a:lnSpc>
              <a:spcBef>
                <a:spcPts val="100"/>
              </a:spcBef>
            </a:pPr>
            <a:r>
              <a:rPr sz="3000" u="heavy" spc="-10" dirty="0">
                <a:solidFill>
                  <a:srgbClr val="FAFAFA"/>
                </a:solidFill>
                <a:uFill>
                  <a:solidFill>
                    <a:srgbClr val="FAFAFA"/>
                  </a:solidFill>
                </a:uFill>
                <a:latin typeface="Calibri"/>
                <a:cs typeface="Calibri"/>
              </a:rPr>
              <a:t>Quantity</a:t>
            </a:r>
            <a:r>
              <a:rPr sz="3000" spc="-10" dirty="0">
                <a:solidFill>
                  <a:srgbClr val="FAFAFA"/>
                </a:solidFill>
                <a:latin typeface="Calibri"/>
                <a:cs typeface="Calibri"/>
              </a:rPr>
              <a:t>:</a:t>
            </a:r>
            <a:endParaRPr sz="3000">
              <a:latin typeface="Calibri"/>
              <a:cs typeface="Calibri"/>
            </a:endParaRPr>
          </a:p>
        </p:txBody>
      </p:sp>
      <p:sp>
        <p:nvSpPr>
          <p:cNvPr id="8" name="object 8"/>
          <p:cNvSpPr txBox="1"/>
          <p:nvPr/>
        </p:nvSpPr>
        <p:spPr>
          <a:xfrm>
            <a:off x="8426284" y="9552984"/>
            <a:ext cx="404495" cy="482600"/>
          </a:xfrm>
          <a:prstGeom prst="rect">
            <a:avLst/>
          </a:prstGeom>
        </p:spPr>
        <p:txBody>
          <a:bodyPr vert="horz" wrap="square" lIns="0" tIns="12700" rIns="0" bIns="0" rtlCol="0">
            <a:spAutoFit/>
          </a:bodyPr>
          <a:lstStyle/>
          <a:p>
            <a:pPr marL="12700">
              <a:lnSpc>
                <a:spcPct val="100000"/>
              </a:lnSpc>
              <a:spcBef>
                <a:spcPts val="100"/>
              </a:spcBef>
            </a:pPr>
            <a:r>
              <a:rPr sz="3000" spc="-25" dirty="0">
                <a:solidFill>
                  <a:srgbClr val="FAFAFA"/>
                </a:solidFill>
                <a:latin typeface="Calibri"/>
                <a:cs typeface="Calibri"/>
              </a:rPr>
              <a:t>10</a:t>
            </a:r>
            <a:endParaRPr sz="3000">
              <a:latin typeface="Calibri"/>
              <a:cs typeface="Calibri"/>
            </a:endParaRPr>
          </a:p>
        </p:txBody>
      </p:sp>
      <p:sp>
        <p:nvSpPr>
          <p:cNvPr id="9" name="object 9"/>
          <p:cNvSpPr txBox="1"/>
          <p:nvPr/>
        </p:nvSpPr>
        <p:spPr>
          <a:xfrm>
            <a:off x="773064" y="349098"/>
            <a:ext cx="5287010" cy="882650"/>
          </a:xfrm>
          <a:prstGeom prst="rect">
            <a:avLst/>
          </a:prstGeom>
        </p:spPr>
        <p:txBody>
          <a:bodyPr vert="horz" wrap="square" lIns="0" tIns="74930" rIns="0" bIns="0" rtlCol="0">
            <a:spAutoFit/>
          </a:bodyPr>
          <a:lstStyle/>
          <a:p>
            <a:pPr algn="ctr">
              <a:lnSpc>
                <a:spcPct val="100000"/>
              </a:lnSpc>
              <a:spcBef>
                <a:spcPts val="590"/>
              </a:spcBef>
            </a:pPr>
            <a:r>
              <a:rPr sz="2400" b="1" spc="165" dirty="0">
                <a:solidFill>
                  <a:srgbClr val="FAFAFA"/>
                </a:solidFill>
                <a:latin typeface="Calibri"/>
                <a:cs typeface="Calibri"/>
              </a:rPr>
              <a:t>CTS</a:t>
            </a:r>
            <a:r>
              <a:rPr sz="2400" b="1" spc="-60" dirty="0">
                <a:solidFill>
                  <a:srgbClr val="FAFAFA"/>
                </a:solidFill>
                <a:latin typeface="Calibri"/>
                <a:cs typeface="Calibri"/>
              </a:rPr>
              <a:t> </a:t>
            </a:r>
            <a:r>
              <a:rPr sz="2400" b="1" spc="35" dirty="0">
                <a:solidFill>
                  <a:srgbClr val="FAFAFA"/>
                </a:solidFill>
                <a:latin typeface="Calibri"/>
                <a:cs typeface="Calibri"/>
              </a:rPr>
              <a:t>5231</a:t>
            </a:r>
            <a:endParaRPr sz="2400" dirty="0">
              <a:latin typeface="Calibri"/>
              <a:cs typeface="Calibri"/>
            </a:endParaRPr>
          </a:p>
          <a:p>
            <a:pPr algn="ctr">
              <a:lnSpc>
                <a:spcPct val="100000"/>
              </a:lnSpc>
              <a:spcBef>
                <a:spcPts val="495"/>
              </a:spcBef>
            </a:pPr>
            <a:r>
              <a:rPr sz="2400" b="1" spc="85" dirty="0">
                <a:solidFill>
                  <a:srgbClr val="FAFAFA"/>
                </a:solidFill>
                <a:latin typeface="Calibri"/>
                <a:cs typeface="Calibri"/>
              </a:rPr>
              <a:t>Riot</a:t>
            </a:r>
            <a:r>
              <a:rPr sz="2400" b="1" spc="-50" dirty="0">
                <a:solidFill>
                  <a:srgbClr val="FAFAFA"/>
                </a:solidFill>
                <a:latin typeface="Calibri"/>
                <a:cs typeface="Calibri"/>
              </a:rPr>
              <a:t> </a:t>
            </a:r>
            <a:r>
              <a:rPr sz="2400" b="1" spc="175" dirty="0">
                <a:solidFill>
                  <a:srgbClr val="FAFAFA"/>
                </a:solidFill>
                <a:latin typeface="Calibri"/>
                <a:cs typeface="Calibri"/>
              </a:rPr>
              <a:t>CS</a:t>
            </a:r>
            <a:r>
              <a:rPr sz="2400" b="1" spc="-50" dirty="0">
                <a:solidFill>
                  <a:srgbClr val="FAFAFA"/>
                </a:solidFill>
                <a:latin typeface="Calibri"/>
                <a:cs typeface="Calibri"/>
              </a:rPr>
              <a:t> </a:t>
            </a:r>
            <a:r>
              <a:rPr sz="2400" b="1" spc="114" dirty="0">
                <a:solidFill>
                  <a:srgbClr val="FAFAFA"/>
                </a:solidFill>
                <a:latin typeface="Calibri"/>
                <a:cs typeface="Calibri"/>
              </a:rPr>
              <a:t>Smoke</a:t>
            </a:r>
            <a:r>
              <a:rPr sz="2400" b="1" spc="-50" dirty="0">
                <a:solidFill>
                  <a:srgbClr val="FAFAFA"/>
                </a:solidFill>
                <a:latin typeface="Calibri"/>
                <a:cs typeface="Calibri"/>
              </a:rPr>
              <a:t> </a:t>
            </a:r>
            <a:r>
              <a:rPr sz="2400" b="1" spc="85" dirty="0">
                <a:solidFill>
                  <a:srgbClr val="FAFAFA"/>
                </a:solidFill>
                <a:latin typeface="Calibri"/>
                <a:cs typeface="Calibri"/>
              </a:rPr>
              <a:t>Triple-</a:t>
            </a:r>
            <a:r>
              <a:rPr sz="2400" b="1" spc="100" dirty="0" err="1">
                <a:solidFill>
                  <a:srgbClr val="FAFAFA"/>
                </a:solidFill>
                <a:latin typeface="Calibri"/>
                <a:cs typeface="Calibri"/>
              </a:rPr>
              <a:t>Phaser</a:t>
            </a:r>
            <a:r>
              <a:rPr sz="2400" b="1" spc="-50" dirty="0">
                <a:solidFill>
                  <a:srgbClr val="FAFAFA"/>
                </a:solidFill>
                <a:latin typeface="Calibri"/>
                <a:cs typeface="Calibri"/>
              </a:rPr>
              <a:t> </a:t>
            </a:r>
            <a:r>
              <a:rPr sz="2400" b="1" spc="80" dirty="0">
                <a:solidFill>
                  <a:srgbClr val="FAFAFA"/>
                </a:solidFill>
                <a:latin typeface="Calibri"/>
                <a:cs typeface="Calibri"/>
              </a:rPr>
              <a:t>Canister</a:t>
            </a:r>
            <a:endParaRPr sz="2400" dirty="0">
              <a:latin typeface="Calibri"/>
              <a:cs typeface="Calibri"/>
            </a:endParaRPr>
          </a:p>
        </p:txBody>
      </p:sp>
      <p:sp>
        <p:nvSpPr>
          <p:cNvPr id="10" name="object 10"/>
          <p:cNvSpPr txBox="1"/>
          <p:nvPr/>
        </p:nvSpPr>
        <p:spPr>
          <a:xfrm>
            <a:off x="596493" y="1887190"/>
            <a:ext cx="5537835" cy="2139950"/>
          </a:xfrm>
          <a:prstGeom prst="rect">
            <a:avLst/>
          </a:prstGeom>
        </p:spPr>
        <p:txBody>
          <a:bodyPr vert="horz" wrap="square" lIns="0" tIns="12700" rIns="0" bIns="0" rtlCol="0">
            <a:spAutoFit/>
          </a:bodyPr>
          <a:lstStyle/>
          <a:p>
            <a:pPr marL="12700" marR="5080">
              <a:lnSpc>
                <a:spcPct val="115599"/>
              </a:lnSpc>
              <a:spcBef>
                <a:spcPts val="100"/>
              </a:spcBef>
            </a:pPr>
            <a:r>
              <a:rPr sz="2000" spc="95" dirty="0">
                <a:solidFill>
                  <a:srgbClr val="FAFAFA"/>
                </a:solidFill>
                <a:latin typeface="Calibri"/>
                <a:cs typeface="Calibri"/>
              </a:rPr>
              <a:t>CS</a:t>
            </a:r>
            <a:r>
              <a:rPr sz="2000" spc="45" dirty="0">
                <a:solidFill>
                  <a:srgbClr val="FAFAFA"/>
                </a:solidFill>
                <a:latin typeface="Calibri"/>
                <a:cs typeface="Calibri"/>
              </a:rPr>
              <a:t> </a:t>
            </a:r>
            <a:r>
              <a:rPr sz="2000" dirty="0">
                <a:solidFill>
                  <a:srgbClr val="FAFAFA"/>
                </a:solidFill>
                <a:latin typeface="Calibri"/>
                <a:cs typeface="Calibri"/>
              </a:rPr>
              <a:t>Triple</a:t>
            </a:r>
            <a:r>
              <a:rPr sz="2000" spc="45" dirty="0">
                <a:solidFill>
                  <a:srgbClr val="FAFAFA"/>
                </a:solidFill>
                <a:latin typeface="Calibri"/>
                <a:cs typeface="Calibri"/>
              </a:rPr>
              <a:t> </a:t>
            </a:r>
            <a:r>
              <a:rPr sz="2000" dirty="0">
                <a:solidFill>
                  <a:srgbClr val="FAFAFA"/>
                </a:solidFill>
                <a:latin typeface="Calibri"/>
                <a:cs typeface="Calibri"/>
              </a:rPr>
              <a:t>Phaser</a:t>
            </a:r>
            <a:r>
              <a:rPr sz="2000" spc="50" dirty="0">
                <a:solidFill>
                  <a:srgbClr val="FAFAFA"/>
                </a:solidFill>
                <a:latin typeface="Calibri"/>
                <a:cs typeface="Calibri"/>
              </a:rPr>
              <a:t> </a:t>
            </a:r>
            <a:r>
              <a:rPr sz="2000" dirty="0">
                <a:solidFill>
                  <a:srgbClr val="FAFAFA"/>
                </a:solidFill>
                <a:latin typeface="Calibri"/>
                <a:cs typeface="Calibri"/>
              </a:rPr>
              <a:t>canister</a:t>
            </a:r>
            <a:r>
              <a:rPr sz="2000" spc="45" dirty="0">
                <a:solidFill>
                  <a:srgbClr val="FAFAFA"/>
                </a:solidFill>
                <a:latin typeface="Calibri"/>
                <a:cs typeface="Calibri"/>
              </a:rPr>
              <a:t> </a:t>
            </a:r>
            <a:r>
              <a:rPr sz="2000" dirty="0">
                <a:solidFill>
                  <a:srgbClr val="FAFAFA"/>
                </a:solidFill>
                <a:latin typeface="Calibri"/>
                <a:cs typeface="Calibri"/>
              </a:rPr>
              <a:t>is</a:t>
            </a:r>
            <a:r>
              <a:rPr sz="2000" spc="45" dirty="0">
                <a:solidFill>
                  <a:srgbClr val="FAFAFA"/>
                </a:solidFill>
                <a:latin typeface="Calibri"/>
                <a:cs typeface="Calibri"/>
              </a:rPr>
              <a:t> </a:t>
            </a:r>
            <a:r>
              <a:rPr sz="2000" dirty="0">
                <a:solidFill>
                  <a:srgbClr val="FAFAFA"/>
                </a:solidFill>
                <a:latin typeface="Calibri"/>
                <a:cs typeface="Calibri"/>
              </a:rPr>
              <a:t>a</a:t>
            </a:r>
            <a:r>
              <a:rPr sz="2000" spc="50" dirty="0">
                <a:solidFill>
                  <a:srgbClr val="FAFAFA"/>
                </a:solidFill>
                <a:latin typeface="Calibri"/>
                <a:cs typeface="Calibri"/>
              </a:rPr>
              <a:t> </a:t>
            </a:r>
            <a:r>
              <a:rPr sz="2000" dirty="0">
                <a:solidFill>
                  <a:srgbClr val="FAFAFA"/>
                </a:solidFill>
                <a:latin typeface="Calibri"/>
                <a:cs typeface="Calibri"/>
              </a:rPr>
              <a:t>large</a:t>
            </a:r>
            <a:r>
              <a:rPr sz="2000" spc="45" dirty="0">
                <a:solidFill>
                  <a:srgbClr val="FAFAFA"/>
                </a:solidFill>
                <a:latin typeface="Calibri"/>
                <a:cs typeface="Calibri"/>
              </a:rPr>
              <a:t> </a:t>
            </a:r>
            <a:r>
              <a:rPr sz="2000" dirty="0">
                <a:solidFill>
                  <a:srgbClr val="FAFAFA"/>
                </a:solidFill>
                <a:latin typeface="Calibri"/>
                <a:cs typeface="Calibri"/>
              </a:rPr>
              <a:t>diameter</a:t>
            </a:r>
            <a:r>
              <a:rPr sz="2000" spc="40" dirty="0">
                <a:solidFill>
                  <a:srgbClr val="FAFAFA"/>
                </a:solidFill>
                <a:latin typeface="Calibri"/>
                <a:cs typeface="Calibri"/>
              </a:rPr>
              <a:t> </a:t>
            </a:r>
            <a:r>
              <a:rPr sz="2000" spc="-10" dirty="0">
                <a:solidFill>
                  <a:srgbClr val="FAFAFA"/>
                </a:solidFill>
                <a:latin typeface="Calibri"/>
                <a:cs typeface="Calibri"/>
              </a:rPr>
              <a:t>canister </a:t>
            </a:r>
            <a:r>
              <a:rPr sz="2000" dirty="0">
                <a:solidFill>
                  <a:srgbClr val="FAFAFA"/>
                </a:solidFill>
                <a:latin typeface="Calibri"/>
                <a:cs typeface="Calibri"/>
              </a:rPr>
              <a:t>consisting</a:t>
            </a:r>
            <a:r>
              <a:rPr sz="2000" spc="80" dirty="0">
                <a:solidFill>
                  <a:srgbClr val="FAFAFA"/>
                </a:solidFill>
                <a:latin typeface="Calibri"/>
                <a:cs typeface="Calibri"/>
              </a:rPr>
              <a:t> </a:t>
            </a:r>
            <a:r>
              <a:rPr sz="2000" dirty="0">
                <a:solidFill>
                  <a:srgbClr val="FAFAFA"/>
                </a:solidFill>
                <a:latin typeface="Calibri"/>
                <a:cs typeface="Calibri"/>
              </a:rPr>
              <a:t>of</a:t>
            </a:r>
            <a:r>
              <a:rPr sz="2000" spc="85" dirty="0">
                <a:solidFill>
                  <a:srgbClr val="FAFAFA"/>
                </a:solidFill>
                <a:latin typeface="Calibri"/>
                <a:cs typeface="Calibri"/>
              </a:rPr>
              <a:t> </a:t>
            </a:r>
            <a:r>
              <a:rPr sz="2000" dirty="0">
                <a:solidFill>
                  <a:srgbClr val="FAFAFA"/>
                </a:solidFill>
                <a:latin typeface="Calibri"/>
                <a:cs typeface="Calibri"/>
              </a:rPr>
              <a:t>3</a:t>
            </a:r>
            <a:r>
              <a:rPr sz="2000" spc="85" dirty="0">
                <a:solidFill>
                  <a:srgbClr val="FAFAFA"/>
                </a:solidFill>
                <a:latin typeface="Calibri"/>
                <a:cs typeface="Calibri"/>
              </a:rPr>
              <a:t> </a:t>
            </a:r>
            <a:r>
              <a:rPr sz="2000" dirty="0">
                <a:solidFill>
                  <a:srgbClr val="FAFAFA"/>
                </a:solidFill>
                <a:latin typeface="Calibri"/>
                <a:cs typeface="Calibri"/>
              </a:rPr>
              <a:t>separate</a:t>
            </a:r>
            <a:r>
              <a:rPr sz="2000" spc="85" dirty="0">
                <a:solidFill>
                  <a:srgbClr val="FAFAFA"/>
                </a:solidFill>
                <a:latin typeface="Calibri"/>
                <a:cs typeface="Calibri"/>
              </a:rPr>
              <a:t> </a:t>
            </a:r>
            <a:r>
              <a:rPr sz="2000" dirty="0">
                <a:solidFill>
                  <a:srgbClr val="FAFAFA"/>
                </a:solidFill>
                <a:latin typeface="Calibri"/>
                <a:cs typeface="Calibri"/>
              </a:rPr>
              <a:t>aluminum</a:t>
            </a:r>
            <a:r>
              <a:rPr sz="2000" spc="80" dirty="0">
                <a:solidFill>
                  <a:srgbClr val="FAFAFA"/>
                </a:solidFill>
                <a:latin typeface="Calibri"/>
                <a:cs typeface="Calibri"/>
              </a:rPr>
              <a:t> </a:t>
            </a:r>
            <a:r>
              <a:rPr sz="2000" dirty="0">
                <a:solidFill>
                  <a:srgbClr val="FAFAFA"/>
                </a:solidFill>
                <a:latin typeface="Calibri"/>
                <a:cs typeface="Calibri"/>
              </a:rPr>
              <a:t>canisters</a:t>
            </a:r>
            <a:r>
              <a:rPr sz="2000" spc="85" dirty="0">
                <a:solidFill>
                  <a:srgbClr val="FAFAFA"/>
                </a:solidFill>
                <a:latin typeface="Calibri"/>
                <a:cs typeface="Calibri"/>
              </a:rPr>
              <a:t> </a:t>
            </a:r>
            <a:r>
              <a:rPr sz="2000" spc="-10" dirty="0">
                <a:solidFill>
                  <a:srgbClr val="FAFAFA"/>
                </a:solidFill>
                <a:latin typeface="Calibri"/>
                <a:cs typeface="Calibri"/>
              </a:rPr>
              <a:t>pressed </a:t>
            </a:r>
            <a:r>
              <a:rPr sz="2000" dirty="0">
                <a:solidFill>
                  <a:srgbClr val="FAFAFA"/>
                </a:solidFill>
                <a:latin typeface="Calibri"/>
                <a:cs typeface="Calibri"/>
              </a:rPr>
              <a:t>together</a:t>
            </a:r>
            <a:r>
              <a:rPr sz="2000" spc="20" dirty="0">
                <a:solidFill>
                  <a:srgbClr val="FAFAFA"/>
                </a:solidFill>
                <a:latin typeface="Calibri"/>
                <a:cs typeface="Calibri"/>
              </a:rPr>
              <a:t> </a:t>
            </a:r>
            <a:r>
              <a:rPr sz="2000" dirty="0">
                <a:solidFill>
                  <a:srgbClr val="FAFAFA"/>
                </a:solidFill>
                <a:latin typeface="Calibri"/>
                <a:cs typeface="Calibri"/>
              </a:rPr>
              <a:t>with</a:t>
            </a:r>
            <a:r>
              <a:rPr sz="2000" spc="20" dirty="0">
                <a:solidFill>
                  <a:srgbClr val="FAFAFA"/>
                </a:solidFill>
                <a:latin typeface="Calibri"/>
                <a:cs typeface="Calibri"/>
              </a:rPr>
              <a:t> </a:t>
            </a:r>
            <a:r>
              <a:rPr sz="2000" dirty="0">
                <a:solidFill>
                  <a:srgbClr val="FAFAFA"/>
                </a:solidFill>
                <a:latin typeface="Calibri"/>
                <a:cs typeface="Calibri"/>
              </a:rPr>
              <a:t>separate</a:t>
            </a:r>
            <a:r>
              <a:rPr sz="2000" spc="20" dirty="0">
                <a:solidFill>
                  <a:srgbClr val="FAFAFA"/>
                </a:solidFill>
                <a:latin typeface="Calibri"/>
                <a:cs typeface="Calibri"/>
              </a:rPr>
              <a:t> </a:t>
            </a:r>
            <a:r>
              <a:rPr sz="2000" dirty="0">
                <a:solidFill>
                  <a:srgbClr val="FAFAFA"/>
                </a:solidFill>
                <a:latin typeface="Calibri"/>
                <a:cs typeface="Calibri"/>
              </a:rPr>
              <a:t>charges</a:t>
            </a:r>
            <a:r>
              <a:rPr sz="2000" spc="20" dirty="0">
                <a:solidFill>
                  <a:srgbClr val="FAFAFA"/>
                </a:solidFill>
                <a:latin typeface="Calibri"/>
                <a:cs typeface="Calibri"/>
              </a:rPr>
              <a:t> </a:t>
            </a:r>
            <a:r>
              <a:rPr sz="2000" dirty="0">
                <a:solidFill>
                  <a:srgbClr val="FAFAFA"/>
                </a:solidFill>
                <a:latin typeface="Calibri"/>
                <a:cs typeface="Calibri"/>
              </a:rPr>
              <a:t>between</a:t>
            </a:r>
            <a:r>
              <a:rPr sz="2000" spc="20" dirty="0">
                <a:solidFill>
                  <a:srgbClr val="FAFAFA"/>
                </a:solidFill>
                <a:latin typeface="Calibri"/>
                <a:cs typeface="Calibri"/>
              </a:rPr>
              <a:t> </a:t>
            </a:r>
            <a:r>
              <a:rPr sz="2000" spc="-20" dirty="0">
                <a:solidFill>
                  <a:srgbClr val="FAFAFA"/>
                </a:solidFill>
                <a:latin typeface="Calibri"/>
                <a:cs typeface="Calibri"/>
              </a:rPr>
              <a:t>each </a:t>
            </a:r>
            <a:r>
              <a:rPr sz="2000" dirty="0">
                <a:solidFill>
                  <a:srgbClr val="FAFAFA"/>
                </a:solidFill>
                <a:latin typeface="Calibri"/>
                <a:cs typeface="Calibri"/>
              </a:rPr>
              <a:t>canister.</a:t>
            </a:r>
            <a:r>
              <a:rPr sz="2000" spc="45" dirty="0">
                <a:solidFill>
                  <a:srgbClr val="FAFAFA"/>
                </a:solidFill>
                <a:latin typeface="Calibri"/>
                <a:cs typeface="Calibri"/>
              </a:rPr>
              <a:t> </a:t>
            </a:r>
            <a:r>
              <a:rPr sz="2000" spc="-50" dirty="0">
                <a:solidFill>
                  <a:srgbClr val="FAFAFA"/>
                </a:solidFill>
                <a:latin typeface="Calibri"/>
                <a:cs typeface="Calibri"/>
              </a:rPr>
              <a:t>When</a:t>
            </a:r>
            <a:r>
              <a:rPr sz="2000" spc="45" dirty="0">
                <a:solidFill>
                  <a:srgbClr val="FAFAFA"/>
                </a:solidFill>
                <a:latin typeface="Calibri"/>
                <a:cs typeface="Calibri"/>
              </a:rPr>
              <a:t> </a:t>
            </a:r>
            <a:r>
              <a:rPr sz="2000" dirty="0">
                <a:solidFill>
                  <a:srgbClr val="FAFAFA"/>
                </a:solidFill>
                <a:latin typeface="Calibri"/>
                <a:cs typeface="Calibri"/>
              </a:rPr>
              <a:t>deployed,</a:t>
            </a:r>
            <a:r>
              <a:rPr sz="2000" spc="45" dirty="0">
                <a:solidFill>
                  <a:srgbClr val="FAFAFA"/>
                </a:solidFill>
                <a:latin typeface="Calibri"/>
                <a:cs typeface="Calibri"/>
              </a:rPr>
              <a:t> </a:t>
            </a:r>
            <a:r>
              <a:rPr sz="2000" dirty="0">
                <a:solidFill>
                  <a:srgbClr val="FAFAFA"/>
                </a:solidFill>
                <a:latin typeface="Calibri"/>
                <a:cs typeface="Calibri"/>
              </a:rPr>
              <a:t>the</a:t>
            </a:r>
            <a:r>
              <a:rPr sz="2000" spc="45" dirty="0">
                <a:solidFill>
                  <a:srgbClr val="FAFAFA"/>
                </a:solidFill>
                <a:latin typeface="Calibri"/>
                <a:cs typeface="Calibri"/>
              </a:rPr>
              <a:t> </a:t>
            </a:r>
            <a:r>
              <a:rPr sz="2000" dirty="0">
                <a:solidFill>
                  <a:srgbClr val="FAFAFA"/>
                </a:solidFill>
                <a:latin typeface="Calibri"/>
                <a:cs typeface="Calibri"/>
              </a:rPr>
              <a:t>canister</a:t>
            </a:r>
            <a:r>
              <a:rPr sz="2000" spc="45" dirty="0">
                <a:solidFill>
                  <a:srgbClr val="FAFAFA"/>
                </a:solidFill>
                <a:latin typeface="Calibri"/>
                <a:cs typeface="Calibri"/>
              </a:rPr>
              <a:t> </a:t>
            </a:r>
            <a:r>
              <a:rPr sz="2000" dirty="0">
                <a:solidFill>
                  <a:srgbClr val="FAFAFA"/>
                </a:solidFill>
                <a:latin typeface="Calibri"/>
                <a:cs typeface="Calibri"/>
              </a:rPr>
              <a:t>will</a:t>
            </a:r>
            <a:r>
              <a:rPr sz="2000" spc="45" dirty="0">
                <a:solidFill>
                  <a:srgbClr val="FAFAFA"/>
                </a:solidFill>
                <a:latin typeface="Calibri"/>
                <a:cs typeface="Calibri"/>
              </a:rPr>
              <a:t> </a:t>
            </a:r>
            <a:r>
              <a:rPr sz="2000" spc="-10" dirty="0">
                <a:solidFill>
                  <a:srgbClr val="FAFAFA"/>
                </a:solidFill>
                <a:latin typeface="Calibri"/>
                <a:cs typeface="Calibri"/>
              </a:rPr>
              <a:t>separate </a:t>
            </a:r>
            <a:r>
              <a:rPr sz="2000" dirty="0">
                <a:solidFill>
                  <a:srgbClr val="FAFAFA"/>
                </a:solidFill>
                <a:latin typeface="Calibri"/>
                <a:cs typeface="Calibri"/>
              </a:rPr>
              <a:t>over</a:t>
            </a:r>
            <a:r>
              <a:rPr sz="2000" spc="-5" dirty="0">
                <a:solidFill>
                  <a:srgbClr val="FAFAFA"/>
                </a:solidFill>
                <a:latin typeface="Calibri"/>
                <a:cs typeface="Calibri"/>
              </a:rPr>
              <a:t> </a:t>
            </a:r>
            <a:r>
              <a:rPr sz="2000" dirty="0">
                <a:solidFill>
                  <a:srgbClr val="FAFAFA"/>
                </a:solidFill>
                <a:latin typeface="Calibri"/>
                <a:cs typeface="Calibri"/>
              </a:rPr>
              <a:t>a broad</a:t>
            </a:r>
            <a:r>
              <a:rPr sz="2000" spc="-5" dirty="0">
                <a:solidFill>
                  <a:srgbClr val="FAFAFA"/>
                </a:solidFill>
                <a:latin typeface="Calibri"/>
                <a:cs typeface="Calibri"/>
              </a:rPr>
              <a:t> </a:t>
            </a:r>
            <a:r>
              <a:rPr sz="2000" dirty="0">
                <a:solidFill>
                  <a:srgbClr val="FAFAFA"/>
                </a:solidFill>
                <a:latin typeface="Calibri"/>
                <a:cs typeface="Calibri"/>
              </a:rPr>
              <a:t>space to give</a:t>
            </a:r>
            <a:r>
              <a:rPr sz="2000" spc="-5" dirty="0">
                <a:solidFill>
                  <a:srgbClr val="FAFAFA"/>
                </a:solidFill>
                <a:latin typeface="Calibri"/>
                <a:cs typeface="Calibri"/>
              </a:rPr>
              <a:t> </a:t>
            </a:r>
            <a:r>
              <a:rPr sz="2000" dirty="0">
                <a:solidFill>
                  <a:srgbClr val="FAFAFA"/>
                </a:solidFill>
                <a:latin typeface="Calibri"/>
                <a:cs typeface="Calibri"/>
              </a:rPr>
              <a:t>a wider</a:t>
            </a:r>
            <a:r>
              <a:rPr sz="2000" spc="-5" dirty="0">
                <a:solidFill>
                  <a:srgbClr val="FAFAFA"/>
                </a:solidFill>
                <a:latin typeface="Calibri"/>
                <a:cs typeface="Calibri"/>
              </a:rPr>
              <a:t> </a:t>
            </a:r>
            <a:r>
              <a:rPr sz="2000" dirty="0">
                <a:solidFill>
                  <a:srgbClr val="FAFAFA"/>
                </a:solidFill>
                <a:latin typeface="Calibri"/>
                <a:cs typeface="Calibri"/>
              </a:rPr>
              <a:t>area of </a:t>
            </a:r>
            <a:r>
              <a:rPr sz="2000" spc="-10" dirty="0">
                <a:solidFill>
                  <a:srgbClr val="FAFAFA"/>
                </a:solidFill>
                <a:latin typeface="Calibri"/>
                <a:cs typeface="Calibri"/>
              </a:rPr>
              <a:t>coverage. </a:t>
            </a:r>
            <a:r>
              <a:rPr sz="2000" dirty="0">
                <a:solidFill>
                  <a:srgbClr val="FAFAFA"/>
                </a:solidFill>
                <a:latin typeface="Calibri"/>
                <a:cs typeface="Calibri"/>
              </a:rPr>
              <a:t>Can</a:t>
            </a:r>
            <a:r>
              <a:rPr sz="2000" spc="45" dirty="0">
                <a:solidFill>
                  <a:srgbClr val="FAFAFA"/>
                </a:solidFill>
                <a:latin typeface="Calibri"/>
                <a:cs typeface="Calibri"/>
              </a:rPr>
              <a:t> </a:t>
            </a:r>
            <a:r>
              <a:rPr sz="2000" dirty="0">
                <a:solidFill>
                  <a:srgbClr val="FAFAFA"/>
                </a:solidFill>
                <a:latin typeface="Calibri"/>
                <a:cs typeface="Calibri"/>
              </a:rPr>
              <a:t>be</a:t>
            </a:r>
            <a:r>
              <a:rPr sz="2000" spc="45" dirty="0">
                <a:solidFill>
                  <a:srgbClr val="FAFAFA"/>
                </a:solidFill>
                <a:latin typeface="Calibri"/>
                <a:cs typeface="Calibri"/>
              </a:rPr>
              <a:t> </a:t>
            </a:r>
            <a:r>
              <a:rPr sz="2000" dirty="0">
                <a:solidFill>
                  <a:srgbClr val="FAFAFA"/>
                </a:solidFill>
                <a:latin typeface="Calibri"/>
                <a:cs typeface="Calibri"/>
              </a:rPr>
              <a:t>launched</a:t>
            </a:r>
            <a:r>
              <a:rPr sz="2000" spc="45" dirty="0">
                <a:solidFill>
                  <a:srgbClr val="FAFAFA"/>
                </a:solidFill>
                <a:latin typeface="Calibri"/>
                <a:cs typeface="Calibri"/>
              </a:rPr>
              <a:t> </a:t>
            </a:r>
            <a:r>
              <a:rPr sz="2000" dirty="0">
                <a:solidFill>
                  <a:srgbClr val="FAFAFA"/>
                </a:solidFill>
                <a:latin typeface="Calibri"/>
                <a:cs typeface="Calibri"/>
              </a:rPr>
              <a:t>or</a:t>
            </a:r>
            <a:r>
              <a:rPr sz="2000" spc="50" dirty="0">
                <a:solidFill>
                  <a:srgbClr val="FAFAFA"/>
                </a:solidFill>
                <a:latin typeface="Calibri"/>
                <a:cs typeface="Calibri"/>
              </a:rPr>
              <a:t> </a:t>
            </a:r>
            <a:r>
              <a:rPr sz="2000" spc="-10" dirty="0">
                <a:solidFill>
                  <a:srgbClr val="FAFAFA"/>
                </a:solidFill>
                <a:latin typeface="Calibri"/>
                <a:cs typeface="Calibri"/>
              </a:rPr>
              <a:t>thrown.</a:t>
            </a:r>
            <a:endParaRPr sz="2000" dirty="0">
              <a:latin typeface="Calibri"/>
              <a:cs typeface="Calibri"/>
            </a:endParaRPr>
          </a:p>
        </p:txBody>
      </p:sp>
      <p:sp>
        <p:nvSpPr>
          <p:cNvPr id="11" name="object 11"/>
          <p:cNvSpPr txBox="1"/>
          <p:nvPr/>
        </p:nvSpPr>
        <p:spPr>
          <a:xfrm>
            <a:off x="3080252" y="8943384"/>
            <a:ext cx="839469" cy="1092200"/>
          </a:xfrm>
          <a:prstGeom prst="rect">
            <a:avLst/>
          </a:prstGeom>
        </p:spPr>
        <p:txBody>
          <a:bodyPr vert="horz" wrap="square" lIns="0" tIns="12065" rIns="0" bIns="0" rtlCol="0">
            <a:spAutoFit/>
          </a:bodyPr>
          <a:lstStyle/>
          <a:p>
            <a:pPr marL="69215" marR="5080" indent="-57150">
              <a:lnSpc>
                <a:spcPct val="116700"/>
              </a:lnSpc>
              <a:spcBef>
                <a:spcPts val="95"/>
              </a:spcBef>
            </a:pPr>
            <a:r>
              <a:rPr sz="3000" u="heavy" spc="-60" dirty="0">
                <a:solidFill>
                  <a:srgbClr val="FAFAFA"/>
                </a:solidFill>
                <a:uFill>
                  <a:solidFill>
                    <a:srgbClr val="FAFAFA"/>
                  </a:solidFill>
                </a:uFill>
                <a:latin typeface="Calibri"/>
                <a:cs typeface="Calibri"/>
              </a:rPr>
              <a:t>MFD</a:t>
            </a:r>
            <a:r>
              <a:rPr sz="3000" spc="-60" dirty="0">
                <a:solidFill>
                  <a:srgbClr val="FAFAFA"/>
                </a:solidFill>
                <a:latin typeface="Calibri"/>
                <a:cs typeface="Calibri"/>
              </a:rPr>
              <a:t>: </a:t>
            </a:r>
            <a:r>
              <a:rPr sz="3000" spc="-45" dirty="0">
                <a:solidFill>
                  <a:srgbClr val="FAFAFA"/>
                </a:solidFill>
                <a:latin typeface="Calibri"/>
                <a:cs typeface="Calibri"/>
              </a:rPr>
              <a:t>2021</a:t>
            </a:r>
            <a:endParaRPr sz="3000">
              <a:latin typeface="Calibri"/>
              <a:cs typeface="Calibri"/>
            </a:endParaRPr>
          </a:p>
        </p:txBody>
      </p:sp>
      <p:sp>
        <p:nvSpPr>
          <p:cNvPr id="12" name="object 12"/>
          <p:cNvSpPr txBox="1"/>
          <p:nvPr/>
        </p:nvSpPr>
        <p:spPr>
          <a:xfrm>
            <a:off x="6793790" y="340103"/>
            <a:ext cx="5799455" cy="3794125"/>
          </a:xfrm>
          <a:prstGeom prst="rect">
            <a:avLst/>
          </a:prstGeom>
        </p:spPr>
        <p:txBody>
          <a:bodyPr vert="horz" wrap="square" lIns="0" tIns="76835" rIns="0" bIns="0" rtlCol="0">
            <a:spAutoFit/>
          </a:bodyPr>
          <a:lstStyle/>
          <a:p>
            <a:pPr algn="ctr">
              <a:lnSpc>
                <a:spcPct val="100000"/>
              </a:lnSpc>
              <a:spcBef>
                <a:spcPts val="605"/>
              </a:spcBef>
            </a:pPr>
            <a:r>
              <a:rPr sz="2450" b="1" spc="160" dirty="0">
                <a:solidFill>
                  <a:srgbClr val="FAFAFA"/>
                </a:solidFill>
                <a:latin typeface="Calibri"/>
                <a:cs typeface="Calibri"/>
              </a:rPr>
              <a:t>CTS</a:t>
            </a:r>
            <a:r>
              <a:rPr sz="2450" b="1" spc="-60" dirty="0">
                <a:solidFill>
                  <a:srgbClr val="FAFAFA"/>
                </a:solidFill>
                <a:latin typeface="Calibri"/>
                <a:cs typeface="Calibri"/>
              </a:rPr>
              <a:t> </a:t>
            </a:r>
            <a:r>
              <a:rPr sz="2450" b="1" spc="35" dirty="0">
                <a:solidFill>
                  <a:srgbClr val="FAFAFA"/>
                </a:solidFill>
                <a:latin typeface="Calibri"/>
                <a:cs typeface="Calibri"/>
              </a:rPr>
              <a:t>8230</a:t>
            </a:r>
            <a:endParaRPr sz="2450" dirty="0">
              <a:latin typeface="Calibri"/>
              <a:cs typeface="Calibri"/>
            </a:endParaRPr>
          </a:p>
          <a:p>
            <a:pPr marL="12700" marR="5080" algn="ctr">
              <a:lnSpc>
                <a:spcPct val="117300"/>
              </a:lnSpc>
            </a:pPr>
            <a:r>
              <a:rPr sz="2450" b="1" spc="100" dirty="0">
                <a:solidFill>
                  <a:srgbClr val="FAFAFA"/>
                </a:solidFill>
                <a:latin typeface="Calibri"/>
                <a:cs typeface="Calibri"/>
              </a:rPr>
              <a:t>Tactical</a:t>
            </a:r>
            <a:r>
              <a:rPr sz="2450" b="1" spc="-60" dirty="0">
                <a:solidFill>
                  <a:srgbClr val="FAFAFA"/>
                </a:solidFill>
                <a:latin typeface="Calibri"/>
                <a:cs typeface="Calibri"/>
              </a:rPr>
              <a:t> </a:t>
            </a:r>
            <a:r>
              <a:rPr sz="2450" b="1" spc="165" dirty="0">
                <a:solidFill>
                  <a:srgbClr val="FAFAFA"/>
                </a:solidFill>
                <a:latin typeface="Calibri"/>
                <a:cs typeface="Calibri"/>
              </a:rPr>
              <a:t>CS</a:t>
            </a:r>
            <a:r>
              <a:rPr sz="2450" b="1" spc="-55" dirty="0">
                <a:solidFill>
                  <a:srgbClr val="FAFAFA"/>
                </a:solidFill>
                <a:latin typeface="Calibri"/>
                <a:cs typeface="Calibri"/>
              </a:rPr>
              <a:t> </a:t>
            </a:r>
            <a:r>
              <a:rPr sz="2450" b="1" spc="65" dirty="0">
                <a:solidFill>
                  <a:srgbClr val="FAFAFA"/>
                </a:solidFill>
                <a:latin typeface="Calibri"/>
                <a:cs typeface="Calibri"/>
              </a:rPr>
              <a:t>(2-</a:t>
            </a:r>
            <a:r>
              <a:rPr sz="2450" b="1" spc="70" dirty="0">
                <a:solidFill>
                  <a:srgbClr val="FAFAFA"/>
                </a:solidFill>
                <a:latin typeface="Calibri"/>
                <a:cs typeface="Calibri"/>
              </a:rPr>
              <a:t>chlorobenzalmalononitrile) </a:t>
            </a:r>
            <a:r>
              <a:rPr sz="2450" b="1" spc="110" dirty="0">
                <a:solidFill>
                  <a:srgbClr val="FAFAFA"/>
                </a:solidFill>
                <a:latin typeface="Calibri"/>
                <a:cs typeface="Calibri"/>
              </a:rPr>
              <a:t>Smoke</a:t>
            </a:r>
            <a:r>
              <a:rPr sz="2450" b="1" spc="-45" dirty="0">
                <a:solidFill>
                  <a:srgbClr val="FAFAFA"/>
                </a:solidFill>
                <a:latin typeface="Calibri"/>
                <a:cs typeface="Calibri"/>
              </a:rPr>
              <a:t> </a:t>
            </a:r>
            <a:r>
              <a:rPr sz="2450" b="1" spc="75" dirty="0">
                <a:solidFill>
                  <a:srgbClr val="FAFAFA"/>
                </a:solidFill>
                <a:latin typeface="Calibri"/>
                <a:cs typeface="Calibri"/>
              </a:rPr>
              <a:t>Canister</a:t>
            </a:r>
            <a:endParaRPr sz="2450" dirty="0">
              <a:latin typeface="Calibri"/>
              <a:cs typeface="Calibri"/>
            </a:endParaRPr>
          </a:p>
          <a:p>
            <a:pPr marL="639445" marR="698500">
              <a:lnSpc>
                <a:spcPct val="118200"/>
              </a:lnSpc>
              <a:spcBef>
                <a:spcPts val="944"/>
              </a:spcBef>
            </a:pPr>
            <a:r>
              <a:rPr sz="1850" dirty="0">
                <a:solidFill>
                  <a:srgbClr val="FAFAFA"/>
                </a:solidFill>
                <a:latin typeface="Calibri"/>
                <a:cs typeface="Calibri"/>
              </a:rPr>
              <a:t>The</a:t>
            </a:r>
            <a:r>
              <a:rPr sz="1850" spc="215" dirty="0">
                <a:solidFill>
                  <a:srgbClr val="FAFAFA"/>
                </a:solidFill>
                <a:latin typeface="Calibri"/>
                <a:cs typeface="Calibri"/>
              </a:rPr>
              <a:t> </a:t>
            </a:r>
            <a:r>
              <a:rPr sz="1850" dirty="0">
                <a:solidFill>
                  <a:srgbClr val="FAFAFA"/>
                </a:solidFill>
                <a:latin typeface="Calibri"/>
                <a:cs typeface="Calibri"/>
              </a:rPr>
              <a:t>smallest</a:t>
            </a:r>
            <a:r>
              <a:rPr sz="1850" spc="215" dirty="0">
                <a:solidFill>
                  <a:srgbClr val="FAFAFA"/>
                </a:solidFill>
                <a:latin typeface="Calibri"/>
                <a:cs typeface="Calibri"/>
              </a:rPr>
              <a:t> </a:t>
            </a:r>
            <a:r>
              <a:rPr sz="1850" dirty="0">
                <a:solidFill>
                  <a:srgbClr val="FAFAFA"/>
                </a:solidFill>
                <a:latin typeface="Calibri"/>
                <a:cs typeface="Calibri"/>
              </a:rPr>
              <a:t>diameter</a:t>
            </a:r>
            <a:r>
              <a:rPr sz="1850" spc="220" dirty="0">
                <a:solidFill>
                  <a:srgbClr val="FAFAFA"/>
                </a:solidFill>
                <a:latin typeface="Calibri"/>
                <a:cs typeface="Calibri"/>
              </a:rPr>
              <a:t> </a:t>
            </a:r>
            <a:r>
              <a:rPr sz="1850" dirty="0">
                <a:solidFill>
                  <a:srgbClr val="FAFAFA"/>
                </a:solidFill>
                <a:latin typeface="Calibri"/>
                <a:cs typeface="Calibri"/>
              </a:rPr>
              <a:t>burning</a:t>
            </a:r>
            <a:r>
              <a:rPr sz="1850" spc="215" dirty="0">
                <a:solidFill>
                  <a:srgbClr val="FAFAFA"/>
                </a:solidFill>
                <a:latin typeface="Calibri"/>
                <a:cs typeface="Calibri"/>
              </a:rPr>
              <a:t> </a:t>
            </a:r>
            <a:r>
              <a:rPr sz="1850" dirty="0">
                <a:solidFill>
                  <a:srgbClr val="FAFAFA"/>
                </a:solidFill>
                <a:latin typeface="Calibri"/>
                <a:cs typeface="Calibri"/>
              </a:rPr>
              <a:t>canister</a:t>
            </a:r>
            <a:r>
              <a:rPr sz="1850" spc="215" dirty="0">
                <a:solidFill>
                  <a:srgbClr val="FAFAFA"/>
                </a:solidFill>
                <a:latin typeface="Calibri"/>
                <a:cs typeface="Calibri"/>
              </a:rPr>
              <a:t> </a:t>
            </a:r>
            <a:r>
              <a:rPr sz="1850" spc="-20" dirty="0">
                <a:solidFill>
                  <a:srgbClr val="FAFAFA"/>
                </a:solidFill>
                <a:latin typeface="Calibri"/>
                <a:cs typeface="Calibri"/>
              </a:rPr>
              <a:t>that </a:t>
            </a:r>
            <a:r>
              <a:rPr sz="1850" dirty="0">
                <a:solidFill>
                  <a:srgbClr val="FAFAFA"/>
                </a:solidFill>
                <a:latin typeface="Calibri"/>
                <a:cs typeface="Calibri"/>
              </a:rPr>
              <a:t>discharges</a:t>
            </a:r>
            <a:r>
              <a:rPr sz="1850" spc="140" dirty="0">
                <a:solidFill>
                  <a:srgbClr val="FAFAFA"/>
                </a:solidFill>
                <a:latin typeface="Calibri"/>
                <a:cs typeface="Calibri"/>
              </a:rPr>
              <a:t> </a:t>
            </a:r>
            <a:r>
              <a:rPr sz="1850" spc="60" dirty="0">
                <a:solidFill>
                  <a:srgbClr val="FAFAFA"/>
                </a:solidFill>
                <a:latin typeface="Calibri"/>
                <a:cs typeface="Calibri"/>
              </a:rPr>
              <a:t>a</a:t>
            </a:r>
            <a:r>
              <a:rPr sz="1850" spc="145" dirty="0">
                <a:solidFill>
                  <a:srgbClr val="FAFAFA"/>
                </a:solidFill>
                <a:latin typeface="Calibri"/>
                <a:cs typeface="Calibri"/>
              </a:rPr>
              <a:t> </a:t>
            </a:r>
            <a:r>
              <a:rPr sz="1850" dirty="0">
                <a:solidFill>
                  <a:srgbClr val="FAFAFA"/>
                </a:solidFill>
                <a:latin typeface="Calibri"/>
                <a:cs typeface="Calibri"/>
              </a:rPr>
              <a:t>high</a:t>
            </a:r>
            <a:r>
              <a:rPr sz="1850" spc="145" dirty="0">
                <a:solidFill>
                  <a:srgbClr val="FAFAFA"/>
                </a:solidFill>
                <a:latin typeface="Calibri"/>
                <a:cs typeface="Calibri"/>
              </a:rPr>
              <a:t> </a:t>
            </a:r>
            <a:r>
              <a:rPr sz="1850" dirty="0">
                <a:solidFill>
                  <a:srgbClr val="FAFAFA"/>
                </a:solidFill>
                <a:latin typeface="Calibri"/>
                <a:cs typeface="Calibri"/>
              </a:rPr>
              <a:t>volume</a:t>
            </a:r>
            <a:r>
              <a:rPr sz="1850" spc="145" dirty="0">
                <a:solidFill>
                  <a:srgbClr val="FAFAFA"/>
                </a:solidFill>
                <a:latin typeface="Calibri"/>
                <a:cs typeface="Calibri"/>
              </a:rPr>
              <a:t> </a:t>
            </a:r>
            <a:r>
              <a:rPr sz="1850" dirty="0">
                <a:solidFill>
                  <a:srgbClr val="FAFAFA"/>
                </a:solidFill>
                <a:latin typeface="Calibri"/>
                <a:cs typeface="Calibri"/>
              </a:rPr>
              <a:t>of</a:t>
            </a:r>
            <a:r>
              <a:rPr sz="1850" spc="145" dirty="0">
                <a:solidFill>
                  <a:srgbClr val="FAFAFA"/>
                </a:solidFill>
                <a:latin typeface="Calibri"/>
                <a:cs typeface="Calibri"/>
              </a:rPr>
              <a:t> </a:t>
            </a:r>
            <a:r>
              <a:rPr sz="1850" dirty="0">
                <a:solidFill>
                  <a:srgbClr val="FAFAFA"/>
                </a:solidFill>
                <a:latin typeface="Calibri"/>
                <a:cs typeface="Calibri"/>
              </a:rPr>
              <a:t>smoke</a:t>
            </a:r>
            <a:r>
              <a:rPr sz="1850" spc="145" dirty="0">
                <a:solidFill>
                  <a:srgbClr val="FAFAFA"/>
                </a:solidFill>
                <a:latin typeface="Calibri"/>
                <a:cs typeface="Calibri"/>
              </a:rPr>
              <a:t> </a:t>
            </a:r>
            <a:r>
              <a:rPr sz="1850" spc="30" dirty="0">
                <a:solidFill>
                  <a:srgbClr val="FAFAFA"/>
                </a:solidFill>
                <a:latin typeface="Calibri"/>
                <a:cs typeface="Calibri"/>
              </a:rPr>
              <a:t>and </a:t>
            </a:r>
            <a:r>
              <a:rPr sz="1850" spc="45" dirty="0">
                <a:solidFill>
                  <a:srgbClr val="FAFAFA"/>
                </a:solidFill>
                <a:latin typeface="Calibri"/>
                <a:cs typeface="Calibri"/>
              </a:rPr>
              <a:t>chemical</a:t>
            </a:r>
            <a:r>
              <a:rPr sz="1850" spc="150" dirty="0">
                <a:solidFill>
                  <a:srgbClr val="FAFAFA"/>
                </a:solidFill>
                <a:latin typeface="Calibri"/>
                <a:cs typeface="Calibri"/>
              </a:rPr>
              <a:t> </a:t>
            </a:r>
            <a:r>
              <a:rPr sz="1850" dirty="0">
                <a:solidFill>
                  <a:srgbClr val="FAFAFA"/>
                </a:solidFill>
                <a:latin typeface="Calibri"/>
                <a:cs typeface="Calibri"/>
              </a:rPr>
              <a:t>agent</a:t>
            </a:r>
            <a:r>
              <a:rPr sz="1850" spc="150" dirty="0">
                <a:solidFill>
                  <a:srgbClr val="FAFAFA"/>
                </a:solidFill>
                <a:latin typeface="Calibri"/>
                <a:cs typeface="Calibri"/>
              </a:rPr>
              <a:t> </a:t>
            </a:r>
            <a:r>
              <a:rPr sz="1850" dirty="0">
                <a:solidFill>
                  <a:srgbClr val="FAFAFA"/>
                </a:solidFill>
                <a:latin typeface="Calibri"/>
                <a:cs typeface="Calibri"/>
              </a:rPr>
              <a:t>through</a:t>
            </a:r>
            <a:r>
              <a:rPr sz="1850" spc="150" dirty="0">
                <a:solidFill>
                  <a:srgbClr val="FAFAFA"/>
                </a:solidFill>
                <a:latin typeface="Calibri"/>
                <a:cs typeface="Calibri"/>
              </a:rPr>
              <a:t> </a:t>
            </a:r>
            <a:r>
              <a:rPr sz="1850" dirty="0">
                <a:solidFill>
                  <a:srgbClr val="FAFAFA"/>
                </a:solidFill>
                <a:latin typeface="Calibri"/>
                <a:cs typeface="Calibri"/>
              </a:rPr>
              <a:t>multiple</a:t>
            </a:r>
            <a:r>
              <a:rPr sz="1850" spc="150" dirty="0">
                <a:solidFill>
                  <a:srgbClr val="FAFAFA"/>
                </a:solidFill>
                <a:latin typeface="Calibri"/>
                <a:cs typeface="Calibri"/>
              </a:rPr>
              <a:t> </a:t>
            </a:r>
            <a:r>
              <a:rPr sz="1850" spc="-10" dirty="0">
                <a:solidFill>
                  <a:srgbClr val="FAFAFA"/>
                </a:solidFill>
                <a:latin typeface="Calibri"/>
                <a:cs typeface="Calibri"/>
              </a:rPr>
              <a:t>emission </a:t>
            </a:r>
            <a:r>
              <a:rPr sz="1850" dirty="0">
                <a:solidFill>
                  <a:srgbClr val="FAFAFA"/>
                </a:solidFill>
                <a:latin typeface="Calibri"/>
                <a:cs typeface="Calibri"/>
              </a:rPr>
              <a:t>ports.</a:t>
            </a:r>
            <a:r>
              <a:rPr sz="1850" spc="45" dirty="0">
                <a:solidFill>
                  <a:srgbClr val="FAFAFA"/>
                </a:solidFill>
                <a:latin typeface="Calibri"/>
                <a:cs typeface="Calibri"/>
              </a:rPr>
              <a:t> Specifically </a:t>
            </a:r>
            <a:r>
              <a:rPr sz="1850" dirty="0">
                <a:solidFill>
                  <a:srgbClr val="FAFAFA"/>
                </a:solidFill>
                <a:latin typeface="Calibri"/>
                <a:cs typeface="Calibri"/>
              </a:rPr>
              <a:t>for</a:t>
            </a:r>
            <a:r>
              <a:rPr sz="1850" spc="50" dirty="0">
                <a:solidFill>
                  <a:srgbClr val="FAFAFA"/>
                </a:solidFill>
                <a:latin typeface="Calibri"/>
                <a:cs typeface="Calibri"/>
              </a:rPr>
              <a:t> </a:t>
            </a:r>
            <a:r>
              <a:rPr sz="1850" dirty="0">
                <a:solidFill>
                  <a:srgbClr val="FAFAFA"/>
                </a:solidFill>
                <a:latin typeface="Calibri"/>
                <a:cs typeface="Calibri"/>
              </a:rPr>
              <a:t>outdoor</a:t>
            </a:r>
            <a:r>
              <a:rPr sz="1850" spc="45" dirty="0">
                <a:solidFill>
                  <a:srgbClr val="FAFAFA"/>
                </a:solidFill>
                <a:latin typeface="Calibri"/>
                <a:cs typeface="Calibri"/>
              </a:rPr>
              <a:t> </a:t>
            </a:r>
            <a:r>
              <a:rPr sz="1850" dirty="0">
                <a:solidFill>
                  <a:srgbClr val="FAFAFA"/>
                </a:solidFill>
                <a:latin typeface="Calibri"/>
                <a:cs typeface="Calibri"/>
              </a:rPr>
              <a:t>use</a:t>
            </a:r>
            <a:r>
              <a:rPr sz="1850" spc="45" dirty="0">
                <a:solidFill>
                  <a:srgbClr val="FAFAFA"/>
                </a:solidFill>
                <a:latin typeface="Calibri"/>
                <a:cs typeface="Calibri"/>
              </a:rPr>
              <a:t> </a:t>
            </a:r>
            <a:r>
              <a:rPr sz="1850" spc="55" dirty="0">
                <a:solidFill>
                  <a:srgbClr val="FAFAFA"/>
                </a:solidFill>
                <a:latin typeface="Calibri"/>
                <a:cs typeface="Calibri"/>
              </a:rPr>
              <a:t>and</a:t>
            </a:r>
            <a:r>
              <a:rPr sz="1850" spc="50" dirty="0">
                <a:solidFill>
                  <a:srgbClr val="FAFAFA"/>
                </a:solidFill>
                <a:latin typeface="Calibri"/>
                <a:cs typeface="Calibri"/>
              </a:rPr>
              <a:t> </a:t>
            </a:r>
            <a:r>
              <a:rPr sz="1850" spc="-25" dirty="0">
                <a:solidFill>
                  <a:srgbClr val="FAFAFA"/>
                </a:solidFill>
                <a:latin typeface="Calibri"/>
                <a:cs typeface="Calibri"/>
              </a:rPr>
              <a:t>it </a:t>
            </a:r>
            <a:r>
              <a:rPr sz="1850" dirty="0">
                <a:solidFill>
                  <a:srgbClr val="FAFAFA"/>
                </a:solidFill>
                <a:latin typeface="Calibri"/>
                <a:cs typeface="Calibri"/>
              </a:rPr>
              <a:t>should</a:t>
            </a:r>
            <a:r>
              <a:rPr sz="1850" spc="114" dirty="0">
                <a:solidFill>
                  <a:srgbClr val="FAFAFA"/>
                </a:solidFill>
                <a:latin typeface="Calibri"/>
                <a:cs typeface="Calibri"/>
              </a:rPr>
              <a:t> </a:t>
            </a:r>
            <a:r>
              <a:rPr sz="1850" dirty="0">
                <a:solidFill>
                  <a:srgbClr val="FAFAFA"/>
                </a:solidFill>
                <a:latin typeface="Calibri"/>
                <a:cs typeface="Calibri"/>
              </a:rPr>
              <a:t>not</a:t>
            </a:r>
            <a:r>
              <a:rPr sz="1850" spc="120" dirty="0">
                <a:solidFill>
                  <a:srgbClr val="FAFAFA"/>
                </a:solidFill>
                <a:latin typeface="Calibri"/>
                <a:cs typeface="Calibri"/>
              </a:rPr>
              <a:t> </a:t>
            </a:r>
            <a:r>
              <a:rPr sz="1850" dirty="0">
                <a:solidFill>
                  <a:srgbClr val="FAFAFA"/>
                </a:solidFill>
                <a:latin typeface="Calibri"/>
                <a:cs typeface="Calibri"/>
              </a:rPr>
              <a:t>be</a:t>
            </a:r>
            <a:r>
              <a:rPr sz="1850" spc="120" dirty="0">
                <a:solidFill>
                  <a:srgbClr val="FAFAFA"/>
                </a:solidFill>
                <a:latin typeface="Calibri"/>
                <a:cs typeface="Calibri"/>
              </a:rPr>
              <a:t> </a:t>
            </a:r>
            <a:r>
              <a:rPr sz="1850" dirty="0">
                <a:solidFill>
                  <a:srgbClr val="FAFAFA"/>
                </a:solidFill>
                <a:latin typeface="Calibri"/>
                <a:cs typeface="Calibri"/>
              </a:rPr>
              <a:t>deployed</a:t>
            </a:r>
            <a:r>
              <a:rPr sz="1850" spc="114" dirty="0">
                <a:solidFill>
                  <a:srgbClr val="FAFAFA"/>
                </a:solidFill>
                <a:latin typeface="Calibri"/>
                <a:cs typeface="Calibri"/>
              </a:rPr>
              <a:t> </a:t>
            </a:r>
            <a:r>
              <a:rPr sz="1850" dirty="0">
                <a:solidFill>
                  <a:srgbClr val="FAFAFA"/>
                </a:solidFill>
                <a:latin typeface="Calibri"/>
                <a:cs typeface="Calibri"/>
              </a:rPr>
              <a:t>on</a:t>
            </a:r>
            <a:r>
              <a:rPr sz="1850" spc="120" dirty="0">
                <a:solidFill>
                  <a:srgbClr val="FAFAFA"/>
                </a:solidFill>
                <a:latin typeface="Calibri"/>
                <a:cs typeface="Calibri"/>
              </a:rPr>
              <a:t> </a:t>
            </a:r>
            <a:r>
              <a:rPr sz="1850" dirty="0">
                <a:solidFill>
                  <a:srgbClr val="FAFAFA"/>
                </a:solidFill>
                <a:latin typeface="Calibri"/>
                <a:cs typeface="Calibri"/>
              </a:rPr>
              <a:t>rooftops,</a:t>
            </a:r>
            <a:r>
              <a:rPr sz="1850" spc="120" dirty="0">
                <a:solidFill>
                  <a:srgbClr val="FAFAFA"/>
                </a:solidFill>
                <a:latin typeface="Calibri"/>
                <a:cs typeface="Calibri"/>
              </a:rPr>
              <a:t> </a:t>
            </a:r>
            <a:r>
              <a:rPr sz="1850" dirty="0">
                <a:solidFill>
                  <a:srgbClr val="FAFAFA"/>
                </a:solidFill>
                <a:latin typeface="Calibri"/>
                <a:cs typeface="Calibri"/>
              </a:rPr>
              <a:t>in</a:t>
            </a:r>
            <a:r>
              <a:rPr sz="1850" spc="114" dirty="0">
                <a:solidFill>
                  <a:srgbClr val="FAFAFA"/>
                </a:solidFill>
                <a:latin typeface="Calibri"/>
                <a:cs typeface="Calibri"/>
              </a:rPr>
              <a:t> </a:t>
            </a:r>
            <a:r>
              <a:rPr sz="1850" spc="-10" dirty="0">
                <a:solidFill>
                  <a:srgbClr val="FAFAFA"/>
                </a:solidFill>
                <a:latin typeface="Calibri"/>
                <a:cs typeface="Calibri"/>
              </a:rPr>
              <a:t>crawl </a:t>
            </a:r>
            <a:r>
              <a:rPr sz="1850" spc="50" dirty="0">
                <a:solidFill>
                  <a:srgbClr val="FAFAFA"/>
                </a:solidFill>
                <a:latin typeface="Calibri"/>
                <a:cs typeface="Calibri"/>
              </a:rPr>
              <a:t>spaces </a:t>
            </a:r>
            <a:r>
              <a:rPr sz="1850" dirty="0">
                <a:solidFill>
                  <a:srgbClr val="FAFAFA"/>
                </a:solidFill>
                <a:latin typeface="Calibri"/>
                <a:cs typeface="Calibri"/>
              </a:rPr>
              <a:t>or</a:t>
            </a:r>
            <a:r>
              <a:rPr sz="1850" spc="55" dirty="0">
                <a:solidFill>
                  <a:srgbClr val="FAFAFA"/>
                </a:solidFill>
                <a:latin typeface="Calibri"/>
                <a:cs typeface="Calibri"/>
              </a:rPr>
              <a:t> </a:t>
            </a:r>
            <a:r>
              <a:rPr sz="1850" dirty="0">
                <a:solidFill>
                  <a:srgbClr val="FAFAFA"/>
                </a:solidFill>
                <a:latin typeface="Calibri"/>
                <a:cs typeface="Calibri"/>
              </a:rPr>
              <a:t>indoors</a:t>
            </a:r>
            <a:r>
              <a:rPr sz="1850" spc="55" dirty="0">
                <a:solidFill>
                  <a:srgbClr val="FAFAFA"/>
                </a:solidFill>
                <a:latin typeface="Calibri"/>
                <a:cs typeface="Calibri"/>
              </a:rPr>
              <a:t> </a:t>
            </a:r>
            <a:r>
              <a:rPr sz="1850" dirty="0">
                <a:solidFill>
                  <a:srgbClr val="FAFAFA"/>
                </a:solidFill>
                <a:latin typeface="Calibri"/>
                <a:cs typeface="Calibri"/>
              </a:rPr>
              <a:t>due</a:t>
            </a:r>
            <a:r>
              <a:rPr sz="1850" spc="55" dirty="0">
                <a:solidFill>
                  <a:srgbClr val="FAFAFA"/>
                </a:solidFill>
                <a:latin typeface="Calibri"/>
                <a:cs typeface="Calibri"/>
              </a:rPr>
              <a:t> </a:t>
            </a:r>
            <a:r>
              <a:rPr sz="1850" dirty="0">
                <a:solidFill>
                  <a:srgbClr val="FAFAFA"/>
                </a:solidFill>
                <a:latin typeface="Calibri"/>
                <a:cs typeface="Calibri"/>
              </a:rPr>
              <a:t>to</a:t>
            </a:r>
            <a:r>
              <a:rPr sz="1850" spc="55" dirty="0">
                <a:solidFill>
                  <a:srgbClr val="FAFAFA"/>
                </a:solidFill>
                <a:latin typeface="Calibri"/>
                <a:cs typeface="Calibri"/>
              </a:rPr>
              <a:t> </a:t>
            </a:r>
            <a:r>
              <a:rPr sz="1850" dirty="0">
                <a:solidFill>
                  <a:srgbClr val="FAFAFA"/>
                </a:solidFill>
                <a:latin typeface="Calibri"/>
                <a:cs typeface="Calibri"/>
              </a:rPr>
              <a:t>fire-</a:t>
            </a:r>
            <a:r>
              <a:rPr sz="1850" spc="35" dirty="0">
                <a:solidFill>
                  <a:srgbClr val="FAFAFA"/>
                </a:solidFill>
                <a:latin typeface="Calibri"/>
                <a:cs typeface="Calibri"/>
              </a:rPr>
              <a:t>producing </a:t>
            </a:r>
            <a:r>
              <a:rPr sz="1850" dirty="0">
                <a:solidFill>
                  <a:srgbClr val="FAFAFA"/>
                </a:solidFill>
                <a:latin typeface="Calibri"/>
                <a:cs typeface="Calibri"/>
              </a:rPr>
              <a:t>capability.</a:t>
            </a:r>
            <a:r>
              <a:rPr sz="1850" spc="80" dirty="0">
                <a:solidFill>
                  <a:srgbClr val="FAFAFA"/>
                </a:solidFill>
                <a:latin typeface="Calibri"/>
                <a:cs typeface="Calibri"/>
              </a:rPr>
              <a:t> </a:t>
            </a:r>
            <a:r>
              <a:rPr sz="1850" spc="55" dirty="0">
                <a:solidFill>
                  <a:srgbClr val="FAFAFA"/>
                </a:solidFill>
                <a:latin typeface="Calibri"/>
                <a:cs typeface="Calibri"/>
              </a:rPr>
              <a:t>Can</a:t>
            </a:r>
            <a:r>
              <a:rPr sz="1850" spc="80" dirty="0">
                <a:solidFill>
                  <a:srgbClr val="FAFAFA"/>
                </a:solidFill>
                <a:latin typeface="Calibri"/>
                <a:cs typeface="Calibri"/>
              </a:rPr>
              <a:t> </a:t>
            </a:r>
            <a:r>
              <a:rPr sz="1850" dirty="0">
                <a:solidFill>
                  <a:srgbClr val="FAFAFA"/>
                </a:solidFill>
                <a:latin typeface="Calibri"/>
                <a:cs typeface="Calibri"/>
              </a:rPr>
              <a:t>be</a:t>
            </a:r>
            <a:r>
              <a:rPr sz="1850" spc="80" dirty="0">
                <a:solidFill>
                  <a:srgbClr val="FAFAFA"/>
                </a:solidFill>
                <a:latin typeface="Calibri"/>
                <a:cs typeface="Calibri"/>
              </a:rPr>
              <a:t> </a:t>
            </a:r>
            <a:r>
              <a:rPr sz="1850" spc="50" dirty="0">
                <a:solidFill>
                  <a:srgbClr val="FAFAFA"/>
                </a:solidFill>
                <a:latin typeface="Calibri"/>
                <a:cs typeface="Calibri"/>
              </a:rPr>
              <a:t>hand</a:t>
            </a:r>
            <a:r>
              <a:rPr sz="1850" spc="80" dirty="0">
                <a:solidFill>
                  <a:srgbClr val="FAFAFA"/>
                </a:solidFill>
                <a:latin typeface="Calibri"/>
                <a:cs typeface="Calibri"/>
              </a:rPr>
              <a:t> </a:t>
            </a:r>
            <a:r>
              <a:rPr sz="1850" dirty="0">
                <a:solidFill>
                  <a:srgbClr val="FAFAFA"/>
                </a:solidFill>
                <a:latin typeface="Calibri"/>
                <a:cs typeface="Calibri"/>
              </a:rPr>
              <a:t>thrown</a:t>
            </a:r>
            <a:r>
              <a:rPr sz="1850" spc="80" dirty="0">
                <a:solidFill>
                  <a:srgbClr val="FAFAFA"/>
                </a:solidFill>
                <a:latin typeface="Calibri"/>
                <a:cs typeface="Calibri"/>
              </a:rPr>
              <a:t> </a:t>
            </a:r>
            <a:r>
              <a:rPr sz="1850" dirty="0">
                <a:solidFill>
                  <a:srgbClr val="FAFAFA"/>
                </a:solidFill>
                <a:latin typeface="Calibri"/>
                <a:cs typeface="Calibri"/>
              </a:rPr>
              <a:t>or</a:t>
            </a:r>
            <a:r>
              <a:rPr sz="1850" spc="80" dirty="0">
                <a:solidFill>
                  <a:srgbClr val="FAFAFA"/>
                </a:solidFill>
                <a:latin typeface="Calibri"/>
                <a:cs typeface="Calibri"/>
              </a:rPr>
              <a:t> </a:t>
            </a:r>
            <a:r>
              <a:rPr sz="1850" spc="-10" dirty="0">
                <a:solidFill>
                  <a:srgbClr val="FAFAFA"/>
                </a:solidFill>
                <a:latin typeface="Calibri"/>
                <a:cs typeface="Calibri"/>
              </a:rPr>
              <a:t>launched.</a:t>
            </a:r>
            <a:endParaRPr sz="1850" dirty="0">
              <a:latin typeface="Calibri"/>
              <a:cs typeface="Calibri"/>
            </a:endParaRPr>
          </a:p>
        </p:txBody>
      </p:sp>
      <p:sp>
        <p:nvSpPr>
          <p:cNvPr id="13" name="object 13"/>
          <p:cNvSpPr txBox="1"/>
          <p:nvPr/>
        </p:nvSpPr>
        <p:spPr>
          <a:xfrm>
            <a:off x="9576510" y="8992773"/>
            <a:ext cx="935355" cy="539115"/>
          </a:xfrm>
          <a:prstGeom prst="rect">
            <a:avLst/>
          </a:prstGeom>
        </p:spPr>
        <p:txBody>
          <a:bodyPr vert="horz" wrap="square" lIns="0" tIns="12700" rIns="0" bIns="0" rtlCol="0">
            <a:spAutoFit/>
          </a:bodyPr>
          <a:lstStyle/>
          <a:p>
            <a:pPr marL="12700" marR="5080" indent="245110">
              <a:lnSpc>
                <a:spcPct val="116199"/>
              </a:lnSpc>
              <a:spcBef>
                <a:spcPts val="100"/>
              </a:spcBef>
            </a:pPr>
            <a:r>
              <a:rPr sz="1450" u="heavy" spc="-20" dirty="0">
                <a:solidFill>
                  <a:srgbClr val="FAFAFA"/>
                </a:solidFill>
                <a:uFill>
                  <a:solidFill>
                    <a:srgbClr val="FAFAFA"/>
                  </a:solidFill>
                </a:uFill>
                <a:latin typeface="Calibri"/>
                <a:cs typeface="Calibri"/>
              </a:rPr>
              <a:t>MFD</a:t>
            </a:r>
            <a:r>
              <a:rPr sz="1450" spc="-20" dirty="0">
                <a:solidFill>
                  <a:srgbClr val="FAFAFA"/>
                </a:solidFill>
                <a:latin typeface="Calibri"/>
                <a:cs typeface="Calibri"/>
              </a:rPr>
              <a:t>: 2018</a:t>
            </a:r>
            <a:r>
              <a:rPr sz="1450" spc="-50" dirty="0">
                <a:solidFill>
                  <a:srgbClr val="FAFAFA"/>
                </a:solidFill>
                <a:latin typeface="Calibri"/>
                <a:cs typeface="Calibri"/>
              </a:rPr>
              <a:t> </a:t>
            </a:r>
            <a:r>
              <a:rPr sz="1450" dirty="0">
                <a:solidFill>
                  <a:srgbClr val="FAFAFA"/>
                </a:solidFill>
                <a:latin typeface="Calibri"/>
                <a:cs typeface="Calibri"/>
              </a:rPr>
              <a:t>(Qty</a:t>
            </a:r>
            <a:r>
              <a:rPr sz="1450" spc="-50" dirty="0">
                <a:solidFill>
                  <a:srgbClr val="FAFAFA"/>
                </a:solidFill>
                <a:latin typeface="Calibri"/>
                <a:cs typeface="Calibri"/>
              </a:rPr>
              <a:t> </a:t>
            </a:r>
            <a:r>
              <a:rPr sz="1450" spc="-25" dirty="0">
                <a:solidFill>
                  <a:srgbClr val="FAFAFA"/>
                </a:solidFill>
                <a:latin typeface="Calibri"/>
                <a:cs typeface="Calibri"/>
              </a:rPr>
              <a:t>4)</a:t>
            </a:r>
            <a:endParaRPr sz="1450">
              <a:latin typeface="Calibri"/>
              <a:cs typeface="Calibri"/>
            </a:endParaRPr>
          </a:p>
        </p:txBody>
      </p:sp>
      <p:sp>
        <p:nvSpPr>
          <p:cNvPr id="14" name="object 14"/>
          <p:cNvSpPr txBox="1"/>
          <p:nvPr/>
        </p:nvSpPr>
        <p:spPr>
          <a:xfrm>
            <a:off x="9154659" y="9506418"/>
            <a:ext cx="1779270" cy="539115"/>
          </a:xfrm>
          <a:prstGeom prst="rect">
            <a:avLst/>
          </a:prstGeom>
        </p:spPr>
        <p:txBody>
          <a:bodyPr vert="horz" wrap="square" lIns="0" tIns="12700" rIns="0" bIns="0" rtlCol="0">
            <a:spAutoFit/>
          </a:bodyPr>
          <a:lstStyle/>
          <a:p>
            <a:pPr marL="12700" marR="5080" indent="65405">
              <a:lnSpc>
                <a:spcPct val="116199"/>
              </a:lnSpc>
              <a:spcBef>
                <a:spcPts val="100"/>
              </a:spcBef>
            </a:pPr>
            <a:r>
              <a:rPr sz="1450" spc="-20" dirty="0">
                <a:solidFill>
                  <a:srgbClr val="FAFAFA"/>
                </a:solidFill>
                <a:latin typeface="Calibri"/>
                <a:cs typeface="Calibri"/>
              </a:rPr>
              <a:t>2016</a:t>
            </a:r>
            <a:r>
              <a:rPr sz="1450" spc="-55" dirty="0">
                <a:solidFill>
                  <a:srgbClr val="FAFAFA"/>
                </a:solidFill>
                <a:latin typeface="Calibri"/>
                <a:cs typeface="Calibri"/>
              </a:rPr>
              <a:t> </a:t>
            </a:r>
            <a:r>
              <a:rPr sz="1450" dirty="0">
                <a:solidFill>
                  <a:srgbClr val="FAFAFA"/>
                </a:solidFill>
                <a:latin typeface="Calibri"/>
                <a:cs typeface="Calibri"/>
              </a:rPr>
              <a:t>(Qty</a:t>
            </a:r>
            <a:r>
              <a:rPr sz="1450" spc="-50" dirty="0">
                <a:solidFill>
                  <a:srgbClr val="FAFAFA"/>
                </a:solidFill>
                <a:latin typeface="Calibri"/>
                <a:cs typeface="Calibri"/>
              </a:rPr>
              <a:t> </a:t>
            </a:r>
            <a:r>
              <a:rPr sz="1450" dirty="0">
                <a:solidFill>
                  <a:srgbClr val="FAFAFA"/>
                </a:solidFill>
                <a:latin typeface="Calibri"/>
                <a:cs typeface="Calibri"/>
              </a:rPr>
              <a:t>6)</a:t>
            </a:r>
            <a:r>
              <a:rPr sz="1450" spc="-50" dirty="0">
                <a:solidFill>
                  <a:srgbClr val="FAFAFA"/>
                </a:solidFill>
                <a:latin typeface="Calibri"/>
                <a:cs typeface="Calibri"/>
              </a:rPr>
              <a:t> </a:t>
            </a:r>
            <a:r>
              <a:rPr sz="1450" dirty="0">
                <a:solidFill>
                  <a:srgbClr val="FAFAFA"/>
                </a:solidFill>
                <a:latin typeface="Calibri"/>
                <a:cs typeface="Calibri"/>
              </a:rPr>
              <a:t>-</a:t>
            </a:r>
            <a:r>
              <a:rPr sz="1450" spc="-50" dirty="0">
                <a:solidFill>
                  <a:srgbClr val="FAFAFA"/>
                </a:solidFill>
                <a:latin typeface="Calibri"/>
                <a:cs typeface="Calibri"/>
              </a:rPr>
              <a:t> </a:t>
            </a:r>
            <a:r>
              <a:rPr sz="1450" spc="-10" dirty="0">
                <a:solidFill>
                  <a:srgbClr val="FAFAFA"/>
                </a:solidFill>
                <a:latin typeface="Calibri"/>
                <a:cs typeface="Calibri"/>
              </a:rPr>
              <a:t>Expired </a:t>
            </a:r>
            <a:r>
              <a:rPr sz="1450" dirty="0">
                <a:solidFill>
                  <a:srgbClr val="FAFAFA"/>
                </a:solidFill>
                <a:latin typeface="Calibri"/>
                <a:cs typeface="Calibri"/>
              </a:rPr>
              <a:t>(For</a:t>
            </a:r>
            <a:r>
              <a:rPr sz="1450" spc="55" dirty="0">
                <a:solidFill>
                  <a:srgbClr val="FAFAFA"/>
                </a:solidFill>
                <a:latin typeface="Calibri"/>
                <a:cs typeface="Calibri"/>
              </a:rPr>
              <a:t> </a:t>
            </a:r>
            <a:r>
              <a:rPr sz="1450" dirty="0">
                <a:solidFill>
                  <a:srgbClr val="FAFAFA"/>
                </a:solidFill>
                <a:latin typeface="Calibri"/>
                <a:cs typeface="Calibri"/>
              </a:rPr>
              <a:t>Training</a:t>
            </a:r>
            <a:r>
              <a:rPr sz="1450" spc="55" dirty="0">
                <a:solidFill>
                  <a:srgbClr val="FAFAFA"/>
                </a:solidFill>
                <a:latin typeface="Calibri"/>
                <a:cs typeface="Calibri"/>
              </a:rPr>
              <a:t> </a:t>
            </a:r>
            <a:r>
              <a:rPr sz="1450" dirty="0">
                <a:solidFill>
                  <a:srgbClr val="FAFAFA"/>
                </a:solidFill>
                <a:latin typeface="Calibri"/>
                <a:cs typeface="Calibri"/>
              </a:rPr>
              <a:t>Use</a:t>
            </a:r>
            <a:r>
              <a:rPr sz="1450" spc="60" dirty="0">
                <a:solidFill>
                  <a:srgbClr val="FAFAFA"/>
                </a:solidFill>
                <a:latin typeface="Calibri"/>
                <a:cs typeface="Calibri"/>
              </a:rPr>
              <a:t> </a:t>
            </a:r>
            <a:r>
              <a:rPr sz="1450" spc="-10" dirty="0">
                <a:solidFill>
                  <a:srgbClr val="FAFAFA"/>
                </a:solidFill>
                <a:latin typeface="Calibri"/>
                <a:cs typeface="Calibri"/>
              </a:rPr>
              <a:t>Only)</a:t>
            </a:r>
            <a:endParaRPr sz="1450">
              <a:latin typeface="Calibri"/>
              <a:cs typeface="Calibri"/>
            </a:endParaRPr>
          </a:p>
        </p:txBody>
      </p:sp>
      <p:sp>
        <p:nvSpPr>
          <p:cNvPr id="15" name="object 15"/>
          <p:cNvSpPr txBox="1"/>
          <p:nvPr/>
        </p:nvSpPr>
        <p:spPr>
          <a:xfrm>
            <a:off x="14648834" y="9043572"/>
            <a:ext cx="1971675" cy="1162050"/>
          </a:xfrm>
          <a:prstGeom prst="rect">
            <a:avLst/>
          </a:prstGeom>
        </p:spPr>
        <p:txBody>
          <a:bodyPr vert="horz" wrap="square" lIns="0" tIns="12065" rIns="0" bIns="0" rtlCol="0">
            <a:spAutoFit/>
          </a:bodyPr>
          <a:lstStyle/>
          <a:p>
            <a:pPr marL="480695" marR="473075" indent="271780">
              <a:lnSpc>
                <a:spcPct val="116500"/>
              </a:lnSpc>
              <a:spcBef>
                <a:spcPts val="95"/>
              </a:spcBef>
            </a:pPr>
            <a:r>
              <a:rPr sz="1600" u="heavy" spc="-20" dirty="0">
                <a:solidFill>
                  <a:srgbClr val="FAFAFA"/>
                </a:solidFill>
                <a:uFill>
                  <a:solidFill>
                    <a:srgbClr val="FAFAFA"/>
                  </a:solidFill>
                </a:uFill>
                <a:latin typeface="Calibri"/>
                <a:cs typeface="Calibri"/>
              </a:rPr>
              <a:t>MFD</a:t>
            </a:r>
            <a:r>
              <a:rPr sz="1600" spc="-20" dirty="0">
                <a:solidFill>
                  <a:srgbClr val="FAFAFA"/>
                </a:solidFill>
                <a:latin typeface="Calibri"/>
                <a:cs typeface="Calibri"/>
              </a:rPr>
              <a:t>: </a:t>
            </a:r>
            <a:r>
              <a:rPr sz="1600" spc="-10" dirty="0">
                <a:solidFill>
                  <a:srgbClr val="FAFAFA"/>
                </a:solidFill>
                <a:latin typeface="Calibri"/>
                <a:cs typeface="Calibri"/>
              </a:rPr>
              <a:t>2021</a:t>
            </a:r>
            <a:r>
              <a:rPr sz="1600" spc="-55" dirty="0">
                <a:solidFill>
                  <a:srgbClr val="FAFAFA"/>
                </a:solidFill>
                <a:latin typeface="Calibri"/>
                <a:cs typeface="Calibri"/>
              </a:rPr>
              <a:t> </a:t>
            </a:r>
            <a:r>
              <a:rPr sz="1600" dirty="0">
                <a:solidFill>
                  <a:srgbClr val="FAFAFA"/>
                </a:solidFill>
                <a:latin typeface="Calibri"/>
                <a:cs typeface="Calibri"/>
              </a:rPr>
              <a:t>(</a:t>
            </a:r>
            <a:r>
              <a:rPr sz="1600" dirty="0" err="1">
                <a:solidFill>
                  <a:srgbClr val="FAFAFA"/>
                </a:solidFill>
                <a:latin typeface="Calibri"/>
                <a:cs typeface="Calibri"/>
              </a:rPr>
              <a:t>Qty</a:t>
            </a:r>
            <a:r>
              <a:rPr sz="1600" spc="-55" dirty="0">
                <a:solidFill>
                  <a:srgbClr val="FAFAFA"/>
                </a:solidFill>
                <a:latin typeface="Calibri"/>
                <a:cs typeface="Calibri"/>
              </a:rPr>
              <a:t> </a:t>
            </a:r>
            <a:r>
              <a:rPr lang="en-US" sz="1600" spc="-25" dirty="0">
                <a:solidFill>
                  <a:srgbClr val="FAFAFA"/>
                </a:solidFill>
                <a:latin typeface="Calibri"/>
                <a:cs typeface="Calibri"/>
              </a:rPr>
              <a:t>5</a:t>
            </a:r>
            <a:r>
              <a:rPr sz="1600" spc="-25" dirty="0">
                <a:solidFill>
                  <a:srgbClr val="FAFAFA"/>
                </a:solidFill>
                <a:latin typeface="Calibri"/>
                <a:cs typeface="Calibri"/>
              </a:rPr>
              <a:t>)</a:t>
            </a:r>
            <a:endParaRPr sz="1600" dirty="0">
              <a:latin typeface="Calibri"/>
              <a:cs typeface="Calibri"/>
            </a:endParaRPr>
          </a:p>
          <a:p>
            <a:pPr marL="12700" marR="5080" indent="72390">
              <a:lnSpc>
                <a:spcPct val="116500"/>
              </a:lnSpc>
            </a:pPr>
            <a:r>
              <a:rPr sz="1600" spc="-10" dirty="0">
                <a:solidFill>
                  <a:srgbClr val="FAFAFA"/>
                </a:solidFill>
                <a:latin typeface="Calibri"/>
                <a:cs typeface="Calibri"/>
              </a:rPr>
              <a:t>2016</a:t>
            </a:r>
            <a:r>
              <a:rPr sz="1600" spc="-55" dirty="0">
                <a:solidFill>
                  <a:srgbClr val="FAFAFA"/>
                </a:solidFill>
                <a:latin typeface="Calibri"/>
                <a:cs typeface="Calibri"/>
              </a:rPr>
              <a:t> </a:t>
            </a:r>
            <a:r>
              <a:rPr sz="1600" dirty="0">
                <a:solidFill>
                  <a:srgbClr val="FAFAFA"/>
                </a:solidFill>
                <a:latin typeface="Calibri"/>
                <a:cs typeface="Calibri"/>
              </a:rPr>
              <a:t>(Qty</a:t>
            </a:r>
            <a:r>
              <a:rPr sz="1600" spc="-55" dirty="0">
                <a:solidFill>
                  <a:srgbClr val="FAFAFA"/>
                </a:solidFill>
                <a:latin typeface="Calibri"/>
                <a:cs typeface="Calibri"/>
              </a:rPr>
              <a:t> </a:t>
            </a:r>
            <a:r>
              <a:rPr sz="1600" dirty="0">
                <a:solidFill>
                  <a:srgbClr val="FAFAFA"/>
                </a:solidFill>
                <a:latin typeface="Calibri"/>
                <a:cs typeface="Calibri"/>
              </a:rPr>
              <a:t>6)</a:t>
            </a:r>
            <a:r>
              <a:rPr sz="1600" spc="-50" dirty="0">
                <a:solidFill>
                  <a:srgbClr val="FAFAFA"/>
                </a:solidFill>
                <a:latin typeface="Calibri"/>
                <a:cs typeface="Calibri"/>
              </a:rPr>
              <a:t> </a:t>
            </a:r>
            <a:r>
              <a:rPr sz="1600" dirty="0">
                <a:solidFill>
                  <a:srgbClr val="FAFAFA"/>
                </a:solidFill>
                <a:latin typeface="Calibri"/>
                <a:cs typeface="Calibri"/>
              </a:rPr>
              <a:t>-</a:t>
            </a:r>
            <a:r>
              <a:rPr sz="1600" spc="-55" dirty="0">
                <a:solidFill>
                  <a:srgbClr val="FAFAFA"/>
                </a:solidFill>
                <a:latin typeface="Calibri"/>
                <a:cs typeface="Calibri"/>
              </a:rPr>
              <a:t> </a:t>
            </a:r>
            <a:r>
              <a:rPr sz="1600" spc="-10" dirty="0">
                <a:solidFill>
                  <a:srgbClr val="FAFAFA"/>
                </a:solidFill>
                <a:latin typeface="Calibri"/>
                <a:cs typeface="Calibri"/>
              </a:rPr>
              <a:t>Expired </a:t>
            </a:r>
            <a:r>
              <a:rPr sz="1600" dirty="0">
                <a:solidFill>
                  <a:srgbClr val="FAFAFA"/>
                </a:solidFill>
                <a:latin typeface="Calibri"/>
                <a:cs typeface="Calibri"/>
              </a:rPr>
              <a:t>(For</a:t>
            </a:r>
            <a:r>
              <a:rPr sz="1600" spc="80" dirty="0">
                <a:solidFill>
                  <a:srgbClr val="FAFAFA"/>
                </a:solidFill>
                <a:latin typeface="Calibri"/>
                <a:cs typeface="Calibri"/>
              </a:rPr>
              <a:t> </a:t>
            </a:r>
            <a:r>
              <a:rPr sz="1600" dirty="0">
                <a:solidFill>
                  <a:srgbClr val="FAFAFA"/>
                </a:solidFill>
                <a:latin typeface="Calibri"/>
                <a:cs typeface="Calibri"/>
              </a:rPr>
              <a:t>Training</a:t>
            </a:r>
            <a:r>
              <a:rPr sz="1600" spc="80" dirty="0">
                <a:solidFill>
                  <a:srgbClr val="FAFAFA"/>
                </a:solidFill>
                <a:latin typeface="Calibri"/>
                <a:cs typeface="Calibri"/>
              </a:rPr>
              <a:t> </a:t>
            </a:r>
            <a:r>
              <a:rPr sz="1600" dirty="0">
                <a:solidFill>
                  <a:srgbClr val="FAFAFA"/>
                </a:solidFill>
                <a:latin typeface="Calibri"/>
                <a:cs typeface="Calibri"/>
              </a:rPr>
              <a:t>Use</a:t>
            </a:r>
            <a:r>
              <a:rPr sz="1600" spc="85" dirty="0">
                <a:solidFill>
                  <a:srgbClr val="FAFAFA"/>
                </a:solidFill>
                <a:latin typeface="Calibri"/>
                <a:cs typeface="Calibri"/>
              </a:rPr>
              <a:t> </a:t>
            </a:r>
            <a:r>
              <a:rPr sz="1600" spc="-10" dirty="0">
                <a:solidFill>
                  <a:srgbClr val="FAFAFA"/>
                </a:solidFill>
                <a:latin typeface="Calibri"/>
                <a:cs typeface="Calibri"/>
              </a:rPr>
              <a:t>Only)</a:t>
            </a:r>
            <a:endParaRPr sz="1600" dirty="0">
              <a:latin typeface="Calibri"/>
              <a:cs typeface="Calibri"/>
            </a:endParaRPr>
          </a:p>
        </p:txBody>
      </p:sp>
      <p:sp>
        <p:nvSpPr>
          <p:cNvPr id="16" name="object 16"/>
          <p:cNvSpPr txBox="1"/>
          <p:nvPr/>
        </p:nvSpPr>
        <p:spPr>
          <a:xfrm>
            <a:off x="12958645" y="403089"/>
            <a:ext cx="5121910" cy="3694429"/>
          </a:xfrm>
          <a:prstGeom prst="rect">
            <a:avLst/>
          </a:prstGeom>
        </p:spPr>
        <p:txBody>
          <a:bodyPr vert="horz" wrap="square" lIns="0" tIns="73025" rIns="0" bIns="0" rtlCol="0">
            <a:spAutoFit/>
          </a:bodyPr>
          <a:lstStyle/>
          <a:p>
            <a:pPr marL="499745" algn="ctr">
              <a:lnSpc>
                <a:spcPct val="100000"/>
              </a:lnSpc>
              <a:spcBef>
                <a:spcPts val="575"/>
              </a:spcBef>
            </a:pPr>
            <a:r>
              <a:rPr sz="2350" b="1" spc="155" dirty="0">
                <a:solidFill>
                  <a:srgbClr val="FAFAFA"/>
                </a:solidFill>
                <a:latin typeface="Calibri"/>
                <a:cs typeface="Calibri"/>
              </a:rPr>
              <a:t>CTS</a:t>
            </a:r>
            <a:r>
              <a:rPr sz="2350" b="1" spc="-50" dirty="0">
                <a:solidFill>
                  <a:srgbClr val="FAFAFA"/>
                </a:solidFill>
                <a:latin typeface="Calibri"/>
                <a:cs typeface="Calibri"/>
              </a:rPr>
              <a:t> </a:t>
            </a:r>
            <a:r>
              <a:rPr sz="2350" b="1" spc="35" dirty="0">
                <a:solidFill>
                  <a:srgbClr val="FAFAFA"/>
                </a:solidFill>
                <a:latin typeface="Calibri"/>
                <a:cs typeface="Calibri"/>
              </a:rPr>
              <a:t>5230</a:t>
            </a:r>
            <a:endParaRPr sz="2350" dirty="0">
              <a:latin typeface="Calibri"/>
              <a:cs typeface="Calibri"/>
            </a:endParaRPr>
          </a:p>
          <a:p>
            <a:pPr marL="622300" marR="53975" algn="ctr">
              <a:lnSpc>
                <a:spcPct val="117000"/>
              </a:lnSpc>
            </a:pPr>
            <a:r>
              <a:rPr sz="2350" b="1" spc="165" dirty="0">
                <a:solidFill>
                  <a:srgbClr val="FAFAFA"/>
                </a:solidFill>
                <a:latin typeface="Calibri"/>
                <a:cs typeface="Calibri"/>
              </a:rPr>
              <a:t>CS</a:t>
            </a:r>
            <a:r>
              <a:rPr sz="2350" b="1" spc="-50" dirty="0">
                <a:solidFill>
                  <a:srgbClr val="FAFAFA"/>
                </a:solidFill>
                <a:latin typeface="Calibri"/>
                <a:cs typeface="Calibri"/>
              </a:rPr>
              <a:t> </a:t>
            </a:r>
            <a:r>
              <a:rPr sz="2350" b="1" spc="60" dirty="0">
                <a:solidFill>
                  <a:srgbClr val="FAFAFA"/>
                </a:solidFill>
                <a:latin typeface="Calibri"/>
                <a:cs typeface="Calibri"/>
              </a:rPr>
              <a:t>(2-</a:t>
            </a:r>
            <a:r>
              <a:rPr sz="2350" b="1" spc="65" dirty="0">
                <a:solidFill>
                  <a:srgbClr val="FAFAFA"/>
                </a:solidFill>
                <a:latin typeface="Calibri"/>
                <a:cs typeface="Calibri"/>
              </a:rPr>
              <a:t>chlorobenzalmalononitrile) </a:t>
            </a:r>
            <a:r>
              <a:rPr sz="2350" b="1" spc="80" dirty="0">
                <a:solidFill>
                  <a:srgbClr val="FAFAFA"/>
                </a:solidFill>
                <a:latin typeface="Calibri"/>
                <a:cs typeface="Calibri"/>
              </a:rPr>
              <a:t>Riot</a:t>
            </a:r>
            <a:r>
              <a:rPr sz="2350" b="1" spc="-55" dirty="0">
                <a:solidFill>
                  <a:srgbClr val="FAFAFA"/>
                </a:solidFill>
                <a:latin typeface="Calibri"/>
                <a:cs typeface="Calibri"/>
              </a:rPr>
              <a:t> </a:t>
            </a:r>
            <a:r>
              <a:rPr sz="2350" b="1" spc="110" dirty="0">
                <a:solidFill>
                  <a:srgbClr val="FAFAFA"/>
                </a:solidFill>
                <a:latin typeface="Calibri"/>
                <a:cs typeface="Calibri"/>
              </a:rPr>
              <a:t>Smoke</a:t>
            </a:r>
            <a:r>
              <a:rPr sz="2350" b="1" spc="-55" dirty="0">
                <a:solidFill>
                  <a:srgbClr val="FAFAFA"/>
                </a:solidFill>
                <a:latin typeface="Calibri"/>
                <a:cs typeface="Calibri"/>
              </a:rPr>
              <a:t> </a:t>
            </a:r>
            <a:r>
              <a:rPr sz="2350" b="1" spc="75" dirty="0">
                <a:solidFill>
                  <a:srgbClr val="FAFAFA"/>
                </a:solidFill>
                <a:latin typeface="Calibri"/>
                <a:cs typeface="Calibri"/>
              </a:rPr>
              <a:t>Canister</a:t>
            </a:r>
            <a:endParaRPr sz="2350" dirty="0">
              <a:latin typeface="Calibri"/>
              <a:cs typeface="Calibri"/>
            </a:endParaRPr>
          </a:p>
          <a:p>
            <a:pPr marL="12700" marR="5080">
              <a:lnSpc>
                <a:spcPct val="118200"/>
              </a:lnSpc>
              <a:spcBef>
                <a:spcPts val="610"/>
              </a:spcBef>
            </a:pPr>
            <a:r>
              <a:rPr sz="1850" spc="55" dirty="0">
                <a:solidFill>
                  <a:srgbClr val="FAFAFA"/>
                </a:solidFill>
                <a:latin typeface="Calibri"/>
                <a:cs typeface="Calibri"/>
              </a:rPr>
              <a:t>Large</a:t>
            </a:r>
            <a:r>
              <a:rPr sz="1850" spc="80" dirty="0">
                <a:solidFill>
                  <a:srgbClr val="FAFAFA"/>
                </a:solidFill>
                <a:latin typeface="Calibri"/>
                <a:cs typeface="Calibri"/>
              </a:rPr>
              <a:t> </a:t>
            </a:r>
            <a:r>
              <a:rPr sz="1850" dirty="0">
                <a:solidFill>
                  <a:srgbClr val="FAFAFA"/>
                </a:solidFill>
                <a:latin typeface="Calibri"/>
                <a:cs typeface="Calibri"/>
              </a:rPr>
              <a:t>diameter</a:t>
            </a:r>
            <a:r>
              <a:rPr sz="1850" spc="85" dirty="0">
                <a:solidFill>
                  <a:srgbClr val="FAFAFA"/>
                </a:solidFill>
                <a:latin typeface="Calibri"/>
                <a:cs typeface="Calibri"/>
              </a:rPr>
              <a:t> </a:t>
            </a:r>
            <a:r>
              <a:rPr sz="1850" spc="45" dirty="0">
                <a:solidFill>
                  <a:srgbClr val="FAFAFA"/>
                </a:solidFill>
                <a:latin typeface="Calibri"/>
                <a:cs typeface="Calibri"/>
              </a:rPr>
              <a:t>burning</a:t>
            </a:r>
            <a:r>
              <a:rPr sz="1850" spc="85" dirty="0">
                <a:solidFill>
                  <a:srgbClr val="FAFAFA"/>
                </a:solidFill>
                <a:latin typeface="Calibri"/>
                <a:cs typeface="Calibri"/>
              </a:rPr>
              <a:t> </a:t>
            </a:r>
            <a:r>
              <a:rPr sz="1850" dirty="0">
                <a:solidFill>
                  <a:srgbClr val="FAFAFA"/>
                </a:solidFill>
                <a:latin typeface="Calibri"/>
                <a:cs typeface="Calibri"/>
              </a:rPr>
              <a:t>canister</a:t>
            </a:r>
            <a:r>
              <a:rPr sz="1850" spc="85" dirty="0">
                <a:solidFill>
                  <a:srgbClr val="FAFAFA"/>
                </a:solidFill>
                <a:latin typeface="Calibri"/>
                <a:cs typeface="Calibri"/>
              </a:rPr>
              <a:t> </a:t>
            </a:r>
            <a:r>
              <a:rPr sz="1850" dirty="0">
                <a:solidFill>
                  <a:srgbClr val="FAFAFA"/>
                </a:solidFill>
                <a:latin typeface="Calibri"/>
                <a:cs typeface="Calibri"/>
              </a:rPr>
              <a:t>that</a:t>
            </a:r>
            <a:r>
              <a:rPr sz="1850" spc="85" dirty="0">
                <a:solidFill>
                  <a:srgbClr val="FAFAFA"/>
                </a:solidFill>
                <a:latin typeface="Calibri"/>
                <a:cs typeface="Calibri"/>
              </a:rPr>
              <a:t> </a:t>
            </a:r>
            <a:r>
              <a:rPr sz="1850" spc="45" dirty="0">
                <a:solidFill>
                  <a:srgbClr val="FAFAFA"/>
                </a:solidFill>
                <a:latin typeface="Calibri"/>
                <a:cs typeface="Calibri"/>
              </a:rPr>
              <a:t>discharges</a:t>
            </a:r>
            <a:r>
              <a:rPr sz="1850" spc="80" dirty="0">
                <a:solidFill>
                  <a:srgbClr val="FAFAFA"/>
                </a:solidFill>
                <a:latin typeface="Calibri"/>
                <a:cs typeface="Calibri"/>
              </a:rPr>
              <a:t> </a:t>
            </a:r>
            <a:r>
              <a:rPr sz="1850" spc="10" dirty="0">
                <a:solidFill>
                  <a:srgbClr val="FAFAFA"/>
                </a:solidFill>
                <a:latin typeface="Calibri"/>
                <a:cs typeface="Calibri"/>
              </a:rPr>
              <a:t>a </a:t>
            </a:r>
            <a:r>
              <a:rPr sz="1850" dirty="0">
                <a:solidFill>
                  <a:srgbClr val="FAFAFA"/>
                </a:solidFill>
                <a:latin typeface="Calibri"/>
                <a:cs typeface="Calibri"/>
              </a:rPr>
              <a:t>high</a:t>
            </a:r>
            <a:r>
              <a:rPr sz="1850" spc="50" dirty="0">
                <a:solidFill>
                  <a:srgbClr val="FAFAFA"/>
                </a:solidFill>
                <a:latin typeface="Calibri"/>
                <a:cs typeface="Calibri"/>
              </a:rPr>
              <a:t> </a:t>
            </a:r>
            <a:r>
              <a:rPr sz="1850" dirty="0">
                <a:solidFill>
                  <a:srgbClr val="FAFAFA"/>
                </a:solidFill>
                <a:latin typeface="Calibri"/>
                <a:cs typeface="Calibri"/>
              </a:rPr>
              <a:t>volume</a:t>
            </a:r>
            <a:r>
              <a:rPr sz="1850" spc="55" dirty="0">
                <a:solidFill>
                  <a:srgbClr val="FAFAFA"/>
                </a:solidFill>
                <a:latin typeface="Calibri"/>
                <a:cs typeface="Calibri"/>
              </a:rPr>
              <a:t> </a:t>
            </a:r>
            <a:r>
              <a:rPr sz="1850" dirty="0">
                <a:solidFill>
                  <a:srgbClr val="FAFAFA"/>
                </a:solidFill>
                <a:latin typeface="Calibri"/>
                <a:cs typeface="Calibri"/>
              </a:rPr>
              <a:t>of</a:t>
            </a:r>
            <a:r>
              <a:rPr sz="1850" spc="55" dirty="0">
                <a:solidFill>
                  <a:srgbClr val="FAFAFA"/>
                </a:solidFill>
                <a:latin typeface="Calibri"/>
                <a:cs typeface="Calibri"/>
              </a:rPr>
              <a:t> </a:t>
            </a:r>
            <a:r>
              <a:rPr sz="1850" spc="50" dirty="0">
                <a:solidFill>
                  <a:srgbClr val="FAFAFA"/>
                </a:solidFill>
                <a:latin typeface="Calibri"/>
                <a:cs typeface="Calibri"/>
              </a:rPr>
              <a:t>smoke</a:t>
            </a:r>
            <a:r>
              <a:rPr sz="1850" spc="55" dirty="0">
                <a:solidFill>
                  <a:srgbClr val="FAFAFA"/>
                </a:solidFill>
                <a:latin typeface="Calibri"/>
                <a:cs typeface="Calibri"/>
              </a:rPr>
              <a:t> and </a:t>
            </a:r>
            <a:r>
              <a:rPr sz="1850" spc="50" dirty="0">
                <a:solidFill>
                  <a:srgbClr val="FAFAFA"/>
                </a:solidFill>
                <a:latin typeface="Calibri"/>
                <a:cs typeface="Calibri"/>
              </a:rPr>
              <a:t>chemical</a:t>
            </a:r>
            <a:r>
              <a:rPr sz="1850" spc="55" dirty="0">
                <a:solidFill>
                  <a:srgbClr val="FAFAFA"/>
                </a:solidFill>
                <a:latin typeface="Calibri"/>
                <a:cs typeface="Calibri"/>
              </a:rPr>
              <a:t> </a:t>
            </a:r>
            <a:r>
              <a:rPr sz="1850" dirty="0">
                <a:solidFill>
                  <a:srgbClr val="FAFAFA"/>
                </a:solidFill>
                <a:latin typeface="Calibri"/>
                <a:cs typeface="Calibri"/>
              </a:rPr>
              <a:t>agent</a:t>
            </a:r>
            <a:r>
              <a:rPr sz="1850" spc="55" dirty="0">
                <a:solidFill>
                  <a:srgbClr val="FAFAFA"/>
                </a:solidFill>
                <a:latin typeface="Calibri"/>
                <a:cs typeface="Calibri"/>
              </a:rPr>
              <a:t> </a:t>
            </a:r>
            <a:r>
              <a:rPr sz="1850" spc="-10" dirty="0">
                <a:solidFill>
                  <a:srgbClr val="FAFAFA"/>
                </a:solidFill>
                <a:latin typeface="Calibri"/>
                <a:cs typeface="Calibri"/>
              </a:rPr>
              <a:t>through </a:t>
            </a:r>
            <a:r>
              <a:rPr sz="1850" dirty="0">
                <a:solidFill>
                  <a:srgbClr val="FAFAFA"/>
                </a:solidFill>
                <a:latin typeface="Calibri"/>
                <a:cs typeface="Calibri"/>
              </a:rPr>
              <a:t>multiple</a:t>
            </a:r>
            <a:r>
              <a:rPr sz="1850" spc="130" dirty="0">
                <a:solidFill>
                  <a:srgbClr val="FAFAFA"/>
                </a:solidFill>
                <a:latin typeface="Calibri"/>
                <a:cs typeface="Calibri"/>
              </a:rPr>
              <a:t> </a:t>
            </a:r>
            <a:r>
              <a:rPr sz="1850" dirty="0">
                <a:solidFill>
                  <a:srgbClr val="FAFAFA"/>
                </a:solidFill>
                <a:latin typeface="Calibri"/>
                <a:cs typeface="Calibri"/>
              </a:rPr>
              <a:t>emission</a:t>
            </a:r>
            <a:r>
              <a:rPr sz="1850" spc="130" dirty="0">
                <a:solidFill>
                  <a:srgbClr val="FAFAFA"/>
                </a:solidFill>
                <a:latin typeface="Calibri"/>
                <a:cs typeface="Calibri"/>
              </a:rPr>
              <a:t> </a:t>
            </a:r>
            <a:r>
              <a:rPr sz="1850" dirty="0">
                <a:solidFill>
                  <a:srgbClr val="FAFAFA"/>
                </a:solidFill>
                <a:latin typeface="Calibri"/>
                <a:cs typeface="Calibri"/>
              </a:rPr>
              <a:t>ports.</a:t>
            </a:r>
            <a:r>
              <a:rPr sz="1850" spc="130" dirty="0">
                <a:solidFill>
                  <a:srgbClr val="FAFAFA"/>
                </a:solidFill>
                <a:latin typeface="Calibri"/>
                <a:cs typeface="Calibri"/>
              </a:rPr>
              <a:t> </a:t>
            </a:r>
            <a:r>
              <a:rPr sz="1850" spc="50" dirty="0">
                <a:solidFill>
                  <a:srgbClr val="FAFAFA"/>
                </a:solidFill>
                <a:latin typeface="Calibri"/>
                <a:cs typeface="Calibri"/>
              </a:rPr>
              <a:t>Specifically</a:t>
            </a:r>
            <a:r>
              <a:rPr sz="1850" spc="130" dirty="0">
                <a:solidFill>
                  <a:srgbClr val="FAFAFA"/>
                </a:solidFill>
                <a:latin typeface="Calibri"/>
                <a:cs typeface="Calibri"/>
              </a:rPr>
              <a:t> </a:t>
            </a:r>
            <a:r>
              <a:rPr sz="1850" dirty="0">
                <a:solidFill>
                  <a:srgbClr val="FAFAFA"/>
                </a:solidFill>
                <a:latin typeface="Calibri"/>
                <a:cs typeface="Calibri"/>
              </a:rPr>
              <a:t>for</a:t>
            </a:r>
            <a:r>
              <a:rPr sz="1850" spc="135" dirty="0">
                <a:solidFill>
                  <a:srgbClr val="FAFAFA"/>
                </a:solidFill>
                <a:latin typeface="Calibri"/>
                <a:cs typeface="Calibri"/>
              </a:rPr>
              <a:t> </a:t>
            </a:r>
            <a:r>
              <a:rPr sz="1850" spc="-10" dirty="0">
                <a:solidFill>
                  <a:srgbClr val="FAFAFA"/>
                </a:solidFill>
                <a:latin typeface="Calibri"/>
                <a:cs typeface="Calibri"/>
              </a:rPr>
              <a:t>outdoor</a:t>
            </a:r>
            <a:r>
              <a:rPr sz="1850" spc="500" dirty="0">
                <a:solidFill>
                  <a:srgbClr val="FAFAFA"/>
                </a:solidFill>
                <a:latin typeface="Calibri"/>
                <a:cs typeface="Calibri"/>
              </a:rPr>
              <a:t> </a:t>
            </a:r>
            <a:r>
              <a:rPr sz="1850" dirty="0">
                <a:solidFill>
                  <a:srgbClr val="FAFAFA"/>
                </a:solidFill>
                <a:latin typeface="Calibri"/>
                <a:cs typeface="Calibri"/>
              </a:rPr>
              <a:t>use</a:t>
            </a:r>
            <a:r>
              <a:rPr sz="1850" spc="110" dirty="0">
                <a:solidFill>
                  <a:srgbClr val="FAFAFA"/>
                </a:solidFill>
                <a:latin typeface="Calibri"/>
                <a:cs typeface="Calibri"/>
              </a:rPr>
              <a:t> </a:t>
            </a:r>
            <a:r>
              <a:rPr sz="1850" spc="55" dirty="0">
                <a:solidFill>
                  <a:srgbClr val="FAFAFA"/>
                </a:solidFill>
                <a:latin typeface="Calibri"/>
                <a:cs typeface="Calibri"/>
              </a:rPr>
              <a:t>and</a:t>
            </a:r>
            <a:r>
              <a:rPr sz="1850" spc="110" dirty="0">
                <a:solidFill>
                  <a:srgbClr val="FAFAFA"/>
                </a:solidFill>
                <a:latin typeface="Calibri"/>
                <a:cs typeface="Calibri"/>
              </a:rPr>
              <a:t> </a:t>
            </a:r>
            <a:r>
              <a:rPr sz="1850" dirty="0">
                <a:solidFill>
                  <a:srgbClr val="FAFAFA"/>
                </a:solidFill>
                <a:latin typeface="Calibri"/>
                <a:cs typeface="Calibri"/>
              </a:rPr>
              <a:t>should</a:t>
            </a:r>
            <a:r>
              <a:rPr sz="1850" spc="110" dirty="0">
                <a:solidFill>
                  <a:srgbClr val="FAFAFA"/>
                </a:solidFill>
                <a:latin typeface="Calibri"/>
                <a:cs typeface="Calibri"/>
              </a:rPr>
              <a:t> </a:t>
            </a:r>
            <a:r>
              <a:rPr sz="1850" dirty="0">
                <a:solidFill>
                  <a:srgbClr val="FAFAFA"/>
                </a:solidFill>
                <a:latin typeface="Calibri"/>
                <a:cs typeface="Calibri"/>
              </a:rPr>
              <a:t>not</a:t>
            </a:r>
            <a:r>
              <a:rPr sz="1850" spc="110" dirty="0">
                <a:solidFill>
                  <a:srgbClr val="FAFAFA"/>
                </a:solidFill>
                <a:latin typeface="Calibri"/>
                <a:cs typeface="Calibri"/>
              </a:rPr>
              <a:t> </a:t>
            </a:r>
            <a:r>
              <a:rPr sz="1850" dirty="0">
                <a:solidFill>
                  <a:srgbClr val="FAFAFA"/>
                </a:solidFill>
                <a:latin typeface="Calibri"/>
                <a:cs typeface="Calibri"/>
              </a:rPr>
              <a:t>be</a:t>
            </a:r>
            <a:r>
              <a:rPr sz="1850" spc="110" dirty="0">
                <a:solidFill>
                  <a:srgbClr val="FAFAFA"/>
                </a:solidFill>
                <a:latin typeface="Calibri"/>
                <a:cs typeface="Calibri"/>
              </a:rPr>
              <a:t> </a:t>
            </a:r>
            <a:r>
              <a:rPr sz="1850" dirty="0">
                <a:solidFill>
                  <a:srgbClr val="FAFAFA"/>
                </a:solidFill>
                <a:latin typeface="Calibri"/>
                <a:cs typeface="Calibri"/>
              </a:rPr>
              <a:t>deployed</a:t>
            </a:r>
            <a:r>
              <a:rPr sz="1850" spc="110" dirty="0">
                <a:solidFill>
                  <a:srgbClr val="FAFAFA"/>
                </a:solidFill>
                <a:latin typeface="Calibri"/>
                <a:cs typeface="Calibri"/>
              </a:rPr>
              <a:t> </a:t>
            </a:r>
            <a:r>
              <a:rPr sz="1850" dirty="0">
                <a:solidFill>
                  <a:srgbClr val="FAFAFA"/>
                </a:solidFill>
                <a:latin typeface="Calibri"/>
                <a:cs typeface="Calibri"/>
              </a:rPr>
              <a:t>on</a:t>
            </a:r>
            <a:r>
              <a:rPr sz="1850" spc="110" dirty="0">
                <a:solidFill>
                  <a:srgbClr val="FAFAFA"/>
                </a:solidFill>
                <a:latin typeface="Calibri"/>
                <a:cs typeface="Calibri"/>
              </a:rPr>
              <a:t> </a:t>
            </a:r>
            <a:r>
              <a:rPr sz="1850" dirty="0">
                <a:solidFill>
                  <a:srgbClr val="FAFAFA"/>
                </a:solidFill>
                <a:latin typeface="Calibri"/>
                <a:cs typeface="Calibri"/>
              </a:rPr>
              <a:t>rooftops,</a:t>
            </a:r>
            <a:r>
              <a:rPr sz="1850" spc="110" dirty="0">
                <a:solidFill>
                  <a:srgbClr val="FAFAFA"/>
                </a:solidFill>
                <a:latin typeface="Calibri"/>
                <a:cs typeface="Calibri"/>
              </a:rPr>
              <a:t> </a:t>
            </a:r>
            <a:r>
              <a:rPr sz="1850" spc="-25" dirty="0">
                <a:solidFill>
                  <a:srgbClr val="FAFAFA"/>
                </a:solidFill>
                <a:latin typeface="Calibri"/>
                <a:cs typeface="Calibri"/>
              </a:rPr>
              <a:t>in </a:t>
            </a:r>
            <a:r>
              <a:rPr sz="1850" dirty="0">
                <a:solidFill>
                  <a:srgbClr val="FAFAFA"/>
                </a:solidFill>
                <a:latin typeface="Calibri"/>
                <a:cs typeface="Calibri"/>
              </a:rPr>
              <a:t>crawl</a:t>
            </a:r>
            <a:r>
              <a:rPr sz="1850" spc="105" dirty="0">
                <a:solidFill>
                  <a:srgbClr val="FAFAFA"/>
                </a:solidFill>
                <a:latin typeface="Calibri"/>
                <a:cs typeface="Calibri"/>
              </a:rPr>
              <a:t> </a:t>
            </a:r>
            <a:r>
              <a:rPr sz="1850" spc="50" dirty="0">
                <a:solidFill>
                  <a:srgbClr val="FAFAFA"/>
                </a:solidFill>
                <a:latin typeface="Calibri"/>
                <a:cs typeface="Calibri"/>
              </a:rPr>
              <a:t>spaces</a:t>
            </a:r>
            <a:r>
              <a:rPr sz="1850" spc="105" dirty="0">
                <a:solidFill>
                  <a:srgbClr val="FAFAFA"/>
                </a:solidFill>
                <a:latin typeface="Calibri"/>
                <a:cs typeface="Calibri"/>
              </a:rPr>
              <a:t> </a:t>
            </a:r>
            <a:r>
              <a:rPr sz="1850" dirty="0">
                <a:solidFill>
                  <a:srgbClr val="FAFAFA"/>
                </a:solidFill>
                <a:latin typeface="Calibri"/>
                <a:cs typeface="Calibri"/>
              </a:rPr>
              <a:t>or</a:t>
            </a:r>
            <a:r>
              <a:rPr sz="1850" spc="105" dirty="0">
                <a:solidFill>
                  <a:srgbClr val="FAFAFA"/>
                </a:solidFill>
                <a:latin typeface="Calibri"/>
                <a:cs typeface="Calibri"/>
              </a:rPr>
              <a:t> </a:t>
            </a:r>
            <a:r>
              <a:rPr sz="1850" dirty="0">
                <a:solidFill>
                  <a:srgbClr val="FAFAFA"/>
                </a:solidFill>
                <a:latin typeface="Calibri"/>
                <a:cs typeface="Calibri"/>
              </a:rPr>
              <a:t>indoors</a:t>
            </a:r>
            <a:r>
              <a:rPr sz="1850" spc="105" dirty="0">
                <a:solidFill>
                  <a:srgbClr val="FAFAFA"/>
                </a:solidFill>
                <a:latin typeface="Calibri"/>
                <a:cs typeface="Calibri"/>
              </a:rPr>
              <a:t> </a:t>
            </a:r>
            <a:r>
              <a:rPr sz="1850" dirty="0">
                <a:solidFill>
                  <a:srgbClr val="FAFAFA"/>
                </a:solidFill>
                <a:latin typeface="Calibri"/>
                <a:cs typeface="Calibri"/>
              </a:rPr>
              <a:t>due</a:t>
            </a:r>
            <a:r>
              <a:rPr sz="1850" spc="105" dirty="0">
                <a:solidFill>
                  <a:srgbClr val="FAFAFA"/>
                </a:solidFill>
                <a:latin typeface="Calibri"/>
                <a:cs typeface="Calibri"/>
              </a:rPr>
              <a:t> </a:t>
            </a:r>
            <a:r>
              <a:rPr sz="1850" dirty="0">
                <a:solidFill>
                  <a:srgbClr val="FAFAFA"/>
                </a:solidFill>
                <a:latin typeface="Calibri"/>
                <a:cs typeface="Calibri"/>
              </a:rPr>
              <a:t>to</a:t>
            </a:r>
            <a:r>
              <a:rPr sz="1850" spc="105" dirty="0">
                <a:solidFill>
                  <a:srgbClr val="FAFAFA"/>
                </a:solidFill>
                <a:latin typeface="Calibri"/>
                <a:cs typeface="Calibri"/>
              </a:rPr>
              <a:t> </a:t>
            </a:r>
            <a:r>
              <a:rPr sz="1850" dirty="0">
                <a:solidFill>
                  <a:srgbClr val="FAFAFA"/>
                </a:solidFill>
                <a:latin typeface="Calibri"/>
                <a:cs typeface="Calibri"/>
              </a:rPr>
              <a:t>potential</a:t>
            </a:r>
            <a:r>
              <a:rPr sz="1850" spc="105" dirty="0">
                <a:solidFill>
                  <a:srgbClr val="FAFAFA"/>
                </a:solidFill>
                <a:latin typeface="Calibri"/>
                <a:cs typeface="Calibri"/>
              </a:rPr>
              <a:t> </a:t>
            </a:r>
            <a:r>
              <a:rPr sz="1850" spc="-20" dirty="0">
                <a:solidFill>
                  <a:srgbClr val="FAFAFA"/>
                </a:solidFill>
                <a:latin typeface="Calibri"/>
                <a:cs typeface="Calibri"/>
              </a:rPr>
              <a:t>fire</a:t>
            </a:r>
            <a:r>
              <a:rPr sz="1850" spc="500" dirty="0">
                <a:solidFill>
                  <a:srgbClr val="FAFAFA"/>
                </a:solidFill>
                <a:latin typeface="Calibri"/>
                <a:cs typeface="Calibri"/>
              </a:rPr>
              <a:t> </a:t>
            </a:r>
            <a:r>
              <a:rPr sz="1850" dirty="0">
                <a:solidFill>
                  <a:srgbClr val="FAFAFA"/>
                </a:solidFill>
                <a:latin typeface="Calibri"/>
                <a:cs typeface="Calibri"/>
              </a:rPr>
              <a:t>hazard.</a:t>
            </a:r>
            <a:r>
              <a:rPr sz="1850" spc="90" dirty="0">
                <a:solidFill>
                  <a:srgbClr val="FAFAFA"/>
                </a:solidFill>
                <a:latin typeface="Calibri"/>
                <a:cs typeface="Calibri"/>
              </a:rPr>
              <a:t> </a:t>
            </a:r>
            <a:r>
              <a:rPr sz="1850" spc="65" dirty="0">
                <a:solidFill>
                  <a:srgbClr val="FAFAFA"/>
                </a:solidFill>
                <a:latin typeface="Calibri"/>
                <a:cs typeface="Calibri"/>
              </a:rPr>
              <a:t>Can</a:t>
            </a:r>
            <a:r>
              <a:rPr sz="1850" spc="95" dirty="0">
                <a:solidFill>
                  <a:srgbClr val="FAFAFA"/>
                </a:solidFill>
                <a:latin typeface="Calibri"/>
                <a:cs typeface="Calibri"/>
              </a:rPr>
              <a:t> </a:t>
            </a:r>
            <a:r>
              <a:rPr sz="1850" dirty="0">
                <a:solidFill>
                  <a:srgbClr val="FAFAFA"/>
                </a:solidFill>
                <a:latin typeface="Calibri"/>
                <a:cs typeface="Calibri"/>
              </a:rPr>
              <a:t>be</a:t>
            </a:r>
            <a:r>
              <a:rPr sz="1850" spc="90" dirty="0">
                <a:solidFill>
                  <a:srgbClr val="FAFAFA"/>
                </a:solidFill>
                <a:latin typeface="Calibri"/>
                <a:cs typeface="Calibri"/>
              </a:rPr>
              <a:t> </a:t>
            </a:r>
            <a:r>
              <a:rPr sz="1850" spc="55" dirty="0">
                <a:solidFill>
                  <a:srgbClr val="FAFAFA"/>
                </a:solidFill>
                <a:latin typeface="Calibri"/>
                <a:cs typeface="Calibri"/>
              </a:rPr>
              <a:t>hand</a:t>
            </a:r>
            <a:r>
              <a:rPr sz="1850" spc="90" dirty="0">
                <a:solidFill>
                  <a:srgbClr val="FAFAFA"/>
                </a:solidFill>
                <a:latin typeface="Calibri"/>
                <a:cs typeface="Calibri"/>
              </a:rPr>
              <a:t> </a:t>
            </a:r>
            <a:r>
              <a:rPr sz="1850" dirty="0">
                <a:solidFill>
                  <a:srgbClr val="FAFAFA"/>
                </a:solidFill>
                <a:latin typeface="Calibri"/>
                <a:cs typeface="Calibri"/>
              </a:rPr>
              <a:t>thrown</a:t>
            </a:r>
            <a:r>
              <a:rPr sz="1850" spc="95" dirty="0">
                <a:solidFill>
                  <a:srgbClr val="FAFAFA"/>
                </a:solidFill>
                <a:latin typeface="Calibri"/>
                <a:cs typeface="Calibri"/>
              </a:rPr>
              <a:t> </a:t>
            </a:r>
            <a:r>
              <a:rPr sz="1850" dirty="0">
                <a:solidFill>
                  <a:srgbClr val="FAFAFA"/>
                </a:solidFill>
                <a:latin typeface="Calibri"/>
                <a:cs typeface="Calibri"/>
              </a:rPr>
              <a:t>or</a:t>
            </a:r>
            <a:r>
              <a:rPr sz="1850" spc="90" dirty="0">
                <a:solidFill>
                  <a:srgbClr val="FAFAFA"/>
                </a:solidFill>
                <a:latin typeface="Calibri"/>
                <a:cs typeface="Calibri"/>
              </a:rPr>
              <a:t> </a:t>
            </a:r>
            <a:r>
              <a:rPr sz="1850" dirty="0">
                <a:solidFill>
                  <a:srgbClr val="FAFAFA"/>
                </a:solidFill>
                <a:latin typeface="Calibri"/>
                <a:cs typeface="Calibri"/>
              </a:rPr>
              <a:t>launched.</a:t>
            </a:r>
            <a:r>
              <a:rPr sz="1850" spc="95" dirty="0">
                <a:solidFill>
                  <a:srgbClr val="FAFAFA"/>
                </a:solidFill>
                <a:latin typeface="Calibri"/>
                <a:cs typeface="Calibri"/>
              </a:rPr>
              <a:t> </a:t>
            </a:r>
            <a:r>
              <a:rPr sz="1850" spc="25" dirty="0">
                <a:solidFill>
                  <a:srgbClr val="FAFAFA"/>
                </a:solidFill>
                <a:latin typeface="Calibri"/>
                <a:cs typeface="Calibri"/>
              </a:rPr>
              <a:t>The </a:t>
            </a:r>
            <a:r>
              <a:rPr sz="1850" spc="45" dirty="0">
                <a:solidFill>
                  <a:srgbClr val="FAFAFA"/>
                </a:solidFill>
                <a:latin typeface="Calibri"/>
                <a:cs typeface="Calibri"/>
              </a:rPr>
              <a:t>discharge</a:t>
            </a:r>
            <a:r>
              <a:rPr sz="1850" spc="30" dirty="0">
                <a:solidFill>
                  <a:srgbClr val="FAFAFA"/>
                </a:solidFill>
                <a:latin typeface="Calibri"/>
                <a:cs typeface="Calibri"/>
              </a:rPr>
              <a:t> </a:t>
            </a:r>
            <a:r>
              <a:rPr sz="1850" dirty="0">
                <a:solidFill>
                  <a:srgbClr val="FAFAFA"/>
                </a:solidFill>
                <a:latin typeface="Calibri"/>
                <a:cs typeface="Calibri"/>
              </a:rPr>
              <a:t>duration</a:t>
            </a:r>
            <a:r>
              <a:rPr sz="1850" spc="35" dirty="0">
                <a:solidFill>
                  <a:srgbClr val="FAFAFA"/>
                </a:solidFill>
                <a:latin typeface="Calibri"/>
                <a:cs typeface="Calibri"/>
              </a:rPr>
              <a:t> </a:t>
            </a:r>
            <a:r>
              <a:rPr sz="1850" spc="60" dirty="0">
                <a:solidFill>
                  <a:srgbClr val="FAFAFA"/>
                </a:solidFill>
                <a:latin typeface="Calibri"/>
                <a:cs typeface="Calibri"/>
              </a:rPr>
              <a:t>can</a:t>
            </a:r>
            <a:r>
              <a:rPr sz="1850" spc="35" dirty="0">
                <a:solidFill>
                  <a:srgbClr val="FAFAFA"/>
                </a:solidFill>
                <a:latin typeface="Calibri"/>
                <a:cs typeface="Calibri"/>
              </a:rPr>
              <a:t> </a:t>
            </a:r>
            <a:r>
              <a:rPr sz="1850" dirty="0">
                <a:solidFill>
                  <a:srgbClr val="FAFAFA"/>
                </a:solidFill>
                <a:latin typeface="Calibri"/>
                <a:cs typeface="Calibri"/>
              </a:rPr>
              <a:t>reach</a:t>
            </a:r>
            <a:r>
              <a:rPr sz="1850" spc="35" dirty="0">
                <a:solidFill>
                  <a:srgbClr val="FAFAFA"/>
                </a:solidFill>
                <a:latin typeface="Calibri"/>
                <a:cs typeface="Calibri"/>
              </a:rPr>
              <a:t> </a:t>
            </a:r>
            <a:r>
              <a:rPr sz="1850" spc="55" dirty="0">
                <a:solidFill>
                  <a:srgbClr val="FAFAFA"/>
                </a:solidFill>
                <a:latin typeface="Calibri"/>
                <a:cs typeface="Calibri"/>
              </a:rPr>
              <a:t>up</a:t>
            </a:r>
            <a:r>
              <a:rPr sz="1850" spc="35" dirty="0">
                <a:solidFill>
                  <a:srgbClr val="FAFAFA"/>
                </a:solidFill>
                <a:latin typeface="Calibri"/>
                <a:cs typeface="Calibri"/>
              </a:rPr>
              <a:t> </a:t>
            </a:r>
            <a:r>
              <a:rPr sz="1850" dirty="0">
                <a:solidFill>
                  <a:srgbClr val="FAFAFA"/>
                </a:solidFill>
                <a:latin typeface="Calibri"/>
                <a:cs typeface="Calibri"/>
              </a:rPr>
              <a:t>to</a:t>
            </a:r>
            <a:r>
              <a:rPr sz="1850" spc="35" dirty="0">
                <a:solidFill>
                  <a:srgbClr val="FAFAFA"/>
                </a:solidFill>
                <a:latin typeface="Calibri"/>
                <a:cs typeface="Calibri"/>
              </a:rPr>
              <a:t> </a:t>
            </a:r>
            <a:r>
              <a:rPr sz="1850" dirty="0">
                <a:solidFill>
                  <a:srgbClr val="FAFAFA"/>
                </a:solidFill>
                <a:latin typeface="Calibri"/>
                <a:cs typeface="Calibri"/>
              </a:rPr>
              <a:t>40</a:t>
            </a:r>
            <a:r>
              <a:rPr sz="1850" spc="35" dirty="0">
                <a:solidFill>
                  <a:srgbClr val="FAFAFA"/>
                </a:solidFill>
                <a:latin typeface="Calibri"/>
                <a:cs typeface="Calibri"/>
              </a:rPr>
              <a:t> </a:t>
            </a:r>
            <a:r>
              <a:rPr sz="1850" spc="-10" dirty="0">
                <a:solidFill>
                  <a:srgbClr val="FAFAFA"/>
                </a:solidFill>
                <a:latin typeface="Calibri"/>
                <a:cs typeface="Calibri"/>
              </a:rPr>
              <a:t>seconds.</a:t>
            </a:r>
            <a:endParaRPr sz="1850" dirty="0">
              <a:latin typeface="Calibri"/>
              <a:cs typeface="Calibri"/>
            </a:endParaRPr>
          </a:p>
        </p:txBody>
      </p:sp>
      <p:sp>
        <p:nvSpPr>
          <p:cNvPr id="17" name="object 17"/>
          <p:cNvSpPr txBox="1"/>
          <p:nvPr/>
        </p:nvSpPr>
        <p:spPr>
          <a:xfrm>
            <a:off x="4311300" y="8943384"/>
            <a:ext cx="1067435" cy="1092200"/>
          </a:xfrm>
          <a:prstGeom prst="rect">
            <a:avLst/>
          </a:prstGeom>
        </p:spPr>
        <p:txBody>
          <a:bodyPr vert="horz" wrap="square" lIns="0" tIns="88900" rIns="0" bIns="0" rtlCol="0">
            <a:spAutoFit/>
          </a:bodyPr>
          <a:lstStyle/>
          <a:p>
            <a:pPr marL="108585">
              <a:lnSpc>
                <a:spcPct val="100000"/>
              </a:lnSpc>
              <a:spcBef>
                <a:spcPts val="700"/>
              </a:spcBef>
            </a:pPr>
            <a:r>
              <a:rPr sz="3000" u="heavy" spc="-20" dirty="0">
                <a:solidFill>
                  <a:srgbClr val="FAFAFA"/>
                </a:solidFill>
                <a:uFill>
                  <a:solidFill>
                    <a:srgbClr val="FAFAFA"/>
                  </a:solidFill>
                </a:uFill>
                <a:latin typeface="Calibri"/>
                <a:cs typeface="Calibri"/>
              </a:rPr>
              <a:t>CPU</a:t>
            </a:r>
            <a:r>
              <a:rPr sz="3000" spc="-20" dirty="0">
                <a:solidFill>
                  <a:srgbClr val="FAFAFA"/>
                </a:solidFill>
                <a:latin typeface="Calibri"/>
                <a:cs typeface="Calibri"/>
              </a:rPr>
              <a:t>:</a:t>
            </a:r>
            <a:endParaRPr sz="3000">
              <a:latin typeface="Calibri"/>
              <a:cs typeface="Calibri"/>
            </a:endParaRPr>
          </a:p>
          <a:p>
            <a:pPr marL="12700">
              <a:lnSpc>
                <a:spcPct val="100000"/>
              </a:lnSpc>
              <a:spcBef>
                <a:spcPts val="600"/>
              </a:spcBef>
            </a:pPr>
            <a:r>
              <a:rPr sz="3000" spc="-25" dirty="0">
                <a:solidFill>
                  <a:srgbClr val="FAFAFA"/>
                </a:solidFill>
                <a:latin typeface="Calibri"/>
                <a:cs typeface="Calibri"/>
              </a:rPr>
              <a:t>$40.93</a:t>
            </a:r>
            <a:endParaRPr sz="3000">
              <a:latin typeface="Calibri"/>
              <a:cs typeface="Calibri"/>
            </a:endParaRPr>
          </a:p>
        </p:txBody>
      </p:sp>
      <p:sp>
        <p:nvSpPr>
          <p:cNvPr id="18" name="object 18"/>
          <p:cNvSpPr txBox="1"/>
          <p:nvPr/>
        </p:nvSpPr>
        <p:spPr>
          <a:xfrm>
            <a:off x="11031706" y="8943384"/>
            <a:ext cx="1067435" cy="1092200"/>
          </a:xfrm>
          <a:prstGeom prst="rect">
            <a:avLst/>
          </a:prstGeom>
        </p:spPr>
        <p:txBody>
          <a:bodyPr vert="horz" wrap="square" lIns="0" tIns="88900" rIns="0" bIns="0" rtlCol="0">
            <a:spAutoFit/>
          </a:bodyPr>
          <a:lstStyle/>
          <a:p>
            <a:pPr marL="107950">
              <a:lnSpc>
                <a:spcPct val="100000"/>
              </a:lnSpc>
              <a:spcBef>
                <a:spcPts val="700"/>
              </a:spcBef>
            </a:pPr>
            <a:r>
              <a:rPr sz="3000" u="heavy" spc="-20" dirty="0">
                <a:solidFill>
                  <a:srgbClr val="FAFAFA"/>
                </a:solidFill>
                <a:uFill>
                  <a:solidFill>
                    <a:srgbClr val="FAFAFA"/>
                  </a:solidFill>
                </a:uFill>
                <a:latin typeface="Calibri"/>
                <a:cs typeface="Calibri"/>
              </a:rPr>
              <a:t>CPU</a:t>
            </a:r>
            <a:r>
              <a:rPr sz="3000" spc="-20" dirty="0">
                <a:solidFill>
                  <a:srgbClr val="FAFAFA"/>
                </a:solidFill>
                <a:latin typeface="Calibri"/>
                <a:cs typeface="Calibri"/>
              </a:rPr>
              <a:t>:</a:t>
            </a:r>
            <a:endParaRPr sz="3000">
              <a:latin typeface="Calibri"/>
              <a:cs typeface="Calibri"/>
            </a:endParaRPr>
          </a:p>
          <a:p>
            <a:pPr marL="12700">
              <a:lnSpc>
                <a:spcPct val="100000"/>
              </a:lnSpc>
              <a:spcBef>
                <a:spcPts val="600"/>
              </a:spcBef>
            </a:pPr>
            <a:r>
              <a:rPr sz="3000" spc="-25" dirty="0">
                <a:solidFill>
                  <a:srgbClr val="FAFAFA"/>
                </a:solidFill>
                <a:latin typeface="Calibri"/>
                <a:cs typeface="Calibri"/>
              </a:rPr>
              <a:t>$28.21</a:t>
            </a:r>
            <a:endParaRPr sz="3000">
              <a:latin typeface="Calibri"/>
              <a:cs typeface="Calibri"/>
            </a:endParaRPr>
          </a:p>
        </p:txBody>
      </p:sp>
      <p:sp>
        <p:nvSpPr>
          <p:cNvPr id="19" name="object 19"/>
          <p:cNvSpPr txBox="1"/>
          <p:nvPr/>
        </p:nvSpPr>
        <p:spPr>
          <a:xfrm>
            <a:off x="16725703" y="8925540"/>
            <a:ext cx="1067435" cy="1092200"/>
          </a:xfrm>
          <a:prstGeom prst="rect">
            <a:avLst/>
          </a:prstGeom>
        </p:spPr>
        <p:txBody>
          <a:bodyPr vert="horz" wrap="square" lIns="0" tIns="88900" rIns="0" bIns="0" rtlCol="0">
            <a:spAutoFit/>
          </a:bodyPr>
          <a:lstStyle/>
          <a:p>
            <a:pPr marL="107950">
              <a:lnSpc>
                <a:spcPct val="100000"/>
              </a:lnSpc>
              <a:spcBef>
                <a:spcPts val="700"/>
              </a:spcBef>
            </a:pPr>
            <a:r>
              <a:rPr sz="3000" u="heavy" spc="-20" dirty="0">
                <a:solidFill>
                  <a:srgbClr val="FAFAFA"/>
                </a:solidFill>
                <a:uFill>
                  <a:solidFill>
                    <a:srgbClr val="FAFAFA"/>
                  </a:solidFill>
                </a:uFill>
                <a:latin typeface="Calibri"/>
                <a:cs typeface="Calibri"/>
              </a:rPr>
              <a:t>CPU</a:t>
            </a:r>
            <a:r>
              <a:rPr sz="3000" spc="-20" dirty="0">
                <a:solidFill>
                  <a:srgbClr val="FAFAFA"/>
                </a:solidFill>
                <a:latin typeface="Calibri"/>
                <a:cs typeface="Calibri"/>
              </a:rPr>
              <a:t>:</a:t>
            </a:r>
            <a:endParaRPr sz="3000">
              <a:latin typeface="Calibri"/>
              <a:cs typeface="Calibri"/>
            </a:endParaRPr>
          </a:p>
          <a:p>
            <a:pPr marL="12700">
              <a:lnSpc>
                <a:spcPct val="100000"/>
              </a:lnSpc>
              <a:spcBef>
                <a:spcPts val="600"/>
              </a:spcBef>
            </a:pPr>
            <a:r>
              <a:rPr sz="3000" spc="-25" dirty="0">
                <a:solidFill>
                  <a:srgbClr val="FAFAFA"/>
                </a:solidFill>
                <a:latin typeface="Calibri"/>
                <a:cs typeface="Calibri"/>
              </a:rPr>
              <a:t>$28.21</a:t>
            </a:r>
            <a:endParaRPr sz="3000">
              <a:latin typeface="Calibri"/>
              <a:cs typeface="Calibri"/>
            </a:endParaRPr>
          </a:p>
        </p:txBody>
      </p:sp>
      <p:sp>
        <p:nvSpPr>
          <p:cNvPr id="20" name="TextBox 19"/>
          <p:cNvSpPr txBox="1"/>
          <p:nvPr/>
        </p:nvSpPr>
        <p:spPr>
          <a:xfrm>
            <a:off x="1224636" y="6646660"/>
            <a:ext cx="800219" cy="369332"/>
          </a:xfrm>
          <a:prstGeom prst="rect">
            <a:avLst/>
          </a:prstGeom>
          <a:solidFill>
            <a:schemeClr val="accent3">
              <a:lumMod val="60000"/>
              <a:lumOff val="40000"/>
            </a:schemeClr>
          </a:solidFill>
        </p:spPr>
        <p:txBody>
          <a:bodyPr wrap="none" rtlCol="0">
            <a:spAutoFit/>
          </a:bodyPr>
          <a:lstStyle/>
          <a:p>
            <a:r>
              <a:rPr lang="en-US" dirty="0">
                <a:solidFill>
                  <a:srgbClr val="C00000"/>
                </a:solidFill>
              </a:rPr>
              <a:t>SERT</a:t>
            </a:r>
          </a:p>
        </p:txBody>
      </p:sp>
      <p:sp>
        <p:nvSpPr>
          <p:cNvPr id="21" name="TextBox 20"/>
          <p:cNvSpPr txBox="1"/>
          <p:nvPr/>
        </p:nvSpPr>
        <p:spPr>
          <a:xfrm>
            <a:off x="7620000" y="6655963"/>
            <a:ext cx="684803" cy="369332"/>
          </a:xfrm>
          <a:prstGeom prst="rect">
            <a:avLst/>
          </a:prstGeom>
          <a:solidFill>
            <a:schemeClr val="accent3">
              <a:lumMod val="40000"/>
              <a:lumOff val="60000"/>
            </a:schemeClr>
          </a:solidFill>
        </p:spPr>
        <p:txBody>
          <a:bodyPr wrap="none" rtlCol="0">
            <a:spAutoFit/>
          </a:bodyPr>
          <a:lstStyle/>
          <a:p>
            <a:r>
              <a:rPr lang="en-US" dirty="0">
                <a:solidFill>
                  <a:srgbClr val="C00000"/>
                </a:solidFill>
              </a:rPr>
              <a:t>CRU</a:t>
            </a:r>
          </a:p>
        </p:txBody>
      </p:sp>
      <p:sp>
        <p:nvSpPr>
          <p:cNvPr id="22" name="TextBox 21"/>
          <p:cNvSpPr txBox="1"/>
          <p:nvPr/>
        </p:nvSpPr>
        <p:spPr>
          <a:xfrm>
            <a:off x="13341856" y="6655963"/>
            <a:ext cx="684803" cy="369332"/>
          </a:xfrm>
          <a:prstGeom prst="rect">
            <a:avLst/>
          </a:prstGeom>
          <a:solidFill>
            <a:schemeClr val="accent3">
              <a:lumMod val="60000"/>
              <a:lumOff val="40000"/>
            </a:schemeClr>
          </a:solidFill>
        </p:spPr>
        <p:txBody>
          <a:bodyPr wrap="none" rtlCol="0">
            <a:spAutoFit/>
          </a:bodyPr>
          <a:lstStyle/>
          <a:p>
            <a:r>
              <a:rPr lang="en-US" dirty="0">
                <a:solidFill>
                  <a:srgbClr val="C00000"/>
                </a:solidFill>
              </a:rPr>
              <a:t>CRU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grpSp>
        <p:nvGrpSpPr>
          <p:cNvPr id="2" name="object 2"/>
          <p:cNvGrpSpPr/>
          <p:nvPr/>
        </p:nvGrpSpPr>
        <p:grpSpPr>
          <a:xfrm>
            <a:off x="52" y="0"/>
            <a:ext cx="18288000" cy="10287000"/>
            <a:chOff x="52" y="0"/>
            <a:chExt cx="18288000" cy="10287000"/>
          </a:xfrm>
        </p:grpSpPr>
        <p:pic>
          <p:nvPicPr>
            <p:cNvPr id="3" name="object 3"/>
            <p:cNvPicPr/>
            <p:nvPr/>
          </p:nvPicPr>
          <p:blipFill>
            <a:blip r:embed="rId2" cstate="print"/>
            <a:stretch>
              <a:fillRect/>
            </a:stretch>
          </p:blipFill>
          <p:spPr>
            <a:xfrm>
              <a:off x="14792130" y="0"/>
              <a:ext cx="3495674" cy="10286999"/>
            </a:xfrm>
            <a:prstGeom prst="rect">
              <a:avLst/>
            </a:prstGeom>
          </p:spPr>
        </p:pic>
        <p:pic>
          <p:nvPicPr>
            <p:cNvPr id="4" name="object 4"/>
            <p:cNvPicPr/>
            <p:nvPr/>
          </p:nvPicPr>
          <p:blipFill>
            <a:blip r:embed="rId3" cstate="print"/>
            <a:stretch>
              <a:fillRect/>
            </a:stretch>
          </p:blipFill>
          <p:spPr>
            <a:xfrm>
              <a:off x="52" y="6705549"/>
              <a:ext cx="14792324" cy="3581399"/>
            </a:xfrm>
            <a:prstGeom prst="rect">
              <a:avLst/>
            </a:prstGeom>
          </p:spPr>
        </p:pic>
      </p:grpSp>
      <p:sp>
        <p:nvSpPr>
          <p:cNvPr id="5" name="object 5"/>
          <p:cNvSpPr txBox="1">
            <a:spLocks noGrp="1"/>
          </p:cNvSpPr>
          <p:nvPr>
            <p:ph type="title"/>
          </p:nvPr>
        </p:nvSpPr>
        <p:spPr>
          <a:xfrm>
            <a:off x="1779723" y="419485"/>
            <a:ext cx="12499975" cy="2359025"/>
          </a:xfrm>
          <a:prstGeom prst="rect">
            <a:avLst/>
          </a:prstGeom>
        </p:spPr>
        <p:txBody>
          <a:bodyPr vert="horz" wrap="square" lIns="0" tIns="128905" rIns="0" bIns="0" rtlCol="0">
            <a:spAutoFit/>
          </a:bodyPr>
          <a:lstStyle/>
          <a:p>
            <a:pPr marL="12700" marR="5080" indent="1236980">
              <a:lnSpc>
                <a:spcPts val="8780"/>
              </a:lnSpc>
              <a:spcBef>
                <a:spcPts val="1015"/>
              </a:spcBef>
            </a:pPr>
            <a:r>
              <a:rPr sz="8000" b="1" u="none" spc="340" dirty="0">
                <a:solidFill>
                  <a:srgbClr val="FAFAFA"/>
                </a:solidFill>
                <a:latin typeface="Calibri"/>
                <a:cs typeface="Calibri"/>
              </a:rPr>
              <a:t>Smith</a:t>
            </a:r>
            <a:r>
              <a:rPr sz="8000" b="1" u="none" spc="-200" dirty="0">
                <a:solidFill>
                  <a:srgbClr val="FAFAFA"/>
                </a:solidFill>
                <a:latin typeface="Calibri"/>
                <a:cs typeface="Calibri"/>
              </a:rPr>
              <a:t> </a:t>
            </a:r>
            <a:r>
              <a:rPr sz="8000" b="1" u="none" spc="245" dirty="0">
                <a:solidFill>
                  <a:srgbClr val="FAFAFA"/>
                </a:solidFill>
                <a:latin typeface="Calibri"/>
                <a:cs typeface="Calibri"/>
              </a:rPr>
              <a:t>and</a:t>
            </a:r>
            <a:r>
              <a:rPr sz="8000" b="1" u="none" spc="-195" dirty="0">
                <a:solidFill>
                  <a:srgbClr val="FAFAFA"/>
                </a:solidFill>
                <a:latin typeface="Calibri"/>
                <a:cs typeface="Calibri"/>
              </a:rPr>
              <a:t> </a:t>
            </a:r>
            <a:r>
              <a:rPr sz="8000" b="1" u="none" spc="55" dirty="0">
                <a:solidFill>
                  <a:srgbClr val="FAFAFA"/>
                </a:solidFill>
                <a:latin typeface="Calibri"/>
                <a:cs typeface="Calibri"/>
              </a:rPr>
              <a:t>Wesson</a:t>
            </a:r>
            <a:r>
              <a:rPr sz="8000" b="1" u="none" spc="-195" dirty="0">
                <a:solidFill>
                  <a:srgbClr val="FAFAFA"/>
                </a:solidFill>
                <a:latin typeface="Calibri"/>
                <a:cs typeface="Calibri"/>
              </a:rPr>
              <a:t> </a:t>
            </a:r>
            <a:r>
              <a:rPr sz="8000" b="1" u="none" spc="155" dirty="0">
                <a:solidFill>
                  <a:srgbClr val="FAFAFA"/>
                </a:solidFill>
                <a:latin typeface="Calibri"/>
                <a:cs typeface="Calibri"/>
              </a:rPr>
              <a:t>#33</a:t>
            </a:r>
            <a:r>
              <a:rPr sz="8000" b="1" u="none" spc="2000" dirty="0">
                <a:solidFill>
                  <a:srgbClr val="FAFAFA"/>
                </a:solidFill>
                <a:latin typeface="Calibri"/>
                <a:cs typeface="Calibri"/>
              </a:rPr>
              <a:t> </a:t>
            </a:r>
            <a:r>
              <a:rPr sz="8000" b="1" u="none" spc="155" dirty="0">
                <a:solidFill>
                  <a:srgbClr val="FAFAFA"/>
                </a:solidFill>
                <a:latin typeface="Calibri"/>
                <a:cs typeface="Calibri"/>
              </a:rPr>
              <a:t>12</a:t>
            </a:r>
            <a:r>
              <a:rPr sz="8000" b="1" u="none" spc="-200" dirty="0">
                <a:solidFill>
                  <a:srgbClr val="FAFAFA"/>
                </a:solidFill>
                <a:latin typeface="Calibri"/>
                <a:cs typeface="Calibri"/>
              </a:rPr>
              <a:t> </a:t>
            </a:r>
            <a:r>
              <a:rPr sz="8000" b="1" u="none" spc="190" dirty="0">
                <a:solidFill>
                  <a:srgbClr val="FAFAFA"/>
                </a:solidFill>
                <a:latin typeface="Calibri"/>
                <a:cs typeface="Calibri"/>
              </a:rPr>
              <a:t>Gauge</a:t>
            </a:r>
            <a:r>
              <a:rPr sz="8000" b="1" u="none" spc="-195" dirty="0">
                <a:solidFill>
                  <a:srgbClr val="FAFAFA"/>
                </a:solidFill>
                <a:latin typeface="Calibri"/>
                <a:cs typeface="Calibri"/>
              </a:rPr>
              <a:t> </a:t>
            </a:r>
            <a:r>
              <a:rPr sz="8000" b="1" u="none" spc="260" dirty="0">
                <a:solidFill>
                  <a:srgbClr val="FAFAFA"/>
                </a:solidFill>
                <a:latin typeface="Calibri"/>
                <a:cs typeface="Calibri"/>
              </a:rPr>
              <a:t>Canister</a:t>
            </a:r>
            <a:r>
              <a:rPr sz="8000" b="1" u="none" spc="-195" dirty="0">
                <a:solidFill>
                  <a:srgbClr val="FAFAFA"/>
                </a:solidFill>
                <a:latin typeface="Calibri"/>
                <a:cs typeface="Calibri"/>
              </a:rPr>
              <a:t> </a:t>
            </a:r>
            <a:r>
              <a:rPr sz="8000" b="1" u="none" spc="290" dirty="0">
                <a:solidFill>
                  <a:srgbClr val="FAFAFA"/>
                </a:solidFill>
                <a:latin typeface="Calibri"/>
                <a:cs typeface="Calibri"/>
              </a:rPr>
              <a:t>Launcher</a:t>
            </a:r>
            <a:endParaRPr sz="8000">
              <a:latin typeface="Calibri"/>
              <a:cs typeface="Calibri"/>
            </a:endParaRPr>
          </a:p>
        </p:txBody>
      </p:sp>
      <p:sp>
        <p:nvSpPr>
          <p:cNvPr id="6" name="object 6"/>
          <p:cNvSpPr txBox="1"/>
          <p:nvPr/>
        </p:nvSpPr>
        <p:spPr>
          <a:xfrm>
            <a:off x="914400" y="3117057"/>
            <a:ext cx="1729435" cy="1645450"/>
          </a:xfrm>
          <a:prstGeom prst="rect">
            <a:avLst/>
          </a:prstGeom>
        </p:spPr>
        <p:txBody>
          <a:bodyPr vert="horz" wrap="square" lIns="0" tIns="12065" rIns="0" bIns="0" rtlCol="0">
            <a:spAutoFit/>
          </a:bodyPr>
          <a:lstStyle/>
          <a:p>
            <a:pPr marL="697865" marR="5080" indent="-685800">
              <a:lnSpc>
                <a:spcPct val="116700"/>
              </a:lnSpc>
              <a:spcBef>
                <a:spcPts val="95"/>
              </a:spcBef>
            </a:pPr>
            <a:r>
              <a:rPr sz="3000" u="heavy" spc="-10" dirty="0">
                <a:solidFill>
                  <a:srgbClr val="FFFFFF"/>
                </a:solidFill>
                <a:uFill>
                  <a:solidFill>
                    <a:srgbClr val="FFFFFF"/>
                  </a:solidFill>
                </a:uFill>
                <a:latin typeface="Calibri"/>
                <a:cs typeface="Calibri"/>
              </a:rPr>
              <a:t>Quantity</a:t>
            </a:r>
            <a:r>
              <a:rPr sz="3000" spc="-10" dirty="0">
                <a:solidFill>
                  <a:srgbClr val="FFFFFF"/>
                </a:solidFill>
                <a:latin typeface="Calibri"/>
                <a:cs typeface="Calibri"/>
              </a:rPr>
              <a:t>: </a:t>
            </a:r>
            <a:r>
              <a:rPr sz="3000" spc="-50" dirty="0">
                <a:solidFill>
                  <a:srgbClr val="FFFFFF"/>
                </a:solidFill>
                <a:latin typeface="Calibri"/>
                <a:cs typeface="Calibri"/>
              </a:rPr>
              <a:t>1</a:t>
            </a:r>
            <a:endParaRPr lang="en-US" sz="3000" spc="-50" dirty="0">
              <a:solidFill>
                <a:srgbClr val="FFFFFF"/>
              </a:solidFill>
              <a:latin typeface="Calibri"/>
              <a:cs typeface="Calibri"/>
            </a:endParaRPr>
          </a:p>
          <a:p>
            <a:pPr marL="697865" marR="5080" indent="-685800">
              <a:lnSpc>
                <a:spcPct val="116700"/>
              </a:lnSpc>
              <a:spcBef>
                <a:spcPts val="95"/>
              </a:spcBef>
            </a:pPr>
            <a:r>
              <a:rPr lang="en-US" sz="3000" spc="-50" dirty="0">
                <a:solidFill>
                  <a:srgbClr val="FFFFFF"/>
                </a:solidFill>
                <a:latin typeface="Calibri"/>
                <a:cs typeface="Calibri"/>
              </a:rPr>
              <a:t>COST -</a:t>
            </a:r>
            <a:r>
              <a:rPr lang="en-US" sz="3000" spc="-50" dirty="0" err="1">
                <a:solidFill>
                  <a:srgbClr val="FFFFFF"/>
                </a:solidFill>
                <a:latin typeface="Calibri"/>
                <a:cs typeface="Calibri"/>
              </a:rPr>
              <a:t>Unk</a:t>
            </a:r>
            <a:endParaRPr sz="3000" dirty="0">
              <a:latin typeface="Calibri"/>
              <a:cs typeface="Calibri"/>
            </a:endParaRPr>
          </a:p>
        </p:txBody>
      </p:sp>
      <p:sp>
        <p:nvSpPr>
          <p:cNvPr id="7" name="object 7"/>
          <p:cNvSpPr txBox="1"/>
          <p:nvPr/>
        </p:nvSpPr>
        <p:spPr>
          <a:xfrm>
            <a:off x="3375809" y="2911853"/>
            <a:ext cx="8730615" cy="2949525"/>
          </a:xfrm>
          <a:prstGeom prst="rect">
            <a:avLst/>
          </a:prstGeom>
        </p:spPr>
        <p:txBody>
          <a:bodyPr vert="horz" wrap="square" lIns="0" tIns="12700" rIns="0" bIns="0" rtlCol="0">
            <a:spAutoFit/>
          </a:bodyPr>
          <a:lstStyle/>
          <a:p>
            <a:pPr marL="12700">
              <a:spcBef>
                <a:spcPts val="100"/>
              </a:spcBef>
            </a:pPr>
            <a:r>
              <a:rPr sz="3200" dirty="0">
                <a:solidFill>
                  <a:srgbClr val="FFFFFF"/>
                </a:solidFill>
                <a:latin typeface="Calibri"/>
                <a:cs typeface="Calibri"/>
              </a:rPr>
              <a:t>Heavy</a:t>
            </a:r>
            <a:r>
              <a:rPr sz="3200" spc="5" dirty="0">
                <a:solidFill>
                  <a:srgbClr val="FFFFFF"/>
                </a:solidFill>
                <a:latin typeface="Calibri"/>
                <a:cs typeface="Calibri"/>
              </a:rPr>
              <a:t> </a:t>
            </a:r>
            <a:r>
              <a:rPr sz="3200" dirty="0">
                <a:solidFill>
                  <a:srgbClr val="FFFFFF"/>
                </a:solidFill>
                <a:latin typeface="Calibri"/>
                <a:cs typeface="Calibri"/>
              </a:rPr>
              <a:t>duty</a:t>
            </a:r>
            <a:r>
              <a:rPr sz="3200" spc="10" dirty="0">
                <a:solidFill>
                  <a:srgbClr val="FFFFFF"/>
                </a:solidFill>
                <a:latin typeface="Calibri"/>
                <a:cs typeface="Calibri"/>
              </a:rPr>
              <a:t> </a:t>
            </a:r>
            <a:r>
              <a:rPr sz="3200" spc="60" dirty="0">
                <a:solidFill>
                  <a:srgbClr val="FFFFFF"/>
                </a:solidFill>
                <a:latin typeface="Calibri"/>
                <a:cs typeface="Calibri"/>
              </a:rPr>
              <a:t>Launcher</a:t>
            </a:r>
            <a:r>
              <a:rPr sz="3200" spc="10" dirty="0">
                <a:solidFill>
                  <a:srgbClr val="FFFFFF"/>
                </a:solidFill>
                <a:latin typeface="Calibri"/>
                <a:cs typeface="Calibri"/>
              </a:rPr>
              <a:t> </a:t>
            </a:r>
            <a:r>
              <a:rPr sz="3200" spc="65" dirty="0">
                <a:solidFill>
                  <a:srgbClr val="FFFFFF"/>
                </a:solidFill>
                <a:latin typeface="Calibri"/>
                <a:cs typeface="Calibri"/>
              </a:rPr>
              <a:t>is</a:t>
            </a:r>
            <a:r>
              <a:rPr sz="3200" spc="10" dirty="0">
                <a:solidFill>
                  <a:srgbClr val="FFFFFF"/>
                </a:solidFill>
                <a:latin typeface="Calibri"/>
                <a:cs typeface="Calibri"/>
              </a:rPr>
              <a:t> </a:t>
            </a:r>
            <a:r>
              <a:rPr sz="3200" spc="50" dirty="0">
                <a:solidFill>
                  <a:srgbClr val="FFFFFF"/>
                </a:solidFill>
                <a:latin typeface="Calibri"/>
                <a:cs typeface="Calibri"/>
              </a:rPr>
              <a:t>designed</a:t>
            </a:r>
            <a:r>
              <a:rPr sz="3200" spc="10" dirty="0">
                <a:solidFill>
                  <a:srgbClr val="FFFFFF"/>
                </a:solidFill>
                <a:latin typeface="Calibri"/>
                <a:cs typeface="Calibri"/>
              </a:rPr>
              <a:t> </a:t>
            </a:r>
            <a:r>
              <a:rPr sz="3200" dirty="0">
                <a:solidFill>
                  <a:srgbClr val="FFFFFF"/>
                </a:solidFill>
                <a:latin typeface="Calibri"/>
                <a:cs typeface="Calibri"/>
              </a:rPr>
              <a:t>to</a:t>
            </a:r>
            <a:r>
              <a:rPr lang="en-US" sz="3200" dirty="0">
                <a:solidFill>
                  <a:srgbClr val="FFFFFF"/>
                </a:solidFill>
                <a:latin typeface="Calibri"/>
                <a:cs typeface="Calibri"/>
              </a:rPr>
              <a:t> be</a:t>
            </a:r>
            <a:r>
              <a:rPr sz="3200" spc="10" dirty="0">
                <a:solidFill>
                  <a:srgbClr val="FFFFFF"/>
                </a:solidFill>
                <a:latin typeface="Calibri"/>
                <a:cs typeface="Calibri"/>
              </a:rPr>
              <a:t> </a:t>
            </a:r>
            <a:r>
              <a:rPr sz="3200" dirty="0">
                <a:solidFill>
                  <a:srgbClr val="FFFFFF"/>
                </a:solidFill>
                <a:latin typeface="Calibri"/>
                <a:cs typeface="Calibri"/>
              </a:rPr>
              <a:t>mounted</a:t>
            </a:r>
            <a:r>
              <a:rPr sz="3200" spc="10" dirty="0">
                <a:solidFill>
                  <a:srgbClr val="FFFFFF"/>
                </a:solidFill>
                <a:latin typeface="Calibri"/>
                <a:cs typeface="Calibri"/>
              </a:rPr>
              <a:t> </a:t>
            </a:r>
            <a:r>
              <a:rPr sz="3200" spc="70" dirty="0">
                <a:solidFill>
                  <a:srgbClr val="FFFFFF"/>
                </a:solidFill>
                <a:latin typeface="Calibri"/>
                <a:cs typeface="Calibri"/>
              </a:rPr>
              <a:t>and</a:t>
            </a:r>
            <a:r>
              <a:rPr sz="3200" spc="10" dirty="0">
                <a:solidFill>
                  <a:srgbClr val="FFFFFF"/>
                </a:solidFill>
                <a:latin typeface="Calibri"/>
                <a:cs typeface="Calibri"/>
              </a:rPr>
              <a:t> </a:t>
            </a:r>
            <a:r>
              <a:rPr sz="3200" spc="-20" dirty="0">
                <a:solidFill>
                  <a:srgbClr val="FFFFFF"/>
                </a:solidFill>
                <a:latin typeface="Calibri"/>
                <a:cs typeface="Calibri"/>
              </a:rPr>
              <a:t>used</a:t>
            </a:r>
            <a:r>
              <a:rPr lang="en-US" sz="3200" spc="-20" dirty="0">
                <a:solidFill>
                  <a:srgbClr val="FFFFFF"/>
                </a:solidFill>
                <a:latin typeface="Calibri"/>
                <a:cs typeface="Calibri"/>
              </a:rPr>
              <a:t> </a:t>
            </a:r>
            <a:r>
              <a:rPr lang="en-US" sz="3200" dirty="0">
                <a:solidFill>
                  <a:schemeClr val="bg1"/>
                </a:solidFill>
                <a:latin typeface="+mj-lt"/>
              </a:rPr>
              <a:t>on</a:t>
            </a:r>
            <a:r>
              <a:rPr lang="en-US" sz="3200" spc="30" dirty="0">
                <a:solidFill>
                  <a:schemeClr val="bg1"/>
                </a:solidFill>
                <a:latin typeface="+mj-lt"/>
              </a:rPr>
              <a:t> </a:t>
            </a:r>
            <a:r>
              <a:rPr lang="en-US" sz="3200" spc="70" dirty="0">
                <a:solidFill>
                  <a:schemeClr val="bg1"/>
                </a:solidFill>
                <a:latin typeface="+mj-lt"/>
              </a:rPr>
              <a:t>a</a:t>
            </a:r>
            <a:r>
              <a:rPr lang="en-US" sz="3200" spc="35" dirty="0">
                <a:solidFill>
                  <a:schemeClr val="bg1"/>
                </a:solidFill>
                <a:latin typeface="+mj-lt"/>
              </a:rPr>
              <a:t> </a:t>
            </a:r>
            <a:r>
              <a:rPr lang="en-US" sz="3200" dirty="0">
                <a:solidFill>
                  <a:schemeClr val="bg1"/>
                </a:solidFill>
                <a:latin typeface="+mj-lt"/>
              </a:rPr>
              <a:t>12</a:t>
            </a:r>
            <a:r>
              <a:rPr lang="en-US" sz="3200" spc="30" dirty="0">
                <a:solidFill>
                  <a:schemeClr val="bg1"/>
                </a:solidFill>
                <a:latin typeface="+mj-lt"/>
              </a:rPr>
              <a:t> </a:t>
            </a:r>
            <a:r>
              <a:rPr lang="en-US" sz="3200" spc="60" dirty="0">
                <a:solidFill>
                  <a:schemeClr val="bg1"/>
                </a:solidFill>
                <a:latin typeface="+mj-lt"/>
              </a:rPr>
              <a:t>gauge</a:t>
            </a:r>
            <a:r>
              <a:rPr lang="en-US" sz="3200" spc="35" dirty="0">
                <a:solidFill>
                  <a:schemeClr val="bg1"/>
                </a:solidFill>
                <a:latin typeface="+mj-lt"/>
              </a:rPr>
              <a:t> </a:t>
            </a:r>
            <a:r>
              <a:rPr lang="en-US" sz="3200" dirty="0">
                <a:solidFill>
                  <a:schemeClr val="bg1"/>
                </a:solidFill>
                <a:latin typeface="+mj-lt"/>
              </a:rPr>
              <a:t>law</a:t>
            </a:r>
            <a:r>
              <a:rPr lang="en-US" sz="3200" spc="30" dirty="0">
                <a:solidFill>
                  <a:schemeClr val="bg1"/>
                </a:solidFill>
                <a:latin typeface="+mj-lt"/>
              </a:rPr>
              <a:t> </a:t>
            </a:r>
            <a:r>
              <a:rPr lang="en-US" sz="3200" dirty="0">
                <a:solidFill>
                  <a:schemeClr val="bg1"/>
                </a:solidFill>
                <a:latin typeface="+mj-lt"/>
              </a:rPr>
              <a:t>enforcement</a:t>
            </a:r>
            <a:r>
              <a:rPr lang="en-US" sz="3200" spc="35" dirty="0">
                <a:solidFill>
                  <a:schemeClr val="bg1"/>
                </a:solidFill>
                <a:latin typeface="+mj-lt"/>
              </a:rPr>
              <a:t> </a:t>
            </a:r>
            <a:r>
              <a:rPr lang="en-US" sz="3200" dirty="0">
                <a:solidFill>
                  <a:schemeClr val="bg1"/>
                </a:solidFill>
                <a:latin typeface="+mj-lt"/>
              </a:rPr>
              <a:t>shotgun.</a:t>
            </a:r>
            <a:r>
              <a:rPr lang="en-US" sz="3200" spc="35" dirty="0">
                <a:solidFill>
                  <a:schemeClr val="bg1"/>
                </a:solidFill>
                <a:latin typeface="+mj-lt"/>
              </a:rPr>
              <a:t> </a:t>
            </a:r>
            <a:r>
              <a:rPr lang="en-US" sz="3200" dirty="0">
                <a:solidFill>
                  <a:schemeClr val="bg1"/>
                </a:solidFill>
                <a:latin typeface="+mj-lt"/>
              </a:rPr>
              <a:t>Used</a:t>
            </a:r>
            <a:r>
              <a:rPr lang="en-US" sz="3200" spc="30" dirty="0">
                <a:solidFill>
                  <a:schemeClr val="bg1"/>
                </a:solidFill>
                <a:latin typeface="+mj-lt"/>
              </a:rPr>
              <a:t> </a:t>
            </a:r>
            <a:r>
              <a:rPr lang="en-US" sz="3200" spc="-25" dirty="0">
                <a:solidFill>
                  <a:schemeClr val="bg1"/>
                </a:solidFill>
                <a:latin typeface="+mj-lt"/>
              </a:rPr>
              <a:t>for </a:t>
            </a:r>
            <a:r>
              <a:rPr lang="en-US" sz="3200" spc="65" dirty="0">
                <a:solidFill>
                  <a:schemeClr val="bg1"/>
                </a:solidFill>
                <a:latin typeface="+mj-lt"/>
              </a:rPr>
              <a:t>launching</a:t>
            </a:r>
            <a:r>
              <a:rPr lang="en-US" sz="3200" spc="-70" dirty="0">
                <a:solidFill>
                  <a:schemeClr val="bg1"/>
                </a:solidFill>
                <a:latin typeface="+mj-lt"/>
              </a:rPr>
              <a:t> </a:t>
            </a:r>
            <a:r>
              <a:rPr lang="en-US" sz="3200" spc="70" dirty="0">
                <a:solidFill>
                  <a:schemeClr val="bg1"/>
                </a:solidFill>
                <a:latin typeface="+mj-lt"/>
              </a:rPr>
              <a:t>a</a:t>
            </a:r>
            <a:r>
              <a:rPr lang="en-US" sz="3200" spc="-65" dirty="0">
                <a:solidFill>
                  <a:schemeClr val="bg1"/>
                </a:solidFill>
                <a:latin typeface="+mj-lt"/>
              </a:rPr>
              <a:t> </a:t>
            </a:r>
            <a:r>
              <a:rPr lang="en-US" sz="3200" spc="55" dirty="0">
                <a:solidFill>
                  <a:schemeClr val="bg1"/>
                </a:solidFill>
                <a:latin typeface="+mj-lt"/>
              </a:rPr>
              <a:t>single</a:t>
            </a:r>
            <a:r>
              <a:rPr lang="en-US" sz="3200" spc="-65" dirty="0">
                <a:solidFill>
                  <a:schemeClr val="bg1"/>
                </a:solidFill>
                <a:latin typeface="+mj-lt"/>
              </a:rPr>
              <a:t> </a:t>
            </a:r>
            <a:r>
              <a:rPr lang="en-US" sz="3200" spc="45" dirty="0">
                <a:solidFill>
                  <a:schemeClr val="bg1"/>
                </a:solidFill>
                <a:latin typeface="+mj-lt"/>
              </a:rPr>
              <a:t>smoke/chemical</a:t>
            </a:r>
            <a:r>
              <a:rPr lang="en-US" sz="3200" spc="-65" dirty="0">
                <a:solidFill>
                  <a:schemeClr val="bg1"/>
                </a:solidFill>
                <a:latin typeface="+mj-lt"/>
              </a:rPr>
              <a:t> </a:t>
            </a:r>
            <a:r>
              <a:rPr lang="en-US" sz="3200" spc="45" dirty="0">
                <a:solidFill>
                  <a:schemeClr val="bg1"/>
                </a:solidFill>
                <a:latin typeface="+mj-lt"/>
              </a:rPr>
              <a:t>munition</a:t>
            </a:r>
            <a:r>
              <a:rPr lang="en-US" sz="3200" spc="-65" dirty="0">
                <a:solidFill>
                  <a:schemeClr val="bg1"/>
                </a:solidFill>
                <a:latin typeface="+mj-lt"/>
              </a:rPr>
              <a:t> </a:t>
            </a:r>
            <a:r>
              <a:rPr lang="en-US" sz="3200" spc="-10" dirty="0">
                <a:solidFill>
                  <a:schemeClr val="bg1"/>
                </a:solidFill>
                <a:latin typeface="+mj-lt"/>
              </a:rPr>
              <a:t>canister </a:t>
            </a:r>
            <a:r>
              <a:rPr lang="en-US" sz="3200" dirty="0">
                <a:solidFill>
                  <a:schemeClr val="bg1"/>
                </a:solidFill>
                <a:latin typeface="+mj-lt"/>
              </a:rPr>
              <a:t>with</a:t>
            </a:r>
            <a:r>
              <a:rPr lang="en-US" sz="3200" spc="-85" dirty="0">
                <a:solidFill>
                  <a:schemeClr val="bg1"/>
                </a:solidFill>
                <a:latin typeface="+mj-lt"/>
              </a:rPr>
              <a:t> </a:t>
            </a:r>
            <a:r>
              <a:rPr lang="en-US" sz="3200" spc="70" dirty="0">
                <a:solidFill>
                  <a:schemeClr val="bg1"/>
                </a:solidFill>
                <a:latin typeface="+mj-lt"/>
              </a:rPr>
              <a:t>a</a:t>
            </a:r>
            <a:r>
              <a:rPr lang="en-US" sz="3200" spc="-85" dirty="0">
                <a:solidFill>
                  <a:schemeClr val="bg1"/>
                </a:solidFill>
                <a:latin typeface="+mj-lt"/>
              </a:rPr>
              <a:t> </a:t>
            </a:r>
            <a:r>
              <a:rPr lang="en-US" sz="3200" dirty="0">
                <a:solidFill>
                  <a:schemeClr val="bg1"/>
                </a:solidFill>
                <a:latin typeface="+mj-lt"/>
              </a:rPr>
              <a:t>#35</a:t>
            </a:r>
            <a:r>
              <a:rPr lang="en-US" sz="3200" spc="-80" dirty="0">
                <a:solidFill>
                  <a:schemeClr val="bg1"/>
                </a:solidFill>
                <a:latin typeface="+mj-lt"/>
              </a:rPr>
              <a:t> </a:t>
            </a:r>
            <a:r>
              <a:rPr lang="en-US" sz="3200" dirty="0">
                <a:solidFill>
                  <a:schemeClr val="bg1"/>
                </a:solidFill>
                <a:latin typeface="+mj-lt"/>
              </a:rPr>
              <a:t>12</a:t>
            </a:r>
            <a:r>
              <a:rPr lang="en-US" sz="3200" spc="-85" dirty="0">
                <a:solidFill>
                  <a:schemeClr val="bg1"/>
                </a:solidFill>
                <a:latin typeface="+mj-lt"/>
              </a:rPr>
              <a:t> </a:t>
            </a:r>
            <a:r>
              <a:rPr lang="en-US" sz="3200" spc="60" dirty="0">
                <a:solidFill>
                  <a:schemeClr val="bg1"/>
                </a:solidFill>
                <a:latin typeface="+mj-lt"/>
              </a:rPr>
              <a:t>gauge</a:t>
            </a:r>
            <a:r>
              <a:rPr lang="en-US" sz="3200" spc="-85" dirty="0">
                <a:solidFill>
                  <a:schemeClr val="bg1"/>
                </a:solidFill>
                <a:latin typeface="+mj-lt"/>
              </a:rPr>
              <a:t> </a:t>
            </a:r>
            <a:r>
              <a:rPr lang="en-US" sz="3200" spc="65" dirty="0">
                <a:solidFill>
                  <a:schemeClr val="bg1"/>
                </a:solidFill>
                <a:latin typeface="+mj-lt"/>
              </a:rPr>
              <a:t>launching</a:t>
            </a:r>
            <a:r>
              <a:rPr lang="en-US" sz="3200" spc="-80" dirty="0">
                <a:solidFill>
                  <a:schemeClr val="bg1"/>
                </a:solidFill>
                <a:latin typeface="+mj-lt"/>
              </a:rPr>
              <a:t> </a:t>
            </a:r>
            <a:r>
              <a:rPr lang="en-US" sz="3200" spc="-10" dirty="0">
                <a:solidFill>
                  <a:schemeClr val="bg1"/>
                </a:solidFill>
                <a:latin typeface="+mj-lt"/>
              </a:rPr>
              <a:t>cartridge.</a:t>
            </a:r>
          </a:p>
          <a:p>
            <a:pPr marL="12700">
              <a:lnSpc>
                <a:spcPct val="100000"/>
              </a:lnSpc>
              <a:spcBef>
                <a:spcPts val="100"/>
              </a:spcBef>
            </a:pPr>
            <a:endParaRPr sz="3000" dirty="0">
              <a:latin typeface="Calibri"/>
              <a:cs typeface="Calibri"/>
            </a:endParaRPr>
          </a:p>
        </p:txBody>
      </p:sp>
      <p:sp>
        <p:nvSpPr>
          <p:cNvPr id="8" name="object 8"/>
          <p:cNvSpPr txBox="1">
            <a:spLocks noGrp="1"/>
          </p:cNvSpPr>
          <p:nvPr>
            <p:ph type="body" idx="1"/>
          </p:nvPr>
        </p:nvSpPr>
        <p:spPr>
          <a:xfrm>
            <a:off x="3493919" y="4070693"/>
            <a:ext cx="1459082" cy="1186863"/>
          </a:xfrm>
          <a:prstGeom prst="rect">
            <a:avLst/>
          </a:prstGeom>
        </p:spPr>
        <p:txBody>
          <a:bodyPr vert="horz" wrap="square" lIns="0" tIns="12065" rIns="0" bIns="0" rtlCol="0">
            <a:spAutoFit/>
          </a:bodyPr>
          <a:lstStyle/>
          <a:p>
            <a:pPr marL="212090" algn="ctr">
              <a:lnSpc>
                <a:spcPct val="100000"/>
              </a:lnSpc>
              <a:spcBef>
                <a:spcPts val="3105"/>
              </a:spcBef>
            </a:pPr>
            <a:endParaRPr lang="en-US" sz="1600" dirty="0"/>
          </a:p>
          <a:p>
            <a:pPr marL="212090" algn="ctr">
              <a:lnSpc>
                <a:spcPct val="100000"/>
              </a:lnSpc>
              <a:spcBef>
                <a:spcPts val="3105"/>
              </a:spcBef>
            </a:pPr>
            <a:endParaRPr lang="en-US" sz="1600" dirty="0"/>
          </a:p>
          <a:p>
            <a:pPr marL="212090" algn="ctr">
              <a:lnSpc>
                <a:spcPct val="100000"/>
              </a:lnSpc>
              <a:spcBef>
                <a:spcPts val="330"/>
              </a:spcBef>
            </a:pPr>
            <a:endParaRPr sz="1600" b="1" dirty="0"/>
          </a:p>
        </p:txBody>
      </p:sp>
      <p:sp>
        <p:nvSpPr>
          <p:cNvPr id="9" name="object 9"/>
          <p:cNvSpPr txBox="1"/>
          <p:nvPr/>
        </p:nvSpPr>
        <p:spPr>
          <a:xfrm>
            <a:off x="5867400" y="5994721"/>
            <a:ext cx="6477000" cy="372281"/>
          </a:xfrm>
          <a:prstGeom prst="rect">
            <a:avLst/>
          </a:prstGeom>
          <a:solidFill>
            <a:schemeClr val="accent3">
              <a:lumMod val="60000"/>
              <a:lumOff val="40000"/>
            </a:schemeClr>
          </a:solidFill>
        </p:spPr>
        <p:txBody>
          <a:bodyPr vert="horz" wrap="square" lIns="0" tIns="12065" rIns="0" bIns="0" rtlCol="0">
            <a:spAutoFit/>
          </a:bodyPr>
          <a:lstStyle/>
          <a:p>
            <a:pPr marL="3774440" marR="5080" indent="-3762375">
              <a:lnSpc>
                <a:spcPct val="117200"/>
              </a:lnSpc>
              <a:spcBef>
                <a:spcPts val="95"/>
              </a:spcBef>
            </a:pPr>
            <a:r>
              <a:rPr lang="en-US" sz="2000" dirty="0">
                <a:solidFill>
                  <a:srgbClr val="C00000"/>
                </a:solidFill>
                <a:latin typeface="Calibri"/>
                <a:cs typeface="Calibri"/>
              </a:rPr>
              <a:t>Use is restricted to certified Crisis Response Unit members. </a:t>
            </a:r>
            <a:endParaRPr sz="2000" dirty="0">
              <a:solidFill>
                <a:srgbClr val="C00000"/>
              </a:solidFill>
              <a:latin typeface="Calibri"/>
              <a:cs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25560" y="4515811"/>
            <a:ext cx="3952874" cy="4743449"/>
          </a:xfrm>
          <a:prstGeom prst="rect">
            <a:avLst/>
          </a:prstGeom>
        </p:spPr>
      </p:pic>
      <p:sp>
        <p:nvSpPr>
          <p:cNvPr id="3" name="object 3"/>
          <p:cNvSpPr txBox="1"/>
          <p:nvPr/>
        </p:nvSpPr>
        <p:spPr>
          <a:xfrm>
            <a:off x="1088628" y="734527"/>
            <a:ext cx="4823460" cy="1625600"/>
          </a:xfrm>
          <a:prstGeom prst="rect">
            <a:avLst/>
          </a:prstGeom>
        </p:spPr>
        <p:txBody>
          <a:bodyPr vert="horz" wrap="square" lIns="0" tIns="88900" rIns="0" bIns="0" rtlCol="0">
            <a:spAutoFit/>
          </a:bodyPr>
          <a:lstStyle/>
          <a:p>
            <a:pPr algn="ctr">
              <a:lnSpc>
                <a:spcPct val="100000"/>
              </a:lnSpc>
              <a:spcBef>
                <a:spcPts val="700"/>
              </a:spcBef>
            </a:pPr>
            <a:r>
              <a:rPr sz="3000" b="1" spc="185" dirty="0">
                <a:solidFill>
                  <a:srgbClr val="FAFAFA"/>
                </a:solidFill>
                <a:latin typeface="Calibri"/>
                <a:cs typeface="Calibri"/>
              </a:rPr>
              <a:t>CTS</a:t>
            </a:r>
            <a:r>
              <a:rPr sz="3000" b="1" spc="-75" dirty="0">
                <a:solidFill>
                  <a:srgbClr val="FAFAFA"/>
                </a:solidFill>
                <a:latin typeface="Calibri"/>
                <a:cs typeface="Calibri"/>
              </a:rPr>
              <a:t> </a:t>
            </a:r>
            <a:r>
              <a:rPr sz="3000" b="1" spc="40" dirty="0">
                <a:solidFill>
                  <a:srgbClr val="FAFAFA"/>
                </a:solidFill>
                <a:latin typeface="Calibri"/>
                <a:cs typeface="Calibri"/>
              </a:rPr>
              <a:t>4340</a:t>
            </a:r>
            <a:endParaRPr sz="3000">
              <a:latin typeface="Calibri"/>
              <a:cs typeface="Calibri"/>
            </a:endParaRPr>
          </a:p>
          <a:p>
            <a:pPr marL="12700" marR="5080" algn="ctr">
              <a:lnSpc>
                <a:spcPts val="4200"/>
              </a:lnSpc>
              <a:spcBef>
                <a:spcPts val="100"/>
              </a:spcBef>
            </a:pPr>
            <a:r>
              <a:rPr sz="3000" b="1" spc="-150" dirty="0">
                <a:solidFill>
                  <a:srgbClr val="FAFAFA"/>
                </a:solidFill>
                <a:latin typeface="Calibri"/>
                <a:cs typeface="Calibri"/>
              </a:rPr>
              <a:t>40MM</a:t>
            </a:r>
            <a:r>
              <a:rPr sz="3000" b="1" spc="-60" dirty="0">
                <a:solidFill>
                  <a:srgbClr val="FAFAFA"/>
                </a:solidFill>
                <a:latin typeface="Calibri"/>
                <a:cs typeface="Calibri"/>
              </a:rPr>
              <a:t> </a:t>
            </a:r>
            <a:r>
              <a:rPr sz="3000" b="1" spc="80" dirty="0">
                <a:solidFill>
                  <a:srgbClr val="FAFAFA"/>
                </a:solidFill>
                <a:latin typeface="Calibri"/>
                <a:cs typeface="Calibri"/>
              </a:rPr>
              <a:t>OC</a:t>
            </a:r>
            <a:r>
              <a:rPr sz="3000" b="1" spc="-60" dirty="0">
                <a:solidFill>
                  <a:srgbClr val="FAFAFA"/>
                </a:solidFill>
                <a:latin typeface="Calibri"/>
                <a:cs typeface="Calibri"/>
              </a:rPr>
              <a:t> </a:t>
            </a:r>
            <a:r>
              <a:rPr sz="3000" b="1" spc="75" dirty="0">
                <a:solidFill>
                  <a:srgbClr val="FAFAFA"/>
                </a:solidFill>
                <a:latin typeface="Calibri"/>
                <a:cs typeface="Calibri"/>
              </a:rPr>
              <a:t>LIQUID</a:t>
            </a:r>
            <a:r>
              <a:rPr sz="3000" b="1" spc="-60" dirty="0">
                <a:solidFill>
                  <a:srgbClr val="FAFAFA"/>
                </a:solidFill>
                <a:latin typeface="Calibri"/>
                <a:cs typeface="Calibri"/>
              </a:rPr>
              <a:t> </a:t>
            </a:r>
            <a:r>
              <a:rPr sz="3000" b="1" spc="50" dirty="0">
                <a:solidFill>
                  <a:srgbClr val="FAFAFA"/>
                </a:solidFill>
                <a:latin typeface="Calibri"/>
                <a:cs typeface="Calibri"/>
              </a:rPr>
              <a:t>BARRICADE </a:t>
            </a:r>
            <a:r>
              <a:rPr sz="3000" b="1" spc="125" dirty="0">
                <a:solidFill>
                  <a:srgbClr val="FAFAFA"/>
                </a:solidFill>
                <a:latin typeface="Calibri"/>
                <a:cs typeface="Calibri"/>
              </a:rPr>
              <a:t>SPIN</a:t>
            </a:r>
            <a:r>
              <a:rPr sz="3000" b="1" spc="-70" dirty="0">
                <a:solidFill>
                  <a:srgbClr val="FAFAFA"/>
                </a:solidFill>
                <a:latin typeface="Calibri"/>
                <a:cs typeface="Calibri"/>
              </a:rPr>
              <a:t> </a:t>
            </a:r>
            <a:r>
              <a:rPr sz="3000" b="1" spc="114" dirty="0">
                <a:solidFill>
                  <a:srgbClr val="FAFAFA"/>
                </a:solidFill>
                <a:latin typeface="Calibri"/>
                <a:cs typeface="Calibri"/>
              </a:rPr>
              <a:t>STABILIZED</a:t>
            </a:r>
            <a:endParaRPr sz="3000">
              <a:latin typeface="Calibri"/>
              <a:cs typeface="Calibri"/>
            </a:endParaRPr>
          </a:p>
        </p:txBody>
      </p:sp>
      <p:pic>
        <p:nvPicPr>
          <p:cNvPr id="4" name="object 4"/>
          <p:cNvPicPr/>
          <p:nvPr/>
        </p:nvPicPr>
        <p:blipFill>
          <a:blip r:embed="rId3" cstate="print"/>
          <a:stretch>
            <a:fillRect/>
          </a:stretch>
        </p:blipFill>
        <p:spPr>
          <a:xfrm>
            <a:off x="7338438" y="4315685"/>
            <a:ext cx="4210049" cy="5000624"/>
          </a:xfrm>
          <a:prstGeom prst="rect">
            <a:avLst/>
          </a:prstGeom>
        </p:spPr>
      </p:pic>
      <p:sp>
        <p:nvSpPr>
          <p:cNvPr id="5" name="object 5"/>
          <p:cNvSpPr txBox="1"/>
          <p:nvPr/>
        </p:nvSpPr>
        <p:spPr>
          <a:xfrm>
            <a:off x="1016148" y="9103293"/>
            <a:ext cx="1510030" cy="1092479"/>
          </a:xfrm>
          <a:prstGeom prst="rect">
            <a:avLst/>
          </a:prstGeom>
        </p:spPr>
        <p:txBody>
          <a:bodyPr vert="horz" wrap="square" lIns="0" tIns="12065" rIns="0" bIns="0" rtlCol="0">
            <a:spAutoFit/>
          </a:bodyPr>
          <a:lstStyle/>
          <a:p>
            <a:pPr marL="603250" marR="5080" indent="-591185">
              <a:lnSpc>
                <a:spcPct val="116700"/>
              </a:lnSpc>
              <a:spcBef>
                <a:spcPts val="95"/>
              </a:spcBef>
            </a:pPr>
            <a:r>
              <a:rPr sz="3000" u="heavy" spc="-10" dirty="0">
                <a:solidFill>
                  <a:srgbClr val="FAFAFA"/>
                </a:solidFill>
                <a:uFill>
                  <a:solidFill>
                    <a:srgbClr val="FAFAFA"/>
                  </a:solidFill>
                </a:uFill>
                <a:latin typeface="Calibri"/>
                <a:cs typeface="Calibri"/>
              </a:rPr>
              <a:t>Quantity</a:t>
            </a:r>
            <a:r>
              <a:rPr sz="3000" spc="-10" dirty="0">
                <a:solidFill>
                  <a:srgbClr val="FAFAFA"/>
                </a:solidFill>
                <a:latin typeface="Calibri"/>
                <a:cs typeface="Calibri"/>
              </a:rPr>
              <a:t>: </a:t>
            </a:r>
            <a:r>
              <a:rPr lang="en-US" sz="3000" spc="-25" dirty="0">
                <a:solidFill>
                  <a:srgbClr val="FAFAFA"/>
                </a:solidFill>
                <a:latin typeface="Calibri"/>
                <a:cs typeface="Calibri"/>
              </a:rPr>
              <a:t>6</a:t>
            </a:r>
            <a:endParaRPr sz="3000" dirty="0">
              <a:latin typeface="Calibri"/>
              <a:cs typeface="Calibri"/>
            </a:endParaRPr>
          </a:p>
        </p:txBody>
      </p:sp>
      <p:sp>
        <p:nvSpPr>
          <p:cNvPr id="6" name="object 6"/>
          <p:cNvSpPr txBox="1"/>
          <p:nvPr/>
        </p:nvSpPr>
        <p:spPr>
          <a:xfrm>
            <a:off x="6739732" y="734527"/>
            <a:ext cx="4774565" cy="1625600"/>
          </a:xfrm>
          <a:prstGeom prst="rect">
            <a:avLst/>
          </a:prstGeom>
        </p:spPr>
        <p:txBody>
          <a:bodyPr vert="horz" wrap="square" lIns="0" tIns="88900" rIns="0" bIns="0" rtlCol="0">
            <a:spAutoFit/>
          </a:bodyPr>
          <a:lstStyle/>
          <a:p>
            <a:pPr marR="68580" algn="ctr">
              <a:lnSpc>
                <a:spcPct val="100000"/>
              </a:lnSpc>
              <a:spcBef>
                <a:spcPts val="700"/>
              </a:spcBef>
            </a:pPr>
            <a:r>
              <a:rPr sz="3000" b="1" spc="185" dirty="0">
                <a:solidFill>
                  <a:srgbClr val="FAFAFA"/>
                </a:solidFill>
                <a:latin typeface="Calibri"/>
                <a:cs typeface="Calibri"/>
              </a:rPr>
              <a:t>CTS</a:t>
            </a:r>
            <a:r>
              <a:rPr sz="3000" b="1" spc="-75" dirty="0">
                <a:solidFill>
                  <a:srgbClr val="FAFAFA"/>
                </a:solidFill>
                <a:latin typeface="Calibri"/>
                <a:cs typeface="Calibri"/>
              </a:rPr>
              <a:t> </a:t>
            </a:r>
            <a:r>
              <a:rPr sz="3000" b="1" spc="40" dirty="0">
                <a:solidFill>
                  <a:srgbClr val="FAFAFA"/>
                </a:solidFill>
                <a:latin typeface="Calibri"/>
                <a:cs typeface="Calibri"/>
              </a:rPr>
              <a:t>4330</a:t>
            </a:r>
            <a:endParaRPr sz="3000">
              <a:latin typeface="Calibri"/>
              <a:cs typeface="Calibri"/>
            </a:endParaRPr>
          </a:p>
          <a:p>
            <a:pPr marL="12700" marR="5080" algn="ctr">
              <a:lnSpc>
                <a:spcPts val="4200"/>
              </a:lnSpc>
              <a:spcBef>
                <a:spcPts val="100"/>
              </a:spcBef>
            </a:pPr>
            <a:r>
              <a:rPr sz="3000" b="1" spc="-150" dirty="0">
                <a:solidFill>
                  <a:srgbClr val="FAFAFA"/>
                </a:solidFill>
                <a:latin typeface="Calibri"/>
                <a:cs typeface="Calibri"/>
              </a:rPr>
              <a:t>40MM</a:t>
            </a:r>
            <a:r>
              <a:rPr sz="3000" b="1" spc="-60" dirty="0">
                <a:solidFill>
                  <a:srgbClr val="FAFAFA"/>
                </a:solidFill>
                <a:latin typeface="Calibri"/>
                <a:cs typeface="Calibri"/>
              </a:rPr>
              <a:t> </a:t>
            </a:r>
            <a:r>
              <a:rPr sz="3000" b="1" spc="190" dirty="0">
                <a:solidFill>
                  <a:srgbClr val="FAFAFA"/>
                </a:solidFill>
                <a:latin typeface="Calibri"/>
                <a:cs typeface="Calibri"/>
              </a:rPr>
              <a:t>CS</a:t>
            </a:r>
            <a:r>
              <a:rPr sz="3000" b="1" spc="-60" dirty="0">
                <a:solidFill>
                  <a:srgbClr val="FAFAFA"/>
                </a:solidFill>
                <a:latin typeface="Calibri"/>
                <a:cs typeface="Calibri"/>
              </a:rPr>
              <a:t> </a:t>
            </a:r>
            <a:r>
              <a:rPr sz="3000" b="1" spc="75" dirty="0">
                <a:solidFill>
                  <a:srgbClr val="FAFAFA"/>
                </a:solidFill>
                <a:latin typeface="Calibri"/>
                <a:cs typeface="Calibri"/>
              </a:rPr>
              <a:t>LIQUID</a:t>
            </a:r>
            <a:r>
              <a:rPr sz="3000" b="1" spc="-60" dirty="0">
                <a:solidFill>
                  <a:srgbClr val="FAFAFA"/>
                </a:solidFill>
                <a:latin typeface="Calibri"/>
                <a:cs typeface="Calibri"/>
              </a:rPr>
              <a:t> </a:t>
            </a:r>
            <a:r>
              <a:rPr sz="3000" b="1" spc="50" dirty="0">
                <a:solidFill>
                  <a:srgbClr val="FAFAFA"/>
                </a:solidFill>
                <a:latin typeface="Calibri"/>
                <a:cs typeface="Calibri"/>
              </a:rPr>
              <a:t>BARRICADE </a:t>
            </a:r>
            <a:r>
              <a:rPr sz="3000" b="1" spc="125" dirty="0">
                <a:solidFill>
                  <a:srgbClr val="FAFAFA"/>
                </a:solidFill>
                <a:latin typeface="Calibri"/>
                <a:cs typeface="Calibri"/>
              </a:rPr>
              <a:t>SPIN</a:t>
            </a:r>
            <a:r>
              <a:rPr sz="3000" b="1" spc="-70" dirty="0">
                <a:solidFill>
                  <a:srgbClr val="FAFAFA"/>
                </a:solidFill>
                <a:latin typeface="Calibri"/>
                <a:cs typeface="Calibri"/>
              </a:rPr>
              <a:t> </a:t>
            </a:r>
            <a:r>
              <a:rPr sz="3000" b="1" spc="114" dirty="0">
                <a:solidFill>
                  <a:srgbClr val="FAFAFA"/>
                </a:solidFill>
                <a:latin typeface="Calibri"/>
                <a:cs typeface="Calibri"/>
              </a:rPr>
              <a:t>STABILIZED</a:t>
            </a:r>
            <a:endParaRPr sz="3000">
              <a:latin typeface="Calibri"/>
              <a:cs typeface="Calibri"/>
            </a:endParaRPr>
          </a:p>
        </p:txBody>
      </p:sp>
      <p:sp>
        <p:nvSpPr>
          <p:cNvPr id="7" name="object 7"/>
          <p:cNvSpPr txBox="1"/>
          <p:nvPr/>
        </p:nvSpPr>
        <p:spPr>
          <a:xfrm>
            <a:off x="7570390" y="9103293"/>
            <a:ext cx="1510030" cy="1092479"/>
          </a:xfrm>
          <a:prstGeom prst="rect">
            <a:avLst/>
          </a:prstGeom>
        </p:spPr>
        <p:txBody>
          <a:bodyPr vert="horz" wrap="square" lIns="0" tIns="12065" rIns="0" bIns="0" rtlCol="0">
            <a:spAutoFit/>
          </a:bodyPr>
          <a:lstStyle/>
          <a:p>
            <a:pPr marL="697865" marR="5080" indent="-685800">
              <a:lnSpc>
                <a:spcPct val="116700"/>
              </a:lnSpc>
              <a:spcBef>
                <a:spcPts val="95"/>
              </a:spcBef>
            </a:pPr>
            <a:r>
              <a:rPr sz="3000" u="heavy" spc="-10" dirty="0">
                <a:solidFill>
                  <a:srgbClr val="FAFAFA"/>
                </a:solidFill>
                <a:uFill>
                  <a:solidFill>
                    <a:srgbClr val="FAFAFA"/>
                  </a:solidFill>
                </a:uFill>
                <a:latin typeface="Calibri"/>
                <a:cs typeface="Calibri"/>
              </a:rPr>
              <a:t>Quantity</a:t>
            </a:r>
            <a:r>
              <a:rPr sz="3000" spc="-10" dirty="0">
                <a:solidFill>
                  <a:srgbClr val="FAFAFA"/>
                </a:solidFill>
                <a:latin typeface="Calibri"/>
                <a:cs typeface="Calibri"/>
              </a:rPr>
              <a:t>: </a:t>
            </a:r>
            <a:r>
              <a:rPr lang="en-US" sz="3000" spc="-50" dirty="0">
                <a:solidFill>
                  <a:srgbClr val="FAFAFA"/>
                </a:solidFill>
                <a:latin typeface="Calibri"/>
                <a:cs typeface="Calibri"/>
              </a:rPr>
              <a:t>17</a:t>
            </a:r>
            <a:endParaRPr sz="3000" dirty="0">
              <a:latin typeface="Calibri"/>
              <a:cs typeface="Calibri"/>
            </a:endParaRPr>
          </a:p>
        </p:txBody>
      </p:sp>
      <p:sp>
        <p:nvSpPr>
          <p:cNvPr id="8" name="object 8"/>
          <p:cNvSpPr txBox="1"/>
          <p:nvPr/>
        </p:nvSpPr>
        <p:spPr>
          <a:xfrm>
            <a:off x="1675523" y="2775181"/>
            <a:ext cx="4194810" cy="1738630"/>
          </a:xfrm>
          <a:prstGeom prst="rect">
            <a:avLst/>
          </a:prstGeom>
        </p:spPr>
        <p:txBody>
          <a:bodyPr vert="horz" wrap="square" lIns="0" tIns="12065" rIns="0" bIns="0" rtlCol="0">
            <a:spAutoFit/>
          </a:bodyPr>
          <a:lstStyle/>
          <a:p>
            <a:pPr marL="12700" marR="5080">
              <a:lnSpc>
                <a:spcPct val="117100"/>
              </a:lnSpc>
              <a:spcBef>
                <a:spcPts val="95"/>
              </a:spcBef>
            </a:pPr>
            <a:r>
              <a:rPr sz="2400" spc="-175" dirty="0">
                <a:solidFill>
                  <a:srgbClr val="FFFFFF"/>
                </a:solidFill>
                <a:latin typeface="Calibri"/>
                <a:cs typeface="Calibri"/>
              </a:rPr>
              <a:t>40MM</a:t>
            </a:r>
            <a:r>
              <a:rPr sz="2400" spc="-10" dirty="0">
                <a:solidFill>
                  <a:srgbClr val="FFFFFF"/>
                </a:solidFill>
                <a:latin typeface="Calibri"/>
                <a:cs typeface="Calibri"/>
              </a:rPr>
              <a:t> </a:t>
            </a:r>
            <a:r>
              <a:rPr sz="2400" spc="65" dirty="0">
                <a:solidFill>
                  <a:srgbClr val="FFFFFF"/>
                </a:solidFill>
                <a:latin typeface="Calibri"/>
                <a:cs typeface="Calibri"/>
              </a:rPr>
              <a:t>Liquid</a:t>
            </a:r>
            <a:r>
              <a:rPr sz="2400" spc="-5" dirty="0">
                <a:solidFill>
                  <a:srgbClr val="FFFFFF"/>
                </a:solidFill>
                <a:latin typeface="Calibri"/>
                <a:cs typeface="Calibri"/>
              </a:rPr>
              <a:t> </a:t>
            </a:r>
            <a:r>
              <a:rPr sz="2400" spc="130" dirty="0">
                <a:solidFill>
                  <a:srgbClr val="FFFFFF"/>
                </a:solidFill>
                <a:latin typeface="Calibri"/>
                <a:cs typeface="Calibri"/>
              </a:rPr>
              <a:t>CS</a:t>
            </a:r>
            <a:r>
              <a:rPr sz="2400" spc="-5" dirty="0">
                <a:solidFill>
                  <a:srgbClr val="FFFFFF"/>
                </a:solidFill>
                <a:latin typeface="Calibri"/>
                <a:cs typeface="Calibri"/>
              </a:rPr>
              <a:t> </a:t>
            </a:r>
            <a:r>
              <a:rPr sz="2400" dirty="0">
                <a:solidFill>
                  <a:srgbClr val="FFFFFF"/>
                </a:solidFill>
                <a:latin typeface="Calibri"/>
                <a:cs typeface="Calibri"/>
              </a:rPr>
              <a:t>filled</a:t>
            </a:r>
            <a:r>
              <a:rPr sz="2400" spc="-5" dirty="0">
                <a:solidFill>
                  <a:srgbClr val="FFFFFF"/>
                </a:solidFill>
                <a:latin typeface="Calibri"/>
                <a:cs typeface="Calibri"/>
              </a:rPr>
              <a:t> </a:t>
            </a:r>
            <a:r>
              <a:rPr sz="2400" spc="-10" dirty="0">
                <a:solidFill>
                  <a:srgbClr val="FFFFFF"/>
                </a:solidFill>
                <a:latin typeface="Calibri"/>
                <a:cs typeface="Calibri"/>
              </a:rPr>
              <a:t>projectile </a:t>
            </a:r>
            <a:r>
              <a:rPr sz="2400" dirty="0">
                <a:solidFill>
                  <a:srgbClr val="FFFFFF"/>
                </a:solidFill>
                <a:latin typeface="Calibri"/>
                <a:cs typeface="Calibri"/>
              </a:rPr>
              <a:t>penetrates</a:t>
            </a:r>
            <a:r>
              <a:rPr sz="2400" spc="220" dirty="0">
                <a:solidFill>
                  <a:srgbClr val="FFFFFF"/>
                </a:solidFill>
                <a:latin typeface="Calibri"/>
                <a:cs typeface="Calibri"/>
              </a:rPr>
              <a:t> </a:t>
            </a:r>
            <a:r>
              <a:rPr sz="2400" dirty="0">
                <a:solidFill>
                  <a:srgbClr val="FFFFFF"/>
                </a:solidFill>
                <a:latin typeface="Calibri"/>
                <a:cs typeface="Calibri"/>
              </a:rPr>
              <a:t>intermediate</a:t>
            </a:r>
            <a:r>
              <a:rPr sz="2400" spc="225" dirty="0">
                <a:solidFill>
                  <a:srgbClr val="FFFFFF"/>
                </a:solidFill>
                <a:latin typeface="Calibri"/>
                <a:cs typeface="Calibri"/>
              </a:rPr>
              <a:t> </a:t>
            </a:r>
            <a:r>
              <a:rPr sz="2400" spc="-10" dirty="0">
                <a:solidFill>
                  <a:srgbClr val="FFFFFF"/>
                </a:solidFill>
                <a:latin typeface="Calibri"/>
                <a:cs typeface="Calibri"/>
              </a:rPr>
              <a:t>barriers </a:t>
            </a:r>
            <a:r>
              <a:rPr sz="2400" spc="55" dirty="0">
                <a:solidFill>
                  <a:srgbClr val="FFFFFF"/>
                </a:solidFill>
                <a:latin typeface="Calibri"/>
                <a:cs typeface="Calibri"/>
              </a:rPr>
              <a:t>and</a:t>
            </a:r>
            <a:r>
              <a:rPr sz="2400" spc="110" dirty="0">
                <a:solidFill>
                  <a:srgbClr val="FFFFFF"/>
                </a:solidFill>
                <a:latin typeface="Calibri"/>
                <a:cs typeface="Calibri"/>
              </a:rPr>
              <a:t> </a:t>
            </a:r>
            <a:r>
              <a:rPr sz="2400" dirty="0">
                <a:solidFill>
                  <a:srgbClr val="FFFFFF"/>
                </a:solidFill>
                <a:latin typeface="Calibri"/>
                <a:cs typeface="Calibri"/>
              </a:rPr>
              <a:t>delivers</a:t>
            </a:r>
            <a:r>
              <a:rPr sz="2400" spc="110" dirty="0">
                <a:solidFill>
                  <a:srgbClr val="FFFFFF"/>
                </a:solidFill>
                <a:latin typeface="Calibri"/>
                <a:cs typeface="Calibri"/>
              </a:rPr>
              <a:t> </a:t>
            </a:r>
            <a:r>
              <a:rPr sz="2400" dirty="0">
                <a:solidFill>
                  <a:srgbClr val="FFFFFF"/>
                </a:solidFill>
                <a:latin typeface="Calibri"/>
                <a:cs typeface="Calibri"/>
              </a:rPr>
              <a:t>irritant</a:t>
            </a:r>
            <a:r>
              <a:rPr sz="2400" spc="110" dirty="0">
                <a:solidFill>
                  <a:srgbClr val="FFFFFF"/>
                </a:solidFill>
                <a:latin typeface="Calibri"/>
                <a:cs typeface="Calibri"/>
              </a:rPr>
              <a:t> </a:t>
            </a:r>
            <a:r>
              <a:rPr sz="2400" dirty="0">
                <a:solidFill>
                  <a:srgbClr val="FFFFFF"/>
                </a:solidFill>
                <a:latin typeface="Calibri"/>
                <a:cs typeface="Calibri"/>
              </a:rPr>
              <a:t>agents</a:t>
            </a:r>
            <a:r>
              <a:rPr sz="2400" spc="110" dirty="0">
                <a:solidFill>
                  <a:srgbClr val="FFFFFF"/>
                </a:solidFill>
                <a:latin typeface="Calibri"/>
                <a:cs typeface="Calibri"/>
              </a:rPr>
              <a:t> </a:t>
            </a:r>
            <a:r>
              <a:rPr sz="2400" spc="-20" dirty="0">
                <a:solidFill>
                  <a:srgbClr val="FFFFFF"/>
                </a:solidFill>
                <a:latin typeface="Calibri"/>
                <a:cs typeface="Calibri"/>
              </a:rPr>
              <a:t>into </a:t>
            </a:r>
            <a:r>
              <a:rPr sz="2400" spc="50" dirty="0">
                <a:solidFill>
                  <a:srgbClr val="FFFFFF"/>
                </a:solidFill>
                <a:latin typeface="Calibri"/>
                <a:cs typeface="Calibri"/>
              </a:rPr>
              <a:t>an</a:t>
            </a:r>
            <a:r>
              <a:rPr sz="2400" spc="105" dirty="0">
                <a:solidFill>
                  <a:srgbClr val="FFFFFF"/>
                </a:solidFill>
                <a:latin typeface="Calibri"/>
                <a:cs typeface="Calibri"/>
              </a:rPr>
              <a:t> </a:t>
            </a:r>
            <a:r>
              <a:rPr sz="2400" dirty="0">
                <a:solidFill>
                  <a:srgbClr val="FFFFFF"/>
                </a:solidFill>
                <a:latin typeface="Calibri"/>
                <a:cs typeface="Calibri"/>
              </a:rPr>
              <a:t>adjacent</a:t>
            </a:r>
            <a:r>
              <a:rPr sz="2400" spc="105" dirty="0">
                <a:solidFill>
                  <a:srgbClr val="FFFFFF"/>
                </a:solidFill>
                <a:latin typeface="Calibri"/>
                <a:cs typeface="Calibri"/>
              </a:rPr>
              <a:t> </a:t>
            </a:r>
            <a:r>
              <a:rPr sz="2400" spc="-20" dirty="0">
                <a:solidFill>
                  <a:srgbClr val="FFFFFF"/>
                </a:solidFill>
                <a:latin typeface="Calibri"/>
                <a:cs typeface="Calibri"/>
              </a:rPr>
              <a:t>room</a:t>
            </a:r>
            <a:endParaRPr sz="2400">
              <a:latin typeface="Calibri"/>
              <a:cs typeface="Calibri"/>
            </a:endParaRPr>
          </a:p>
        </p:txBody>
      </p:sp>
      <p:sp>
        <p:nvSpPr>
          <p:cNvPr id="9" name="object 9"/>
          <p:cNvSpPr txBox="1"/>
          <p:nvPr/>
        </p:nvSpPr>
        <p:spPr>
          <a:xfrm>
            <a:off x="7529293" y="2784446"/>
            <a:ext cx="3689985" cy="1530985"/>
          </a:xfrm>
          <a:prstGeom prst="rect">
            <a:avLst/>
          </a:prstGeom>
        </p:spPr>
        <p:txBody>
          <a:bodyPr vert="horz" wrap="square" lIns="0" tIns="12065" rIns="0" bIns="0" rtlCol="0">
            <a:spAutoFit/>
          </a:bodyPr>
          <a:lstStyle/>
          <a:p>
            <a:pPr marL="12700" marR="5080">
              <a:lnSpc>
                <a:spcPct val="117600"/>
              </a:lnSpc>
              <a:spcBef>
                <a:spcPts val="95"/>
              </a:spcBef>
            </a:pPr>
            <a:r>
              <a:rPr sz="2100" spc="-155" dirty="0">
                <a:solidFill>
                  <a:srgbClr val="FAFAFA"/>
                </a:solidFill>
                <a:latin typeface="Calibri"/>
                <a:cs typeface="Calibri"/>
              </a:rPr>
              <a:t>40MM</a:t>
            </a:r>
            <a:r>
              <a:rPr sz="2100" spc="25" dirty="0">
                <a:solidFill>
                  <a:srgbClr val="FAFAFA"/>
                </a:solidFill>
                <a:latin typeface="Calibri"/>
                <a:cs typeface="Calibri"/>
              </a:rPr>
              <a:t> </a:t>
            </a:r>
            <a:r>
              <a:rPr sz="2100" spc="65" dirty="0">
                <a:solidFill>
                  <a:srgbClr val="FAFAFA"/>
                </a:solidFill>
                <a:latin typeface="Calibri"/>
                <a:cs typeface="Calibri"/>
              </a:rPr>
              <a:t>Liquid</a:t>
            </a:r>
            <a:r>
              <a:rPr sz="2100" spc="25" dirty="0">
                <a:solidFill>
                  <a:srgbClr val="FAFAFA"/>
                </a:solidFill>
                <a:latin typeface="Calibri"/>
                <a:cs typeface="Calibri"/>
              </a:rPr>
              <a:t> </a:t>
            </a:r>
            <a:r>
              <a:rPr sz="2100" dirty="0">
                <a:solidFill>
                  <a:srgbClr val="FAFAFA"/>
                </a:solidFill>
                <a:latin typeface="Calibri"/>
                <a:cs typeface="Calibri"/>
              </a:rPr>
              <a:t>OC</a:t>
            </a:r>
            <a:r>
              <a:rPr sz="2100" spc="25" dirty="0">
                <a:solidFill>
                  <a:srgbClr val="FAFAFA"/>
                </a:solidFill>
                <a:latin typeface="Calibri"/>
                <a:cs typeface="Calibri"/>
              </a:rPr>
              <a:t> </a:t>
            </a:r>
            <a:r>
              <a:rPr sz="2100" dirty="0">
                <a:solidFill>
                  <a:srgbClr val="FAFAFA"/>
                </a:solidFill>
                <a:latin typeface="Calibri"/>
                <a:cs typeface="Calibri"/>
              </a:rPr>
              <a:t>filled</a:t>
            </a:r>
            <a:r>
              <a:rPr sz="2100" spc="25" dirty="0">
                <a:solidFill>
                  <a:srgbClr val="FAFAFA"/>
                </a:solidFill>
                <a:latin typeface="Calibri"/>
                <a:cs typeface="Calibri"/>
              </a:rPr>
              <a:t> </a:t>
            </a:r>
            <a:r>
              <a:rPr sz="2100" spc="-10" dirty="0">
                <a:solidFill>
                  <a:srgbClr val="FAFAFA"/>
                </a:solidFill>
                <a:latin typeface="Calibri"/>
                <a:cs typeface="Calibri"/>
              </a:rPr>
              <a:t>projectile </a:t>
            </a:r>
            <a:r>
              <a:rPr sz="2100" dirty="0">
                <a:solidFill>
                  <a:srgbClr val="FAFAFA"/>
                </a:solidFill>
                <a:latin typeface="Calibri"/>
                <a:cs typeface="Calibri"/>
              </a:rPr>
              <a:t>penetrates</a:t>
            </a:r>
            <a:r>
              <a:rPr sz="2100" spc="229" dirty="0">
                <a:solidFill>
                  <a:srgbClr val="FAFAFA"/>
                </a:solidFill>
                <a:latin typeface="Calibri"/>
                <a:cs typeface="Calibri"/>
              </a:rPr>
              <a:t> </a:t>
            </a:r>
            <a:r>
              <a:rPr sz="2100" dirty="0">
                <a:solidFill>
                  <a:srgbClr val="FAFAFA"/>
                </a:solidFill>
                <a:latin typeface="Calibri"/>
                <a:cs typeface="Calibri"/>
              </a:rPr>
              <a:t>intermediate</a:t>
            </a:r>
            <a:r>
              <a:rPr sz="2100" spc="229" dirty="0">
                <a:solidFill>
                  <a:srgbClr val="FAFAFA"/>
                </a:solidFill>
                <a:latin typeface="Calibri"/>
                <a:cs typeface="Calibri"/>
              </a:rPr>
              <a:t> </a:t>
            </a:r>
            <a:r>
              <a:rPr sz="2100" spc="-10" dirty="0">
                <a:solidFill>
                  <a:srgbClr val="FAFAFA"/>
                </a:solidFill>
                <a:latin typeface="Calibri"/>
                <a:cs typeface="Calibri"/>
              </a:rPr>
              <a:t>barriers </a:t>
            </a:r>
            <a:r>
              <a:rPr sz="2100" spc="55" dirty="0">
                <a:solidFill>
                  <a:srgbClr val="FAFAFA"/>
                </a:solidFill>
                <a:latin typeface="Calibri"/>
                <a:cs typeface="Calibri"/>
              </a:rPr>
              <a:t>and</a:t>
            </a:r>
            <a:r>
              <a:rPr sz="2100" spc="114" dirty="0">
                <a:solidFill>
                  <a:srgbClr val="FAFAFA"/>
                </a:solidFill>
                <a:latin typeface="Calibri"/>
                <a:cs typeface="Calibri"/>
              </a:rPr>
              <a:t> </a:t>
            </a:r>
            <a:r>
              <a:rPr sz="2100" dirty="0">
                <a:solidFill>
                  <a:srgbClr val="FAFAFA"/>
                </a:solidFill>
                <a:latin typeface="Calibri"/>
                <a:cs typeface="Calibri"/>
              </a:rPr>
              <a:t>delivers</a:t>
            </a:r>
            <a:r>
              <a:rPr sz="2100" spc="120" dirty="0">
                <a:solidFill>
                  <a:srgbClr val="FAFAFA"/>
                </a:solidFill>
                <a:latin typeface="Calibri"/>
                <a:cs typeface="Calibri"/>
              </a:rPr>
              <a:t> </a:t>
            </a:r>
            <a:r>
              <a:rPr sz="2100" dirty="0">
                <a:solidFill>
                  <a:srgbClr val="FAFAFA"/>
                </a:solidFill>
                <a:latin typeface="Calibri"/>
                <a:cs typeface="Calibri"/>
              </a:rPr>
              <a:t>irritant</a:t>
            </a:r>
            <a:r>
              <a:rPr sz="2100" spc="114" dirty="0">
                <a:solidFill>
                  <a:srgbClr val="FAFAFA"/>
                </a:solidFill>
                <a:latin typeface="Calibri"/>
                <a:cs typeface="Calibri"/>
              </a:rPr>
              <a:t> </a:t>
            </a:r>
            <a:r>
              <a:rPr sz="2100" dirty="0">
                <a:solidFill>
                  <a:srgbClr val="FAFAFA"/>
                </a:solidFill>
                <a:latin typeface="Calibri"/>
                <a:cs typeface="Calibri"/>
              </a:rPr>
              <a:t>agents</a:t>
            </a:r>
            <a:r>
              <a:rPr sz="2100" spc="120" dirty="0">
                <a:solidFill>
                  <a:srgbClr val="FAFAFA"/>
                </a:solidFill>
                <a:latin typeface="Calibri"/>
                <a:cs typeface="Calibri"/>
              </a:rPr>
              <a:t> </a:t>
            </a:r>
            <a:r>
              <a:rPr sz="2100" spc="-20" dirty="0">
                <a:solidFill>
                  <a:srgbClr val="FAFAFA"/>
                </a:solidFill>
                <a:latin typeface="Calibri"/>
                <a:cs typeface="Calibri"/>
              </a:rPr>
              <a:t>into </a:t>
            </a:r>
            <a:r>
              <a:rPr sz="2100" spc="50" dirty="0">
                <a:solidFill>
                  <a:srgbClr val="FAFAFA"/>
                </a:solidFill>
                <a:latin typeface="Calibri"/>
                <a:cs typeface="Calibri"/>
              </a:rPr>
              <a:t>an</a:t>
            </a:r>
            <a:r>
              <a:rPr sz="2100" spc="110" dirty="0">
                <a:solidFill>
                  <a:srgbClr val="FAFAFA"/>
                </a:solidFill>
                <a:latin typeface="Calibri"/>
                <a:cs typeface="Calibri"/>
              </a:rPr>
              <a:t> </a:t>
            </a:r>
            <a:r>
              <a:rPr sz="2100" dirty="0">
                <a:solidFill>
                  <a:srgbClr val="FAFAFA"/>
                </a:solidFill>
                <a:latin typeface="Calibri"/>
                <a:cs typeface="Calibri"/>
              </a:rPr>
              <a:t>adjacent</a:t>
            </a:r>
            <a:r>
              <a:rPr sz="2100" spc="110" dirty="0">
                <a:solidFill>
                  <a:srgbClr val="FAFAFA"/>
                </a:solidFill>
                <a:latin typeface="Calibri"/>
                <a:cs typeface="Calibri"/>
              </a:rPr>
              <a:t> </a:t>
            </a:r>
            <a:r>
              <a:rPr sz="2100" spc="-20" dirty="0">
                <a:solidFill>
                  <a:srgbClr val="FAFAFA"/>
                </a:solidFill>
                <a:latin typeface="Calibri"/>
                <a:cs typeface="Calibri"/>
              </a:rPr>
              <a:t>room</a:t>
            </a:r>
            <a:endParaRPr sz="2100">
              <a:latin typeface="Calibri"/>
              <a:cs typeface="Calibri"/>
            </a:endParaRPr>
          </a:p>
        </p:txBody>
      </p:sp>
      <p:pic>
        <p:nvPicPr>
          <p:cNvPr id="10" name="object 10"/>
          <p:cNvPicPr/>
          <p:nvPr/>
        </p:nvPicPr>
        <p:blipFill>
          <a:blip r:embed="rId4" cstate="print"/>
          <a:stretch>
            <a:fillRect/>
          </a:stretch>
        </p:blipFill>
        <p:spPr>
          <a:xfrm>
            <a:off x="10511642" y="3958649"/>
            <a:ext cx="7724773" cy="5857874"/>
          </a:xfrm>
          <a:prstGeom prst="rect">
            <a:avLst/>
          </a:prstGeom>
        </p:spPr>
      </p:pic>
      <p:sp>
        <p:nvSpPr>
          <p:cNvPr id="11" name="object 11"/>
          <p:cNvSpPr txBox="1"/>
          <p:nvPr/>
        </p:nvSpPr>
        <p:spPr>
          <a:xfrm>
            <a:off x="12510821" y="722455"/>
            <a:ext cx="4360545" cy="1282700"/>
          </a:xfrm>
          <a:prstGeom prst="rect">
            <a:avLst/>
          </a:prstGeom>
        </p:spPr>
        <p:txBody>
          <a:bodyPr vert="horz" wrap="square" lIns="0" tIns="100330" rIns="0" bIns="0" rtlCol="0">
            <a:spAutoFit/>
          </a:bodyPr>
          <a:lstStyle/>
          <a:p>
            <a:pPr marR="81915" algn="ctr">
              <a:lnSpc>
                <a:spcPct val="100000"/>
              </a:lnSpc>
              <a:spcBef>
                <a:spcPts val="790"/>
              </a:spcBef>
            </a:pPr>
            <a:r>
              <a:rPr sz="3550" b="1" spc="215" dirty="0">
                <a:solidFill>
                  <a:srgbClr val="FAFAFA"/>
                </a:solidFill>
                <a:latin typeface="Calibri"/>
                <a:cs typeface="Calibri"/>
              </a:rPr>
              <a:t>CTS</a:t>
            </a:r>
            <a:r>
              <a:rPr sz="3550" b="1" spc="-85" dirty="0">
                <a:solidFill>
                  <a:srgbClr val="FAFAFA"/>
                </a:solidFill>
                <a:latin typeface="Calibri"/>
                <a:cs typeface="Calibri"/>
              </a:rPr>
              <a:t> </a:t>
            </a:r>
            <a:r>
              <a:rPr sz="3550" b="1" spc="45" dirty="0">
                <a:solidFill>
                  <a:srgbClr val="FAFAFA"/>
                </a:solidFill>
                <a:latin typeface="Calibri"/>
                <a:cs typeface="Calibri"/>
              </a:rPr>
              <a:t>4630</a:t>
            </a:r>
            <a:endParaRPr sz="3550">
              <a:latin typeface="Calibri"/>
              <a:cs typeface="Calibri"/>
            </a:endParaRPr>
          </a:p>
          <a:p>
            <a:pPr algn="ctr">
              <a:lnSpc>
                <a:spcPct val="100000"/>
              </a:lnSpc>
              <a:spcBef>
                <a:spcPts val="690"/>
              </a:spcBef>
            </a:pPr>
            <a:r>
              <a:rPr sz="3550" b="1" spc="-175" dirty="0">
                <a:solidFill>
                  <a:srgbClr val="FAFAFA"/>
                </a:solidFill>
                <a:latin typeface="Calibri"/>
                <a:cs typeface="Calibri"/>
              </a:rPr>
              <a:t>40MM</a:t>
            </a:r>
            <a:r>
              <a:rPr sz="3550" b="1" spc="5" dirty="0">
                <a:solidFill>
                  <a:srgbClr val="FAFAFA"/>
                </a:solidFill>
                <a:latin typeface="Calibri"/>
                <a:cs typeface="Calibri"/>
              </a:rPr>
              <a:t> </a:t>
            </a:r>
            <a:r>
              <a:rPr sz="3550" b="1" spc="220" dirty="0">
                <a:solidFill>
                  <a:srgbClr val="FAFAFA"/>
                </a:solidFill>
                <a:latin typeface="Calibri"/>
                <a:cs typeface="Calibri"/>
              </a:rPr>
              <a:t>CS</a:t>
            </a:r>
            <a:r>
              <a:rPr sz="3550" b="1" spc="5" dirty="0">
                <a:solidFill>
                  <a:srgbClr val="FAFAFA"/>
                </a:solidFill>
                <a:latin typeface="Calibri"/>
                <a:cs typeface="Calibri"/>
              </a:rPr>
              <a:t> </a:t>
            </a:r>
            <a:r>
              <a:rPr sz="3550" b="1" dirty="0">
                <a:solidFill>
                  <a:srgbClr val="FAFAFA"/>
                </a:solidFill>
                <a:latin typeface="Calibri"/>
                <a:cs typeface="Calibri"/>
              </a:rPr>
              <a:t>Muzzle</a:t>
            </a:r>
            <a:r>
              <a:rPr sz="3550" b="1" spc="5" dirty="0">
                <a:solidFill>
                  <a:srgbClr val="FAFAFA"/>
                </a:solidFill>
                <a:latin typeface="Calibri"/>
                <a:cs typeface="Calibri"/>
              </a:rPr>
              <a:t> </a:t>
            </a:r>
            <a:r>
              <a:rPr sz="3550" b="1" spc="114" dirty="0">
                <a:solidFill>
                  <a:srgbClr val="FAFAFA"/>
                </a:solidFill>
                <a:latin typeface="Calibri"/>
                <a:cs typeface="Calibri"/>
              </a:rPr>
              <a:t>Blast</a:t>
            </a:r>
            <a:endParaRPr sz="3550">
              <a:latin typeface="Calibri"/>
              <a:cs typeface="Calibri"/>
            </a:endParaRPr>
          </a:p>
        </p:txBody>
      </p:sp>
      <p:sp>
        <p:nvSpPr>
          <p:cNvPr id="12" name="object 12"/>
          <p:cNvSpPr txBox="1"/>
          <p:nvPr/>
        </p:nvSpPr>
        <p:spPr>
          <a:xfrm>
            <a:off x="12510672" y="2641013"/>
            <a:ext cx="4408170" cy="1680210"/>
          </a:xfrm>
          <a:prstGeom prst="rect">
            <a:avLst/>
          </a:prstGeom>
        </p:spPr>
        <p:txBody>
          <a:bodyPr vert="horz" wrap="square" lIns="0" tIns="11430" rIns="0" bIns="0" rtlCol="0">
            <a:spAutoFit/>
          </a:bodyPr>
          <a:lstStyle/>
          <a:p>
            <a:pPr marL="12700" marR="5080">
              <a:lnSpc>
                <a:spcPct val="117400"/>
              </a:lnSpc>
              <a:spcBef>
                <a:spcPts val="90"/>
              </a:spcBef>
            </a:pPr>
            <a:r>
              <a:rPr sz="1850" dirty="0">
                <a:solidFill>
                  <a:srgbClr val="FAFAFA"/>
                </a:solidFill>
                <a:latin typeface="Calibri"/>
                <a:cs typeface="Calibri"/>
              </a:rPr>
              <a:t>A</a:t>
            </a:r>
            <a:r>
              <a:rPr sz="1850" spc="35" dirty="0">
                <a:solidFill>
                  <a:srgbClr val="FAFAFA"/>
                </a:solidFill>
                <a:latin typeface="Calibri"/>
                <a:cs typeface="Calibri"/>
              </a:rPr>
              <a:t> </a:t>
            </a:r>
            <a:r>
              <a:rPr sz="1850" spc="-120" dirty="0">
                <a:solidFill>
                  <a:srgbClr val="FAFAFA"/>
                </a:solidFill>
                <a:latin typeface="Calibri"/>
                <a:cs typeface="Calibri"/>
              </a:rPr>
              <a:t>40MM</a:t>
            </a:r>
            <a:r>
              <a:rPr sz="1850" spc="35" dirty="0">
                <a:solidFill>
                  <a:srgbClr val="FAFAFA"/>
                </a:solidFill>
                <a:latin typeface="Calibri"/>
                <a:cs typeface="Calibri"/>
              </a:rPr>
              <a:t> </a:t>
            </a:r>
            <a:r>
              <a:rPr sz="1850" spc="50" dirty="0">
                <a:solidFill>
                  <a:srgbClr val="FAFAFA"/>
                </a:solidFill>
                <a:latin typeface="Calibri"/>
                <a:cs typeface="Calibri"/>
              </a:rPr>
              <a:t>aluminum</a:t>
            </a:r>
            <a:r>
              <a:rPr sz="1850" spc="35" dirty="0">
                <a:solidFill>
                  <a:srgbClr val="FAFAFA"/>
                </a:solidFill>
                <a:latin typeface="Calibri"/>
                <a:cs typeface="Calibri"/>
              </a:rPr>
              <a:t> </a:t>
            </a:r>
            <a:r>
              <a:rPr sz="1850" dirty="0">
                <a:solidFill>
                  <a:srgbClr val="FAFAFA"/>
                </a:solidFill>
                <a:latin typeface="Calibri"/>
                <a:cs typeface="Calibri"/>
              </a:rPr>
              <a:t>cartridge</a:t>
            </a:r>
            <a:r>
              <a:rPr sz="1850" spc="35" dirty="0">
                <a:solidFill>
                  <a:srgbClr val="FAFAFA"/>
                </a:solidFill>
                <a:latin typeface="Calibri"/>
                <a:cs typeface="Calibri"/>
              </a:rPr>
              <a:t> </a:t>
            </a:r>
            <a:r>
              <a:rPr sz="1850" dirty="0">
                <a:solidFill>
                  <a:srgbClr val="FAFAFA"/>
                </a:solidFill>
                <a:latin typeface="Calibri"/>
                <a:cs typeface="Calibri"/>
              </a:rPr>
              <a:t>that</a:t>
            </a:r>
            <a:r>
              <a:rPr sz="1850" spc="35" dirty="0">
                <a:solidFill>
                  <a:srgbClr val="FAFAFA"/>
                </a:solidFill>
                <a:latin typeface="Calibri"/>
                <a:cs typeface="Calibri"/>
              </a:rPr>
              <a:t> </a:t>
            </a:r>
            <a:r>
              <a:rPr sz="1850" spc="45" dirty="0">
                <a:solidFill>
                  <a:srgbClr val="FAFAFA"/>
                </a:solidFill>
                <a:latin typeface="Calibri"/>
                <a:cs typeface="Calibri"/>
              </a:rPr>
              <a:t>launches</a:t>
            </a:r>
            <a:r>
              <a:rPr sz="1850" spc="35" dirty="0">
                <a:solidFill>
                  <a:srgbClr val="FAFAFA"/>
                </a:solidFill>
                <a:latin typeface="Calibri"/>
                <a:cs typeface="Calibri"/>
              </a:rPr>
              <a:t> </a:t>
            </a:r>
            <a:r>
              <a:rPr sz="1850" spc="10" dirty="0">
                <a:solidFill>
                  <a:srgbClr val="FAFAFA"/>
                </a:solidFill>
                <a:latin typeface="Calibri"/>
                <a:cs typeface="Calibri"/>
              </a:rPr>
              <a:t>a </a:t>
            </a:r>
            <a:r>
              <a:rPr sz="1850" dirty="0">
                <a:solidFill>
                  <a:srgbClr val="FAFAFA"/>
                </a:solidFill>
                <a:latin typeface="Calibri"/>
                <a:cs typeface="Calibri"/>
              </a:rPr>
              <a:t>single</a:t>
            </a:r>
            <a:r>
              <a:rPr sz="1850" spc="170" dirty="0">
                <a:solidFill>
                  <a:srgbClr val="FAFAFA"/>
                </a:solidFill>
                <a:latin typeface="Calibri"/>
                <a:cs typeface="Calibri"/>
              </a:rPr>
              <a:t> </a:t>
            </a:r>
            <a:r>
              <a:rPr sz="1850" dirty="0">
                <a:solidFill>
                  <a:srgbClr val="FAFAFA"/>
                </a:solidFill>
                <a:latin typeface="Calibri"/>
                <a:cs typeface="Calibri"/>
              </a:rPr>
              <a:t>projectile</a:t>
            </a:r>
            <a:r>
              <a:rPr sz="1850" spc="170" dirty="0">
                <a:solidFill>
                  <a:srgbClr val="FAFAFA"/>
                </a:solidFill>
                <a:latin typeface="Calibri"/>
                <a:cs typeface="Calibri"/>
              </a:rPr>
              <a:t> </a:t>
            </a:r>
            <a:r>
              <a:rPr sz="1850" dirty="0">
                <a:solidFill>
                  <a:srgbClr val="FAFAFA"/>
                </a:solidFill>
                <a:latin typeface="Calibri"/>
                <a:cs typeface="Calibri"/>
              </a:rPr>
              <a:t>round</a:t>
            </a:r>
            <a:r>
              <a:rPr sz="1850" spc="175" dirty="0">
                <a:solidFill>
                  <a:srgbClr val="FAFAFA"/>
                </a:solidFill>
                <a:latin typeface="Calibri"/>
                <a:cs typeface="Calibri"/>
              </a:rPr>
              <a:t> </a:t>
            </a:r>
            <a:r>
              <a:rPr sz="1850" dirty="0">
                <a:solidFill>
                  <a:srgbClr val="FAFAFA"/>
                </a:solidFill>
                <a:latin typeface="Calibri"/>
                <a:cs typeface="Calibri"/>
              </a:rPr>
              <a:t>emitting</a:t>
            </a:r>
            <a:r>
              <a:rPr sz="1850" spc="170" dirty="0">
                <a:solidFill>
                  <a:srgbClr val="FAFAFA"/>
                </a:solidFill>
                <a:latin typeface="Calibri"/>
                <a:cs typeface="Calibri"/>
              </a:rPr>
              <a:t> </a:t>
            </a:r>
            <a:r>
              <a:rPr sz="1850" spc="50" dirty="0">
                <a:solidFill>
                  <a:srgbClr val="FAFAFA"/>
                </a:solidFill>
                <a:latin typeface="Calibri"/>
                <a:cs typeface="Calibri"/>
              </a:rPr>
              <a:t>smoke</a:t>
            </a:r>
            <a:r>
              <a:rPr sz="1850" spc="175" dirty="0">
                <a:solidFill>
                  <a:srgbClr val="FAFAFA"/>
                </a:solidFill>
                <a:latin typeface="Calibri"/>
                <a:cs typeface="Calibri"/>
              </a:rPr>
              <a:t> </a:t>
            </a:r>
            <a:r>
              <a:rPr sz="1850" spc="-25" dirty="0">
                <a:solidFill>
                  <a:srgbClr val="FAFAFA"/>
                </a:solidFill>
                <a:latin typeface="Calibri"/>
                <a:cs typeface="Calibri"/>
              </a:rPr>
              <a:t>or </a:t>
            </a:r>
            <a:r>
              <a:rPr sz="1850" dirty="0">
                <a:solidFill>
                  <a:srgbClr val="FAFAFA"/>
                </a:solidFill>
                <a:latin typeface="Calibri"/>
                <a:cs typeface="Calibri"/>
              </a:rPr>
              <a:t>irritant</a:t>
            </a:r>
            <a:r>
              <a:rPr sz="1850" spc="185" dirty="0">
                <a:solidFill>
                  <a:srgbClr val="FAFAFA"/>
                </a:solidFill>
                <a:latin typeface="Calibri"/>
                <a:cs typeface="Calibri"/>
              </a:rPr>
              <a:t> </a:t>
            </a:r>
            <a:r>
              <a:rPr sz="1850" dirty="0">
                <a:solidFill>
                  <a:srgbClr val="FAFAFA"/>
                </a:solidFill>
                <a:latin typeface="Calibri"/>
                <a:cs typeface="Calibri"/>
              </a:rPr>
              <a:t>agents</a:t>
            </a:r>
            <a:r>
              <a:rPr sz="1850" spc="185" dirty="0">
                <a:solidFill>
                  <a:srgbClr val="FAFAFA"/>
                </a:solidFill>
                <a:latin typeface="Calibri"/>
                <a:cs typeface="Calibri"/>
              </a:rPr>
              <a:t> </a:t>
            </a:r>
            <a:r>
              <a:rPr sz="1850" dirty="0">
                <a:solidFill>
                  <a:srgbClr val="FAFAFA"/>
                </a:solidFill>
                <a:latin typeface="Calibri"/>
                <a:cs typeface="Calibri"/>
              </a:rPr>
              <a:t>via</a:t>
            </a:r>
            <a:r>
              <a:rPr sz="1850" spc="185" dirty="0">
                <a:solidFill>
                  <a:srgbClr val="FAFAFA"/>
                </a:solidFill>
                <a:latin typeface="Calibri"/>
                <a:cs typeface="Calibri"/>
              </a:rPr>
              <a:t> </a:t>
            </a:r>
            <a:r>
              <a:rPr sz="1850" dirty="0">
                <a:solidFill>
                  <a:srgbClr val="FAFAFA"/>
                </a:solidFill>
                <a:latin typeface="Calibri"/>
                <a:cs typeface="Calibri"/>
              </a:rPr>
              <a:t>rapid</a:t>
            </a:r>
            <a:r>
              <a:rPr sz="1850" spc="185" dirty="0">
                <a:solidFill>
                  <a:srgbClr val="FAFAFA"/>
                </a:solidFill>
                <a:latin typeface="Calibri"/>
                <a:cs typeface="Calibri"/>
              </a:rPr>
              <a:t> </a:t>
            </a:r>
            <a:r>
              <a:rPr sz="1850" dirty="0">
                <a:solidFill>
                  <a:srgbClr val="FAFAFA"/>
                </a:solidFill>
                <a:latin typeface="Calibri"/>
                <a:cs typeface="Calibri"/>
              </a:rPr>
              <a:t>burning.</a:t>
            </a:r>
            <a:r>
              <a:rPr sz="1850" spc="185" dirty="0">
                <a:solidFill>
                  <a:srgbClr val="FAFAFA"/>
                </a:solidFill>
                <a:latin typeface="Calibri"/>
                <a:cs typeface="Calibri"/>
              </a:rPr>
              <a:t> </a:t>
            </a:r>
            <a:r>
              <a:rPr sz="1850" spc="-20" dirty="0">
                <a:solidFill>
                  <a:srgbClr val="FAFAFA"/>
                </a:solidFill>
                <a:latin typeface="Calibri"/>
                <a:cs typeface="Calibri"/>
              </a:rPr>
              <a:t>Used </a:t>
            </a:r>
            <a:r>
              <a:rPr sz="1850" dirty="0">
                <a:solidFill>
                  <a:srgbClr val="FAFAFA"/>
                </a:solidFill>
                <a:latin typeface="Calibri"/>
                <a:cs typeface="Calibri"/>
              </a:rPr>
              <a:t>effectively</a:t>
            </a:r>
            <a:r>
              <a:rPr sz="1850" spc="170" dirty="0">
                <a:solidFill>
                  <a:srgbClr val="FAFAFA"/>
                </a:solidFill>
                <a:latin typeface="Calibri"/>
                <a:cs typeface="Calibri"/>
              </a:rPr>
              <a:t> </a:t>
            </a:r>
            <a:r>
              <a:rPr sz="1850" dirty="0">
                <a:solidFill>
                  <a:srgbClr val="FAFAFA"/>
                </a:solidFill>
                <a:latin typeface="Calibri"/>
                <a:cs typeface="Calibri"/>
              </a:rPr>
              <a:t>during</a:t>
            </a:r>
            <a:r>
              <a:rPr sz="1850" spc="170" dirty="0">
                <a:solidFill>
                  <a:srgbClr val="FAFAFA"/>
                </a:solidFill>
                <a:latin typeface="Calibri"/>
                <a:cs typeface="Calibri"/>
              </a:rPr>
              <a:t> </a:t>
            </a:r>
            <a:r>
              <a:rPr sz="1850" dirty="0">
                <a:solidFill>
                  <a:srgbClr val="FAFAFA"/>
                </a:solidFill>
                <a:latin typeface="Calibri"/>
                <a:cs typeface="Calibri"/>
              </a:rPr>
              <a:t>riots</a:t>
            </a:r>
            <a:r>
              <a:rPr sz="1850" spc="170" dirty="0">
                <a:solidFill>
                  <a:srgbClr val="FAFAFA"/>
                </a:solidFill>
                <a:latin typeface="Calibri"/>
                <a:cs typeface="Calibri"/>
              </a:rPr>
              <a:t> </a:t>
            </a:r>
            <a:r>
              <a:rPr sz="1850" dirty="0">
                <a:solidFill>
                  <a:srgbClr val="FAFAFA"/>
                </a:solidFill>
                <a:latin typeface="Calibri"/>
                <a:cs typeface="Calibri"/>
              </a:rPr>
              <a:t>at</a:t>
            </a:r>
            <a:r>
              <a:rPr sz="1850" spc="170" dirty="0">
                <a:solidFill>
                  <a:srgbClr val="FAFAFA"/>
                </a:solidFill>
                <a:latin typeface="Calibri"/>
                <a:cs typeface="Calibri"/>
              </a:rPr>
              <a:t> </a:t>
            </a:r>
            <a:r>
              <a:rPr sz="1850" dirty="0">
                <a:solidFill>
                  <a:srgbClr val="FAFAFA"/>
                </a:solidFill>
                <a:latin typeface="Calibri"/>
                <a:cs typeface="Calibri"/>
              </a:rPr>
              <a:t>safe</a:t>
            </a:r>
            <a:r>
              <a:rPr sz="1850" spc="170" dirty="0">
                <a:solidFill>
                  <a:srgbClr val="FAFAFA"/>
                </a:solidFill>
                <a:latin typeface="Calibri"/>
                <a:cs typeface="Calibri"/>
              </a:rPr>
              <a:t> </a:t>
            </a:r>
            <a:r>
              <a:rPr sz="1850" dirty="0">
                <a:solidFill>
                  <a:srgbClr val="FAFAFA"/>
                </a:solidFill>
                <a:latin typeface="Calibri"/>
                <a:cs typeface="Calibri"/>
              </a:rPr>
              <a:t>stand-</a:t>
            </a:r>
            <a:r>
              <a:rPr sz="1850" spc="-25" dirty="0">
                <a:solidFill>
                  <a:srgbClr val="FAFAFA"/>
                </a:solidFill>
                <a:latin typeface="Calibri"/>
                <a:cs typeface="Calibri"/>
              </a:rPr>
              <a:t>off </a:t>
            </a:r>
            <a:r>
              <a:rPr sz="1850" spc="45" dirty="0">
                <a:solidFill>
                  <a:srgbClr val="FAFAFA"/>
                </a:solidFill>
                <a:latin typeface="Calibri"/>
                <a:cs typeface="Calibri"/>
              </a:rPr>
              <a:t>distances</a:t>
            </a:r>
            <a:r>
              <a:rPr sz="1850" spc="95" dirty="0">
                <a:solidFill>
                  <a:srgbClr val="FAFAFA"/>
                </a:solidFill>
                <a:latin typeface="Calibri"/>
                <a:cs typeface="Calibri"/>
              </a:rPr>
              <a:t> </a:t>
            </a:r>
            <a:r>
              <a:rPr sz="1850" dirty="0">
                <a:solidFill>
                  <a:srgbClr val="FAFAFA"/>
                </a:solidFill>
                <a:latin typeface="Calibri"/>
                <a:cs typeface="Calibri"/>
              </a:rPr>
              <a:t>to</a:t>
            </a:r>
            <a:r>
              <a:rPr sz="1850" spc="95" dirty="0">
                <a:solidFill>
                  <a:srgbClr val="FAFAFA"/>
                </a:solidFill>
                <a:latin typeface="Calibri"/>
                <a:cs typeface="Calibri"/>
              </a:rPr>
              <a:t> </a:t>
            </a:r>
            <a:r>
              <a:rPr sz="1850" dirty="0">
                <a:solidFill>
                  <a:srgbClr val="FAFAFA"/>
                </a:solidFill>
                <a:latin typeface="Calibri"/>
                <a:cs typeface="Calibri"/>
              </a:rPr>
              <a:t>disperse</a:t>
            </a:r>
            <a:r>
              <a:rPr sz="1850" spc="95" dirty="0">
                <a:solidFill>
                  <a:srgbClr val="FAFAFA"/>
                </a:solidFill>
                <a:latin typeface="Calibri"/>
                <a:cs typeface="Calibri"/>
              </a:rPr>
              <a:t> </a:t>
            </a:r>
            <a:r>
              <a:rPr sz="1850" dirty="0">
                <a:solidFill>
                  <a:srgbClr val="FAFAFA"/>
                </a:solidFill>
                <a:latin typeface="Calibri"/>
                <a:cs typeface="Calibri"/>
              </a:rPr>
              <a:t>groups</a:t>
            </a:r>
            <a:r>
              <a:rPr sz="1850" spc="100" dirty="0">
                <a:solidFill>
                  <a:srgbClr val="FAFAFA"/>
                </a:solidFill>
                <a:latin typeface="Calibri"/>
                <a:cs typeface="Calibri"/>
              </a:rPr>
              <a:t> </a:t>
            </a:r>
            <a:r>
              <a:rPr sz="1850" dirty="0">
                <a:solidFill>
                  <a:srgbClr val="FAFAFA"/>
                </a:solidFill>
                <a:latin typeface="Calibri"/>
                <a:cs typeface="Calibri"/>
              </a:rPr>
              <a:t>or</a:t>
            </a:r>
            <a:r>
              <a:rPr sz="1850" spc="95" dirty="0">
                <a:solidFill>
                  <a:srgbClr val="FAFAFA"/>
                </a:solidFill>
                <a:latin typeface="Calibri"/>
                <a:cs typeface="Calibri"/>
              </a:rPr>
              <a:t> </a:t>
            </a:r>
            <a:r>
              <a:rPr sz="1850" dirty="0">
                <a:solidFill>
                  <a:srgbClr val="FAFAFA"/>
                </a:solidFill>
                <a:latin typeface="Calibri"/>
                <a:cs typeface="Calibri"/>
              </a:rPr>
              <a:t>deny</a:t>
            </a:r>
            <a:r>
              <a:rPr sz="1850" spc="95" dirty="0">
                <a:solidFill>
                  <a:srgbClr val="FAFAFA"/>
                </a:solidFill>
                <a:latin typeface="Calibri"/>
                <a:cs typeface="Calibri"/>
              </a:rPr>
              <a:t> </a:t>
            </a:r>
            <a:r>
              <a:rPr sz="1850" spc="-10" dirty="0">
                <a:solidFill>
                  <a:srgbClr val="FAFAFA"/>
                </a:solidFill>
                <a:latin typeface="Calibri"/>
                <a:cs typeface="Calibri"/>
              </a:rPr>
              <a:t>areas.</a:t>
            </a:r>
            <a:endParaRPr sz="1850">
              <a:latin typeface="Calibri"/>
              <a:cs typeface="Calibri"/>
            </a:endParaRPr>
          </a:p>
        </p:txBody>
      </p:sp>
      <p:sp>
        <p:nvSpPr>
          <p:cNvPr id="13" name="object 13"/>
          <p:cNvSpPr txBox="1"/>
          <p:nvPr/>
        </p:nvSpPr>
        <p:spPr>
          <a:xfrm>
            <a:off x="12799868" y="9103293"/>
            <a:ext cx="1510030" cy="1092200"/>
          </a:xfrm>
          <a:prstGeom prst="rect">
            <a:avLst/>
          </a:prstGeom>
        </p:spPr>
        <p:txBody>
          <a:bodyPr vert="horz" wrap="square" lIns="0" tIns="12065" rIns="0" bIns="0" rtlCol="0">
            <a:spAutoFit/>
          </a:bodyPr>
          <a:lstStyle/>
          <a:p>
            <a:pPr marL="697865" marR="5080" indent="-685800">
              <a:lnSpc>
                <a:spcPct val="116700"/>
              </a:lnSpc>
              <a:spcBef>
                <a:spcPts val="95"/>
              </a:spcBef>
            </a:pPr>
            <a:r>
              <a:rPr sz="3000" u="heavy" spc="-10" dirty="0">
                <a:solidFill>
                  <a:srgbClr val="FAFAFA"/>
                </a:solidFill>
                <a:uFill>
                  <a:solidFill>
                    <a:srgbClr val="FAFAFA"/>
                  </a:solidFill>
                </a:uFill>
                <a:latin typeface="Calibri"/>
                <a:cs typeface="Calibri"/>
              </a:rPr>
              <a:t>Quantity</a:t>
            </a:r>
            <a:r>
              <a:rPr sz="3000" spc="-10" dirty="0">
                <a:solidFill>
                  <a:srgbClr val="FAFAFA"/>
                </a:solidFill>
                <a:latin typeface="Calibri"/>
                <a:cs typeface="Calibri"/>
              </a:rPr>
              <a:t>: </a:t>
            </a:r>
            <a:r>
              <a:rPr sz="3000" spc="-50" dirty="0">
                <a:solidFill>
                  <a:srgbClr val="FAFAFA"/>
                </a:solidFill>
                <a:latin typeface="Calibri"/>
                <a:cs typeface="Calibri"/>
              </a:rPr>
              <a:t>4</a:t>
            </a:r>
            <a:endParaRPr sz="3000">
              <a:latin typeface="Calibri"/>
              <a:cs typeface="Calibri"/>
            </a:endParaRPr>
          </a:p>
        </p:txBody>
      </p:sp>
      <p:sp>
        <p:nvSpPr>
          <p:cNvPr id="14" name="object 14"/>
          <p:cNvSpPr txBox="1">
            <a:spLocks noGrp="1"/>
          </p:cNvSpPr>
          <p:nvPr>
            <p:ph type="title"/>
          </p:nvPr>
        </p:nvSpPr>
        <p:spPr>
          <a:xfrm>
            <a:off x="4953000" y="205022"/>
            <a:ext cx="8458199" cy="497572"/>
          </a:xfrm>
          <a:prstGeom prst="rect">
            <a:avLst/>
          </a:prstGeom>
          <a:solidFill>
            <a:schemeClr val="accent3">
              <a:lumMod val="60000"/>
              <a:lumOff val="40000"/>
            </a:schemeClr>
          </a:solidFill>
        </p:spPr>
        <p:txBody>
          <a:bodyPr vert="horz" wrap="square" lIns="0" tIns="12700" rIns="0" bIns="0" rtlCol="0">
            <a:spAutoFit/>
          </a:bodyPr>
          <a:lstStyle/>
          <a:p>
            <a:pPr marL="12700">
              <a:lnSpc>
                <a:spcPct val="100000"/>
              </a:lnSpc>
              <a:spcBef>
                <a:spcPts val="100"/>
              </a:spcBef>
            </a:pPr>
            <a:r>
              <a:rPr lang="en-US" sz="3150" b="1" u="sng" spc="215" dirty="0">
                <a:solidFill>
                  <a:srgbClr val="C00000"/>
                </a:solidFill>
                <a:latin typeface="Arial"/>
                <a:cs typeface="Arial"/>
              </a:rPr>
              <a:t>Use restricted to Crisis Response Unit</a:t>
            </a:r>
            <a:endParaRPr sz="3150" b="1" u="sng" dirty="0">
              <a:solidFill>
                <a:srgbClr val="C00000"/>
              </a:solidFill>
              <a:latin typeface="Arial"/>
              <a:cs typeface="Arial"/>
            </a:endParaRPr>
          </a:p>
        </p:txBody>
      </p:sp>
      <p:sp>
        <p:nvSpPr>
          <p:cNvPr id="15" name="object 15"/>
          <p:cNvSpPr txBox="1"/>
          <p:nvPr/>
        </p:nvSpPr>
        <p:spPr>
          <a:xfrm>
            <a:off x="3177107" y="9103293"/>
            <a:ext cx="1067435" cy="1092200"/>
          </a:xfrm>
          <a:prstGeom prst="rect">
            <a:avLst/>
          </a:prstGeom>
        </p:spPr>
        <p:txBody>
          <a:bodyPr vert="horz" wrap="square" lIns="0" tIns="88900" rIns="0" bIns="0" rtlCol="0">
            <a:spAutoFit/>
          </a:bodyPr>
          <a:lstStyle/>
          <a:p>
            <a:pPr marL="108585">
              <a:lnSpc>
                <a:spcPct val="100000"/>
              </a:lnSpc>
              <a:spcBef>
                <a:spcPts val="700"/>
              </a:spcBef>
            </a:pPr>
            <a:r>
              <a:rPr sz="3000" u="heavy" spc="-20" dirty="0">
                <a:solidFill>
                  <a:srgbClr val="FAFAFA"/>
                </a:solidFill>
                <a:uFill>
                  <a:solidFill>
                    <a:srgbClr val="FAFAFA"/>
                  </a:solidFill>
                </a:uFill>
                <a:latin typeface="Calibri"/>
                <a:cs typeface="Calibri"/>
              </a:rPr>
              <a:t>CPU</a:t>
            </a:r>
            <a:r>
              <a:rPr sz="3000" spc="-20" dirty="0">
                <a:solidFill>
                  <a:srgbClr val="FAFAFA"/>
                </a:solidFill>
                <a:latin typeface="Calibri"/>
                <a:cs typeface="Calibri"/>
              </a:rPr>
              <a:t>:</a:t>
            </a:r>
            <a:endParaRPr sz="3000">
              <a:latin typeface="Calibri"/>
              <a:cs typeface="Calibri"/>
            </a:endParaRPr>
          </a:p>
          <a:p>
            <a:pPr marL="12700">
              <a:lnSpc>
                <a:spcPct val="100000"/>
              </a:lnSpc>
              <a:spcBef>
                <a:spcPts val="600"/>
              </a:spcBef>
            </a:pPr>
            <a:r>
              <a:rPr sz="3000" spc="-25" dirty="0">
                <a:solidFill>
                  <a:srgbClr val="FAFAFA"/>
                </a:solidFill>
                <a:latin typeface="Calibri"/>
                <a:cs typeface="Calibri"/>
              </a:rPr>
              <a:t>$22.68</a:t>
            </a:r>
            <a:endParaRPr sz="3000">
              <a:latin typeface="Calibri"/>
              <a:cs typeface="Calibri"/>
            </a:endParaRPr>
          </a:p>
        </p:txBody>
      </p:sp>
      <p:sp>
        <p:nvSpPr>
          <p:cNvPr id="16" name="object 16"/>
          <p:cNvSpPr txBox="1"/>
          <p:nvPr/>
        </p:nvSpPr>
        <p:spPr>
          <a:xfrm>
            <a:off x="10123322" y="9103293"/>
            <a:ext cx="1067435" cy="1092200"/>
          </a:xfrm>
          <a:prstGeom prst="rect">
            <a:avLst/>
          </a:prstGeom>
        </p:spPr>
        <p:txBody>
          <a:bodyPr vert="horz" wrap="square" lIns="0" tIns="88900" rIns="0" bIns="0" rtlCol="0">
            <a:spAutoFit/>
          </a:bodyPr>
          <a:lstStyle/>
          <a:p>
            <a:pPr marL="108585">
              <a:lnSpc>
                <a:spcPct val="100000"/>
              </a:lnSpc>
              <a:spcBef>
                <a:spcPts val="700"/>
              </a:spcBef>
            </a:pPr>
            <a:r>
              <a:rPr sz="3000" u="heavy" spc="-20" dirty="0">
                <a:solidFill>
                  <a:srgbClr val="FAFAFA"/>
                </a:solidFill>
                <a:uFill>
                  <a:solidFill>
                    <a:srgbClr val="FAFAFA"/>
                  </a:solidFill>
                </a:uFill>
                <a:latin typeface="Calibri"/>
                <a:cs typeface="Calibri"/>
              </a:rPr>
              <a:t>CPU</a:t>
            </a:r>
            <a:r>
              <a:rPr sz="3000" spc="-20" dirty="0">
                <a:solidFill>
                  <a:srgbClr val="FAFAFA"/>
                </a:solidFill>
                <a:latin typeface="Calibri"/>
                <a:cs typeface="Calibri"/>
              </a:rPr>
              <a:t>:</a:t>
            </a:r>
            <a:endParaRPr sz="3000">
              <a:latin typeface="Calibri"/>
              <a:cs typeface="Calibri"/>
            </a:endParaRPr>
          </a:p>
          <a:p>
            <a:pPr marL="12700">
              <a:lnSpc>
                <a:spcPct val="100000"/>
              </a:lnSpc>
              <a:spcBef>
                <a:spcPts val="600"/>
              </a:spcBef>
            </a:pPr>
            <a:r>
              <a:rPr sz="3000" spc="-25" dirty="0">
                <a:solidFill>
                  <a:srgbClr val="FAFAFA"/>
                </a:solidFill>
                <a:latin typeface="Calibri"/>
                <a:cs typeface="Calibri"/>
              </a:rPr>
              <a:t>$22.80</a:t>
            </a:r>
            <a:endParaRPr sz="3000">
              <a:latin typeface="Calibri"/>
              <a:cs typeface="Calibri"/>
            </a:endParaRPr>
          </a:p>
        </p:txBody>
      </p:sp>
      <p:sp>
        <p:nvSpPr>
          <p:cNvPr id="17" name="object 17"/>
          <p:cNvSpPr txBox="1"/>
          <p:nvPr/>
        </p:nvSpPr>
        <p:spPr>
          <a:xfrm>
            <a:off x="15397365" y="9103293"/>
            <a:ext cx="1067435" cy="1092200"/>
          </a:xfrm>
          <a:prstGeom prst="rect">
            <a:avLst/>
          </a:prstGeom>
        </p:spPr>
        <p:txBody>
          <a:bodyPr vert="horz" wrap="square" lIns="0" tIns="88900" rIns="0" bIns="0" rtlCol="0">
            <a:spAutoFit/>
          </a:bodyPr>
          <a:lstStyle/>
          <a:p>
            <a:pPr marL="108585">
              <a:lnSpc>
                <a:spcPct val="100000"/>
              </a:lnSpc>
              <a:spcBef>
                <a:spcPts val="700"/>
              </a:spcBef>
            </a:pPr>
            <a:r>
              <a:rPr sz="3000" u="heavy" spc="-20" dirty="0">
                <a:solidFill>
                  <a:srgbClr val="FAFAFA"/>
                </a:solidFill>
                <a:uFill>
                  <a:solidFill>
                    <a:srgbClr val="FAFAFA"/>
                  </a:solidFill>
                </a:uFill>
                <a:latin typeface="Calibri"/>
                <a:cs typeface="Calibri"/>
              </a:rPr>
              <a:t>CPU</a:t>
            </a:r>
            <a:r>
              <a:rPr sz="3000" spc="-20" dirty="0">
                <a:solidFill>
                  <a:srgbClr val="FAFAFA"/>
                </a:solidFill>
                <a:latin typeface="Calibri"/>
                <a:cs typeface="Calibri"/>
              </a:rPr>
              <a:t>:</a:t>
            </a:r>
            <a:endParaRPr sz="3000">
              <a:latin typeface="Calibri"/>
              <a:cs typeface="Calibri"/>
            </a:endParaRPr>
          </a:p>
          <a:p>
            <a:pPr marL="12700">
              <a:lnSpc>
                <a:spcPct val="100000"/>
              </a:lnSpc>
              <a:spcBef>
                <a:spcPts val="600"/>
              </a:spcBef>
            </a:pPr>
            <a:r>
              <a:rPr sz="3000" spc="-25" dirty="0">
                <a:solidFill>
                  <a:srgbClr val="FAFAFA"/>
                </a:solidFill>
                <a:latin typeface="Calibri"/>
                <a:cs typeface="Calibri"/>
              </a:rPr>
              <a:t>$18.84</a:t>
            </a:r>
            <a:endParaRPr sz="3000">
              <a:latin typeface="Calibri"/>
              <a:cs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045024" y="413801"/>
            <a:ext cx="6210299" cy="6210299"/>
          </a:xfrm>
          <a:prstGeom prst="rect">
            <a:avLst/>
          </a:prstGeom>
        </p:spPr>
      </p:pic>
      <p:sp>
        <p:nvSpPr>
          <p:cNvPr id="3" name="object 3"/>
          <p:cNvSpPr txBox="1">
            <a:spLocks noGrp="1"/>
          </p:cNvSpPr>
          <p:nvPr>
            <p:ph type="title"/>
          </p:nvPr>
        </p:nvSpPr>
        <p:spPr>
          <a:xfrm>
            <a:off x="2191716" y="1519748"/>
            <a:ext cx="3978910" cy="1338580"/>
          </a:xfrm>
          <a:prstGeom prst="rect">
            <a:avLst/>
          </a:prstGeom>
        </p:spPr>
        <p:txBody>
          <a:bodyPr vert="horz" wrap="square" lIns="0" tIns="104775" rIns="0" bIns="0" rtlCol="0">
            <a:spAutoFit/>
          </a:bodyPr>
          <a:lstStyle/>
          <a:p>
            <a:pPr marL="93980" algn="ctr">
              <a:lnSpc>
                <a:spcPct val="100000"/>
              </a:lnSpc>
              <a:spcBef>
                <a:spcPts val="825"/>
              </a:spcBef>
            </a:pPr>
            <a:r>
              <a:rPr sz="3700" b="1" u="none" spc="155" dirty="0">
                <a:solidFill>
                  <a:srgbClr val="FFFFFF"/>
                </a:solidFill>
                <a:latin typeface="Calibri"/>
                <a:cs typeface="Calibri"/>
              </a:rPr>
              <a:t>DEF</a:t>
            </a:r>
            <a:r>
              <a:rPr sz="3700" b="1" u="none" spc="-95" dirty="0">
                <a:solidFill>
                  <a:srgbClr val="FFFFFF"/>
                </a:solidFill>
                <a:latin typeface="Calibri"/>
                <a:cs typeface="Calibri"/>
              </a:rPr>
              <a:t> </a:t>
            </a:r>
            <a:r>
              <a:rPr sz="3700" b="1" u="none" spc="195" dirty="0">
                <a:solidFill>
                  <a:srgbClr val="FFFFFF"/>
                </a:solidFill>
                <a:latin typeface="Calibri"/>
                <a:cs typeface="Calibri"/>
              </a:rPr>
              <a:t>TECH</a:t>
            </a:r>
            <a:r>
              <a:rPr sz="3700" b="1" u="none" spc="-95" dirty="0">
                <a:solidFill>
                  <a:srgbClr val="FFFFFF"/>
                </a:solidFill>
                <a:latin typeface="Calibri"/>
                <a:cs typeface="Calibri"/>
              </a:rPr>
              <a:t> </a:t>
            </a:r>
            <a:r>
              <a:rPr sz="3700" b="1" u="none" spc="50" dirty="0">
                <a:solidFill>
                  <a:srgbClr val="FFFFFF"/>
                </a:solidFill>
                <a:latin typeface="Calibri"/>
                <a:cs typeface="Calibri"/>
              </a:rPr>
              <a:t>1090</a:t>
            </a:r>
            <a:endParaRPr sz="3700">
              <a:latin typeface="Calibri"/>
              <a:cs typeface="Calibri"/>
            </a:endParaRPr>
          </a:p>
          <a:p>
            <a:pPr algn="ctr">
              <a:lnSpc>
                <a:spcPct val="100000"/>
              </a:lnSpc>
              <a:spcBef>
                <a:spcPts val="725"/>
              </a:spcBef>
            </a:pPr>
            <a:r>
              <a:rPr sz="3700" b="1" u="none" spc="195" dirty="0">
                <a:solidFill>
                  <a:srgbClr val="FFFFFF"/>
                </a:solidFill>
                <a:latin typeface="Calibri"/>
                <a:cs typeface="Calibri"/>
              </a:rPr>
              <a:t>"STINGER"</a:t>
            </a:r>
            <a:r>
              <a:rPr sz="3700" b="1" u="none" spc="-85" dirty="0">
                <a:solidFill>
                  <a:srgbClr val="FFFFFF"/>
                </a:solidFill>
                <a:latin typeface="Calibri"/>
                <a:cs typeface="Calibri"/>
              </a:rPr>
              <a:t> </a:t>
            </a:r>
            <a:r>
              <a:rPr sz="3700" b="1" u="none" spc="70" dirty="0">
                <a:solidFill>
                  <a:srgbClr val="FFFFFF"/>
                </a:solidFill>
                <a:latin typeface="Calibri"/>
                <a:cs typeface="Calibri"/>
              </a:rPr>
              <a:t>32</a:t>
            </a:r>
            <a:r>
              <a:rPr sz="3700" b="1" u="none" spc="-85" dirty="0">
                <a:solidFill>
                  <a:srgbClr val="FFFFFF"/>
                </a:solidFill>
                <a:latin typeface="Calibri"/>
                <a:cs typeface="Calibri"/>
              </a:rPr>
              <a:t> </a:t>
            </a:r>
            <a:r>
              <a:rPr sz="3700" b="1" u="none" spc="110" dirty="0">
                <a:solidFill>
                  <a:srgbClr val="FFFFFF"/>
                </a:solidFill>
                <a:latin typeface="Calibri"/>
                <a:cs typeface="Calibri"/>
              </a:rPr>
              <a:t>CAL.</a:t>
            </a:r>
            <a:endParaRPr sz="3700">
              <a:latin typeface="Calibri"/>
              <a:cs typeface="Calibri"/>
            </a:endParaRPr>
          </a:p>
        </p:txBody>
      </p:sp>
      <p:sp>
        <p:nvSpPr>
          <p:cNvPr id="4" name="object 4"/>
          <p:cNvSpPr txBox="1"/>
          <p:nvPr/>
        </p:nvSpPr>
        <p:spPr>
          <a:xfrm>
            <a:off x="1480520" y="2922659"/>
            <a:ext cx="5495925" cy="591820"/>
          </a:xfrm>
          <a:prstGeom prst="rect">
            <a:avLst/>
          </a:prstGeom>
        </p:spPr>
        <p:txBody>
          <a:bodyPr vert="horz" wrap="square" lIns="0" tIns="14604" rIns="0" bIns="0" rtlCol="0">
            <a:spAutoFit/>
          </a:bodyPr>
          <a:lstStyle/>
          <a:p>
            <a:pPr marL="12700">
              <a:lnSpc>
                <a:spcPct val="100000"/>
              </a:lnSpc>
              <a:spcBef>
                <a:spcPts val="114"/>
              </a:spcBef>
            </a:pPr>
            <a:r>
              <a:rPr sz="3700" b="1" spc="125" dirty="0">
                <a:solidFill>
                  <a:srgbClr val="FFFFFF"/>
                </a:solidFill>
                <a:latin typeface="Calibri"/>
                <a:cs typeface="Calibri"/>
              </a:rPr>
              <a:t>Rubber</a:t>
            </a:r>
            <a:r>
              <a:rPr sz="3700" b="1" spc="-85" dirty="0">
                <a:solidFill>
                  <a:srgbClr val="FFFFFF"/>
                </a:solidFill>
                <a:latin typeface="Calibri"/>
                <a:cs typeface="Calibri"/>
              </a:rPr>
              <a:t> </a:t>
            </a:r>
            <a:r>
              <a:rPr sz="3700" b="1" spc="140" dirty="0">
                <a:solidFill>
                  <a:srgbClr val="FFFFFF"/>
                </a:solidFill>
                <a:latin typeface="Calibri"/>
                <a:cs typeface="Calibri"/>
              </a:rPr>
              <a:t>Ball</a:t>
            </a:r>
            <a:r>
              <a:rPr sz="3700" b="1" spc="-80" dirty="0">
                <a:solidFill>
                  <a:srgbClr val="FFFFFF"/>
                </a:solidFill>
                <a:latin typeface="Calibri"/>
                <a:cs typeface="Calibri"/>
              </a:rPr>
              <a:t> </a:t>
            </a:r>
            <a:r>
              <a:rPr sz="3700" b="1" spc="140" dirty="0">
                <a:solidFill>
                  <a:srgbClr val="FFFFFF"/>
                </a:solidFill>
                <a:latin typeface="Calibri"/>
                <a:cs typeface="Calibri"/>
              </a:rPr>
              <a:t>Impact</a:t>
            </a:r>
            <a:r>
              <a:rPr sz="3700" b="1" spc="-80" dirty="0">
                <a:solidFill>
                  <a:srgbClr val="FFFFFF"/>
                </a:solidFill>
                <a:latin typeface="Calibri"/>
                <a:cs typeface="Calibri"/>
              </a:rPr>
              <a:t> </a:t>
            </a:r>
            <a:r>
              <a:rPr sz="3700" b="1" spc="90" dirty="0">
                <a:solidFill>
                  <a:srgbClr val="FFFFFF"/>
                </a:solidFill>
                <a:latin typeface="Calibri"/>
                <a:cs typeface="Calibri"/>
              </a:rPr>
              <a:t>Device</a:t>
            </a:r>
            <a:endParaRPr sz="3700">
              <a:latin typeface="Calibri"/>
              <a:cs typeface="Calibri"/>
            </a:endParaRPr>
          </a:p>
        </p:txBody>
      </p:sp>
      <p:sp>
        <p:nvSpPr>
          <p:cNvPr id="5" name="object 5"/>
          <p:cNvSpPr txBox="1"/>
          <p:nvPr/>
        </p:nvSpPr>
        <p:spPr>
          <a:xfrm>
            <a:off x="631346" y="4345440"/>
            <a:ext cx="8310245" cy="2217420"/>
          </a:xfrm>
          <a:prstGeom prst="rect">
            <a:avLst/>
          </a:prstGeom>
        </p:spPr>
        <p:txBody>
          <a:bodyPr vert="horz" wrap="square" lIns="0" tIns="12065" rIns="0" bIns="0" rtlCol="0">
            <a:spAutoFit/>
          </a:bodyPr>
          <a:lstStyle/>
          <a:p>
            <a:pPr marL="12700" marR="5080">
              <a:lnSpc>
                <a:spcPct val="117400"/>
              </a:lnSpc>
              <a:spcBef>
                <a:spcPts val="95"/>
              </a:spcBef>
            </a:pPr>
            <a:r>
              <a:rPr sz="2450" spc="55" dirty="0">
                <a:solidFill>
                  <a:srgbClr val="FFFFFF"/>
                </a:solidFill>
                <a:latin typeface="Calibri"/>
                <a:cs typeface="Calibri"/>
              </a:rPr>
              <a:t>The</a:t>
            </a:r>
            <a:r>
              <a:rPr sz="2450" spc="-10" dirty="0">
                <a:solidFill>
                  <a:srgbClr val="FFFFFF"/>
                </a:solidFill>
                <a:latin typeface="Calibri"/>
                <a:cs typeface="Calibri"/>
              </a:rPr>
              <a:t> </a:t>
            </a:r>
            <a:r>
              <a:rPr sz="2450" dirty="0">
                <a:solidFill>
                  <a:srgbClr val="FFFFFF"/>
                </a:solidFill>
                <a:latin typeface="Calibri"/>
                <a:cs typeface="Calibri"/>
              </a:rPr>
              <a:t>Stinger®</a:t>
            </a:r>
            <a:r>
              <a:rPr sz="2450" spc="10" dirty="0">
                <a:solidFill>
                  <a:srgbClr val="FFFFFF"/>
                </a:solidFill>
                <a:latin typeface="Calibri"/>
                <a:cs typeface="Calibri"/>
              </a:rPr>
              <a:t> </a:t>
            </a:r>
            <a:r>
              <a:rPr sz="2450" dirty="0">
                <a:solidFill>
                  <a:srgbClr val="FFFFFF"/>
                </a:solidFill>
                <a:latin typeface="Calibri"/>
                <a:cs typeface="Calibri"/>
              </a:rPr>
              <a:t>Rubber </a:t>
            </a:r>
            <a:r>
              <a:rPr sz="2450" spc="70" dirty="0">
                <a:solidFill>
                  <a:srgbClr val="FFFFFF"/>
                </a:solidFill>
                <a:latin typeface="Calibri"/>
                <a:cs typeface="Calibri"/>
              </a:rPr>
              <a:t>Ball</a:t>
            </a:r>
            <a:r>
              <a:rPr sz="2450" dirty="0">
                <a:solidFill>
                  <a:srgbClr val="FFFFFF"/>
                </a:solidFill>
                <a:latin typeface="Calibri"/>
                <a:cs typeface="Calibri"/>
              </a:rPr>
              <a:t> GDevice</a:t>
            </a:r>
            <a:r>
              <a:rPr sz="2450" spc="5" dirty="0">
                <a:solidFill>
                  <a:srgbClr val="FFFFFF"/>
                </a:solidFill>
                <a:latin typeface="Calibri"/>
                <a:cs typeface="Calibri"/>
              </a:rPr>
              <a:t> </a:t>
            </a:r>
            <a:r>
              <a:rPr sz="2450" spc="50" dirty="0">
                <a:solidFill>
                  <a:srgbClr val="FFFFFF"/>
                </a:solidFill>
                <a:latin typeface="Calibri"/>
                <a:cs typeface="Calibri"/>
              </a:rPr>
              <a:t>is</a:t>
            </a:r>
            <a:r>
              <a:rPr sz="2450" spc="5" dirty="0">
                <a:solidFill>
                  <a:srgbClr val="FFFFFF"/>
                </a:solidFill>
                <a:latin typeface="Calibri"/>
                <a:cs typeface="Calibri"/>
              </a:rPr>
              <a:t> </a:t>
            </a:r>
            <a:r>
              <a:rPr sz="2450" spc="55" dirty="0">
                <a:solidFill>
                  <a:srgbClr val="FFFFFF"/>
                </a:solidFill>
                <a:latin typeface="Calibri"/>
                <a:cs typeface="Calibri"/>
              </a:rPr>
              <a:t>a</a:t>
            </a:r>
            <a:r>
              <a:rPr sz="2450" spc="5" dirty="0">
                <a:solidFill>
                  <a:srgbClr val="FFFFFF"/>
                </a:solidFill>
                <a:latin typeface="Calibri"/>
                <a:cs typeface="Calibri"/>
              </a:rPr>
              <a:t> </a:t>
            </a:r>
            <a:r>
              <a:rPr sz="2450" spc="55" dirty="0">
                <a:solidFill>
                  <a:srgbClr val="FFFFFF"/>
                </a:solidFill>
                <a:latin typeface="Calibri"/>
                <a:cs typeface="Calibri"/>
              </a:rPr>
              <a:t>maximum</a:t>
            </a:r>
            <a:r>
              <a:rPr sz="2450" dirty="0">
                <a:solidFill>
                  <a:srgbClr val="FFFFFF"/>
                </a:solidFill>
                <a:latin typeface="Calibri"/>
                <a:cs typeface="Calibri"/>
              </a:rPr>
              <a:t> effect</a:t>
            </a:r>
            <a:r>
              <a:rPr sz="2450" spc="10" dirty="0">
                <a:solidFill>
                  <a:srgbClr val="FFFFFF"/>
                </a:solidFill>
                <a:latin typeface="Calibri"/>
                <a:cs typeface="Calibri"/>
              </a:rPr>
              <a:t> </a:t>
            </a:r>
            <a:r>
              <a:rPr sz="2450" spc="-10" dirty="0">
                <a:solidFill>
                  <a:srgbClr val="FFFFFF"/>
                </a:solidFill>
                <a:latin typeface="Calibri"/>
                <a:cs typeface="Calibri"/>
              </a:rPr>
              <a:t>device </a:t>
            </a:r>
            <a:r>
              <a:rPr sz="2450" dirty="0">
                <a:solidFill>
                  <a:srgbClr val="FFFFFF"/>
                </a:solidFill>
                <a:latin typeface="Calibri"/>
                <a:cs typeface="Calibri"/>
              </a:rPr>
              <a:t>that</a:t>
            </a:r>
            <a:r>
              <a:rPr sz="2450" spc="20" dirty="0">
                <a:solidFill>
                  <a:srgbClr val="FFFFFF"/>
                </a:solidFill>
                <a:latin typeface="Calibri"/>
                <a:cs typeface="Calibri"/>
              </a:rPr>
              <a:t> </a:t>
            </a:r>
            <a:r>
              <a:rPr sz="2450" dirty="0">
                <a:solidFill>
                  <a:srgbClr val="FFFFFF"/>
                </a:solidFill>
                <a:latin typeface="Calibri"/>
                <a:cs typeface="Calibri"/>
              </a:rPr>
              <a:t>delivers</a:t>
            </a:r>
            <a:r>
              <a:rPr sz="2450" spc="15" dirty="0">
                <a:solidFill>
                  <a:srgbClr val="FFFFFF"/>
                </a:solidFill>
                <a:latin typeface="Calibri"/>
                <a:cs typeface="Calibri"/>
              </a:rPr>
              <a:t> </a:t>
            </a:r>
            <a:r>
              <a:rPr sz="2450" dirty="0">
                <a:solidFill>
                  <a:srgbClr val="FFFFFF"/>
                </a:solidFill>
                <a:latin typeface="Calibri"/>
                <a:cs typeface="Calibri"/>
              </a:rPr>
              <a:t>three</a:t>
            </a:r>
            <a:r>
              <a:rPr sz="2450" spc="15" dirty="0">
                <a:solidFill>
                  <a:srgbClr val="FFFFFF"/>
                </a:solidFill>
                <a:latin typeface="Calibri"/>
                <a:cs typeface="Calibri"/>
              </a:rPr>
              <a:t> </a:t>
            </a:r>
            <a:r>
              <a:rPr sz="2450" spc="45" dirty="0">
                <a:solidFill>
                  <a:srgbClr val="FFFFFF"/>
                </a:solidFill>
                <a:latin typeface="Calibri"/>
                <a:cs typeface="Calibri"/>
              </a:rPr>
              <a:t>stimuli</a:t>
            </a:r>
            <a:r>
              <a:rPr sz="2450" spc="20" dirty="0">
                <a:solidFill>
                  <a:srgbClr val="FFFFFF"/>
                </a:solidFill>
                <a:latin typeface="Calibri"/>
                <a:cs typeface="Calibri"/>
              </a:rPr>
              <a:t> </a:t>
            </a:r>
            <a:r>
              <a:rPr sz="2450" dirty="0">
                <a:solidFill>
                  <a:srgbClr val="FFFFFF"/>
                </a:solidFill>
                <a:latin typeface="Calibri"/>
                <a:cs typeface="Calibri"/>
              </a:rPr>
              <a:t>for</a:t>
            </a:r>
            <a:r>
              <a:rPr sz="2450" spc="20" dirty="0">
                <a:solidFill>
                  <a:srgbClr val="FFFFFF"/>
                </a:solidFill>
                <a:latin typeface="Calibri"/>
                <a:cs typeface="Calibri"/>
              </a:rPr>
              <a:t> </a:t>
            </a:r>
            <a:r>
              <a:rPr sz="2450" spc="55" dirty="0">
                <a:solidFill>
                  <a:srgbClr val="FFFFFF"/>
                </a:solidFill>
                <a:latin typeface="Calibri"/>
                <a:cs typeface="Calibri"/>
              </a:rPr>
              <a:t>psychological</a:t>
            </a:r>
            <a:r>
              <a:rPr sz="2450" spc="15" dirty="0">
                <a:solidFill>
                  <a:srgbClr val="FFFFFF"/>
                </a:solidFill>
                <a:latin typeface="Calibri"/>
                <a:cs typeface="Calibri"/>
              </a:rPr>
              <a:t> </a:t>
            </a:r>
            <a:r>
              <a:rPr sz="2450" spc="60" dirty="0">
                <a:solidFill>
                  <a:srgbClr val="FFFFFF"/>
                </a:solidFill>
                <a:latin typeface="Calibri"/>
                <a:cs typeface="Calibri"/>
              </a:rPr>
              <a:t>and</a:t>
            </a:r>
            <a:r>
              <a:rPr sz="2450" spc="20" dirty="0">
                <a:solidFill>
                  <a:srgbClr val="FFFFFF"/>
                </a:solidFill>
                <a:latin typeface="Calibri"/>
                <a:cs typeface="Calibri"/>
              </a:rPr>
              <a:t> </a:t>
            </a:r>
            <a:r>
              <a:rPr sz="2450" spc="45" dirty="0">
                <a:solidFill>
                  <a:srgbClr val="FFFFFF"/>
                </a:solidFill>
                <a:latin typeface="Calibri"/>
                <a:cs typeface="Calibri"/>
              </a:rPr>
              <a:t>physiological </a:t>
            </a:r>
            <a:r>
              <a:rPr sz="2450" dirty="0">
                <a:solidFill>
                  <a:srgbClr val="FFFFFF"/>
                </a:solidFill>
                <a:latin typeface="Calibri"/>
                <a:cs typeface="Calibri"/>
              </a:rPr>
              <a:t>effects:</a:t>
            </a:r>
            <a:r>
              <a:rPr sz="2450" spc="85" dirty="0">
                <a:solidFill>
                  <a:srgbClr val="FFFFFF"/>
                </a:solidFill>
                <a:latin typeface="Calibri"/>
                <a:cs typeface="Calibri"/>
              </a:rPr>
              <a:t> </a:t>
            </a:r>
            <a:r>
              <a:rPr sz="2450" dirty="0">
                <a:solidFill>
                  <a:srgbClr val="FFFFFF"/>
                </a:solidFill>
                <a:latin typeface="Calibri"/>
                <a:cs typeface="Calibri"/>
              </a:rPr>
              <a:t>rubber</a:t>
            </a:r>
            <a:r>
              <a:rPr sz="2450" spc="85" dirty="0">
                <a:solidFill>
                  <a:srgbClr val="FFFFFF"/>
                </a:solidFill>
                <a:latin typeface="Calibri"/>
                <a:cs typeface="Calibri"/>
              </a:rPr>
              <a:t> </a:t>
            </a:r>
            <a:r>
              <a:rPr sz="2450" dirty="0">
                <a:solidFill>
                  <a:srgbClr val="FFFFFF"/>
                </a:solidFill>
                <a:latin typeface="Calibri"/>
                <a:cs typeface="Calibri"/>
              </a:rPr>
              <a:t>pellets,</a:t>
            </a:r>
            <a:r>
              <a:rPr sz="2450" spc="80" dirty="0">
                <a:solidFill>
                  <a:srgbClr val="FFFFFF"/>
                </a:solidFill>
                <a:latin typeface="Calibri"/>
                <a:cs typeface="Calibri"/>
              </a:rPr>
              <a:t> </a:t>
            </a:r>
            <a:r>
              <a:rPr sz="2450" dirty="0">
                <a:solidFill>
                  <a:srgbClr val="FFFFFF"/>
                </a:solidFill>
                <a:latin typeface="Calibri"/>
                <a:cs typeface="Calibri"/>
              </a:rPr>
              <a:t>light,</a:t>
            </a:r>
            <a:r>
              <a:rPr sz="2450" spc="85" dirty="0">
                <a:solidFill>
                  <a:srgbClr val="FFFFFF"/>
                </a:solidFill>
                <a:latin typeface="Calibri"/>
                <a:cs typeface="Calibri"/>
              </a:rPr>
              <a:t> </a:t>
            </a:r>
            <a:r>
              <a:rPr sz="2450" spc="60" dirty="0">
                <a:solidFill>
                  <a:srgbClr val="FFFFFF"/>
                </a:solidFill>
                <a:latin typeface="Calibri"/>
                <a:cs typeface="Calibri"/>
              </a:rPr>
              <a:t>and</a:t>
            </a:r>
            <a:r>
              <a:rPr sz="2450" spc="85" dirty="0">
                <a:solidFill>
                  <a:srgbClr val="FFFFFF"/>
                </a:solidFill>
                <a:latin typeface="Calibri"/>
                <a:cs typeface="Calibri"/>
              </a:rPr>
              <a:t> </a:t>
            </a:r>
            <a:r>
              <a:rPr sz="2450" dirty="0">
                <a:solidFill>
                  <a:srgbClr val="FFFFFF"/>
                </a:solidFill>
                <a:latin typeface="Calibri"/>
                <a:cs typeface="Calibri"/>
              </a:rPr>
              <a:t>sound.</a:t>
            </a:r>
            <a:r>
              <a:rPr sz="2450" spc="85" dirty="0">
                <a:solidFill>
                  <a:srgbClr val="FFFFFF"/>
                </a:solidFill>
                <a:latin typeface="Calibri"/>
                <a:cs typeface="Calibri"/>
              </a:rPr>
              <a:t> </a:t>
            </a:r>
            <a:r>
              <a:rPr sz="2450" spc="55" dirty="0">
                <a:solidFill>
                  <a:srgbClr val="FFFFFF"/>
                </a:solidFill>
                <a:latin typeface="Calibri"/>
                <a:cs typeface="Calibri"/>
              </a:rPr>
              <a:t>The</a:t>
            </a:r>
            <a:r>
              <a:rPr sz="2450" spc="85" dirty="0">
                <a:solidFill>
                  <a:srgbClr val="FFFFFF"/>
                </a:solidFill>
                <a:latin typeface="Calibri"/>
                <a:cs typeface="Calibri"/>
              </a:rPr>
              <a:t> </a:t>
            </a:r>
            <a:r>
              <a:rPr sz="2450" dirty="0">
                <a:solidFill>
                  <a:srgbClr val="FFFFFF"/>
                </a:solidFill>
                <a:latin typeface="Calibri"/>
                <a:cs typeface="Calibri"/>
              </a:rPr>
              <a:t>Stinger®</a:t>
            </a:r>
            <a:r>
              <a:rPr sz="2450" spc="80" dirty="0">
                <a:solidFill>
                  <a:srgbClr val="FFFFFF"/>
                </a:solidFill>
                <a:latin typeface="Calibri"/>
                <a:cs typeface="Calibri"/>
              </a:rPr>
              <a:t> </a:t>
            </a:r>
            <a:r>
              <a:rPr sz="2450" spc="-10" dirty="0">
                <a:solidFill>
                  <a:srgbClr val="FFFFFF"/>
                </a:solidFill>
                <a:latin typeface="Calibri"/>
                <a:cs typeface="Calibri"/>
              </a:rPr>
              <a:t>Rubber </a:t>
            </a:r>
            <a:r>
              <a:rPr sz="2450" spc="70" dirty="0">
                <a:solidFill>
                  <a:srgbClr val="FFFFFF"/>
                </a:solidFill>
                <a:latin typeface="Calibri"/>
                <a:cs typeface="Calibri"/>
              </a:rPr>
              <a:t>Ball</a:t>
            </a:r>
            <a:r>
              <a:rPr sz="2450" spc="30" dirty="0">
                <a:solidFill>
                  <a:srgbClr val="FFFFFF"/>
                </a:solidFill>
                <a:latin typeface="Calibri"/>
                <a:cs typeface="Calibri"/>
              </a:rPr>
              <a:t> </a:t>
            </a:r>
            <a:r>
              <a:rPr sz="2450" dirty="0">
                <a:solidFill>
                  <a:srgbClr val="FFFFFF"/>
                </a:solidFill>
                <a:latin typeface="Calibri"/>
                <a:cs typeface="Calibri"/>
              </a:rPr>
              <a:t>Device</a:t>
            </a:r>
            <a:r>
              <a:rPr sz="2450" spc="45" dirty="0">
                <a:solidFill>
                  <a:srgbClr val="FFFFFF"/>
                </a:solidFill>
                <a:latin typeface="Calibri"/>
                <a:cs typeface="Calibri"/>
              </a:rPr>
              <a:t> </a:t>
            </a:r>
            <a:r>
              <a:rPr sz="2450" spc="50" dirty="0">
                <a:solidFill>
                  <a:srgbClr val="FFFFFF"/>
                </a:solidFill>
                <a:latin typeface="Calibri"/>
                <a:cs typeface="Calibri"/>
              </a:rPr>
              <a:t>is</a:t>
            </a:r>
            <a:r>
              <a:rPr sz="2450" spc="40" dirty="0">
                <a:solidFill>
                  <a:srgbClr val="FFFFFF"/>
                </a:solidFill>
                <a:latin typeface="Calibri"/>
                <a:cs typeface="Calibri"/>
              </a:rPr>
              <a:t> </a:t>
            </a:r>
            <a:r>
              <a:rPr sz="2450" dirty="0">
                <a:solidFill>
                  <a:srgbClr val="FFFFFF"/>
                </a:solidFill>
                <a:latin typeface="Calibri"/>
                <a:cs typeface="Calibri"/>
              </a:rPr>
              <a:t>most</a:t>
            </a:r>
            <a:r>
              <a:rPr sz="2450" spc="45" dirty="0">
                <a:solidFill>
                  <a:srgbClr val="FFFFFF"/>
                </a:solidFill>
                <a:latin typeface="Calibri"/>
                <a:cs typeface="Calibri"/>
              </a:rPr>
              <a:t> </a:t>
            </a:r>
            <a:r>
              <a:rPr sz="2450" dirty="0">
                <a:solidFill>
                  <a:srgbClr val="FFFFFF"/>
                </a:solidFill>
                <a:latin typeface="Calibri"/>
                <a:cs typeface="Calibri"/>
              </a:rPr>
              <a:t>widely</a:t>
            </a:r>
            <a:r>
              <a:rPr sz="2450" spc="45" dirty="0">
                <a:solidFill>
                  <a:srgbClr val="FFFFFF"/>
                </a:solidFill>
                <a:latin typeface="Calibri"/>
                <a:cs typeface="Calibri"/>
              </a:rPr>
              <a:t> </a:t>
            </a:r>
            <a:r>
              <a:rPr sz="2450" dirty="0">
                <a:solidFill>
                  <a:srgbClr val="FFFFFF"/>
                </a:solidFill>
                <a:latin typeface="Calibri"/>
                <a:cs typeface="Calibri"/>
              </a:rPr>
              <a:t>used</a:t>
            </a:r>
            <a:r>
              <a:rPr sz="2450" spc="40" dirty="0">
                <a:solidFill>
                  <a:srgbClr val="FFFFFF"/>
                </a:solidFill>
                <a:latin typeface="Calibri"/>
                <a:cs typeface="Calibri"/>
              </a:rPr>
              <a:t> </a:t>
            </a:r>
            <a:r>
              <a:rPr sz="2450" spc="60" dirty="0">
                <a:solidFill>
                  <a:srgbClr val="FFFFFF"/>
                </a:solidFill>
                <a:latin typeface="Calibri"/>
                <a:cs typeface="Calibri"/>
              </a:rPr>
              <a:t>as</a:t>
            </a:r>
            <a:r>
              <a:rPr sz="2450" spc="45" dirty="0">
                <a:solidFill>
                  <a:srgbClr val="FFFFFF"/>
                </a:solidFill>
                <a:latin typeface="Calibri"/>
                <a:cs typeface="Calibri"/>
              </a:rPr>
              <a:t> </a:t>
            </a:r>
            <a:r>
              <a:rPr sz="2450" spc="55" dirty="0">
                <a:solidFill>
                  <a:srgbClr val="FFFFFF"/>
                </a:solidFill>
                <a:latin typeface="Calibri"/>
                <a:cs typeface="Calibri"/>
              </a:rPr>
              <a:t>a</a:t>
            </a:r>
            <a:r>
              <a:rPr sz="2450" spc="40" dirty="0">
                <a:solidFill>
                  <a:srgbClr val="FFFFFF"/>
                </a:solidFill>
                <a:latin typeface="Calibri"/>
                <a:cs typeface="Calibri"/>
              </a:rPr>
              <a:t> </a:t>
            </a:r>
            <a:r>
              <a:rPr sz="2450" dirty="0">
                <a:solidFill>
                  <a:srgbClr val="FFFFFF"/>
                </a:solidFill>
                <a:latin typeface="Calibri"/>
                <a:cs typeface="Calibri"/>
              </a:rPr>
              <a:t>crowd</a:t>
            </a:r>
            <a:r>
              <a:rPr sz="2450" spc="45" dirty="0">
                <a:solidFill>
                  <a:srgbClr val="FFFFFF"/>
                </a:solidFill>
                <a:latin typeface="Calibri"/>
                <a:cs typeface="Calibri"/>
              </a:rPr>
              <a:t> management </a:t>
            </a:r>
            <a:r>
              <a:rPr sz="2450" dirty="0">
                <a:solidFill>
                  <a:srgbClr val="FFFFFF"/>
                </a:solidFill>
                <a:latin typeface="Calibri"/>
                <a:cs typeface="Calibri"/>
              </a:rPr>
              <a:t>tool</a:t>
            </a:r>
            <a:r>
              <a:rPr sz="2450" spc="45" dirty="0">
                <a:solidFill>
                  <a:srgbClr val="FFFFFF"/>
                </a:solidFill>
                <a:latin typeface="Calibri"/>
                <a:cs typeface="Calibri"/>
              </a:rPr>
              <a:t> </a:t>
            </a:r>
            <a:r>
              <a:rPr sz="2450" spc="-25" dirty="0">
                <a:solidFill>
                  <a:srgbClr val="FFFFFF"/>
                </a:solidFill>
                <a:latin typeface="Calibri"/>
                <a:cs typeface="Calibri"/>
              </a:rPr>
              <a:t>by </a:t>
            </a:r>
            <a:r>
              <a:rPr sz="2450" spc="80" dirty="0">
                <a:solidFill>
                  <a:srgbClr val="FFFFFF"/>
                </a:solidFill>
                <a:latin typeface="Calibri"/>
                <a:cs typeface="Calibri"/>
              </a:rPr>
              <a:t>Law</a:t>
            </a:r>
            <a:r>
              <a:rPr sz="2450" spc="60" dirty="0">
                <a:solidFill>
                  <a:srgbClr val="FFFFFF"/>
                </a:solidFill>
                <a:latin typeface="Calibri"/>
                <a:cs typeface="Calibri"/>
              </a:rPr>
              <a:t> </a:t>
            </a:r>
            <a:r>
              <a:rPr sz="2450" dirty="0">
                <a:solidFill>
                  <a:srgbClr val="FFFFFF"/>
                </a:solidFill>
                <a:latin typeface="Calibri"/>
                <a:cs typeface="Calibri"/>
              </a:rPr>
              <a:t>Enforcement</a:t>
            </a:r>
            <a:r>
              <a:rPr sz="2450" spc="65" dirty="0">
                <a:solidFill>
                  <a:srgbClr val="FFFFFF"/>
                </a:solidFill>
                <a:latin typeface="Calibri"/>
                <a:cs typeface="Calibri"/>
              </a:rPr>
              <a:t> </a:t>
            </a:r>
            <a:r>
              <a:rPr sz="2450" spc="60" dirty="0">
                <a:solidFill>
                  <a:srgbClr val="FFFFFF"/>
                </a:solidFill>
                <a:latin typeface="Calibri"/>
                <a:cs typeface="Calibri"/>
              </a:rPr>
              <a:t>and</a:t>
            </a:r>
            <a:r>
              <a:rPr sz="2450" spc="65" dirty="0">
                <a:solidFill>
                  <a:srgbClr val="FFFFFF"/>
                </a:solidFill>
                <a:latin typeface="Calibri"/>
                <a:cs typeface="Calibri"/>
              </a:rPr>
              <a:t> </a:t>
            </a:r>
            <a:r>
              <a:rPr sz="2450" spc="-10" dirty="0">
                <a:solidFill>
                  <a:srgbClr val="FFFFFF"/>
                </a:solidFill>
                <a:latin typeface="Calibri"/>
                <a:cs typeface="Calibri"/>
              </a:rPr>
              <a:t>Corrections.</a:t>
            </a:r>
            <a:endParaRPr sz="2450" dirty="0">
              <a:latin typeface="Calibri"/>
              <a:cs typeface="Calibri"/>
            </a:endParaRPr>
          </a:p>
        </p:txBody>
      </p:sp>
      <p:sp>
        <p:nvSpPr>
          <p:cNvPr id="6" name="object 6"/>
          <p:cNvSpPr/>
          <p:nvPr/>
        </p:nvSpPr>
        <p:spPr>
          <a:xfrm>
            <a:off x="13039818" y="7503380"/>
            <a:ext cx="1041400" cy="34290"/>
          </a:xfrm>
          <a:custGeom>
            <a:avLst/>
            <a:gdLst/>
            <a:ahLst/>
            <a:cxnLst/>
            <a:rect l="l" t="t" r="r" b="b"/>
            <a:pathLst>
              <a:path w="1041400" h="34290">
                <a:moveTo>
                  <a:pt x="1041135" y="34017"/>
                </a:moveTo>
                <a:lnTo>
                  <a:pt x="0" y="34017"/>
                </a:lnTo>
                <a:lnTo>
                  <a:pt x="0" y="0"/>
                </a:lnTo>
                <a:lnTo>
                  <a:pt x="1041135" y="0"/>
                </a:lnTo>
                <a:lnTo>
                  <a:pt x="1041135" y="34017"/>
                </a:lnTo>
                <a:close/>
              </a:path>
            </a:pathLst>
          </a:custGeom>
          <a:solidFill>
            <a:srgbClr val="FFFFFF"/>
          </a:solidFill>
        </p:spPr>
        <p:txBody>
          <a:bodyPr wrap="square" lIns="0" tIns="0" rIns="0" bIns="0" rtlCol="0"/>
          <a:lstStyle/>
          <a:p>
            <a:endParaRPr/>
          </a:p>
        </p:txBody>
      </p:sp>
      <p:sp>
        <p:nvSpPr>
          <p:cNvPr id="7" name="object 7"/>
          <p:cNvSpPr txBox="1"/>
          <p:nvPr/>
        </p:nvSpPr>
        <p:spPr>
          <a:xfrm>
            <a:off x="12606301" y="7133497"/>
            <a:ext cx="1572260" cy="433705"/>
          </a:xfrm>
          <a:prstGeom prst="rect">
            <a:avLst/>
          </a:prstGeom>
        </p:spPr>
        <p:txBody>
          <a:bodyPr vert="horz" wrap="square" lIns="0" tIns="15875" rIns="0" bIns="0" rtlCol="0">
            <a:spAutoFit/>
          </a:bodyPr>
          <a:lstStyle/>
          <a:p>
            <a:pPr marL="12700">
              <a:lnSpc>
                <a:spcPct val="100000"/>
              </a:lnSpc>
              <a:spcBef>
                <a:spcPts val="125"/>
              </a:spcBef>
            </a:pPr>
            <a:r>
              <a:rPr sz="2650" u="heavy" spc="-10" dirty="0">
                <a:solidFill>
                  <a:srgbClr val="FFFFFF"/>
                </a:solidFill>
                <a:uFill>
                  <a:solidFill>
                    <a:srgbClr val="FFFFFF"/>
                  </a:solidFill>
                </a:uFill>
                <a:latin typeface="Calibri"/>
                <a:cs typeface="Calibri"/>
              </a:rPr>
              <a:t>Ex</a:t>
            </a:r>
            <a:r>
              <a:rPr sz="2650" spc="-10" dirty="0">
                <a:solidFill>
                  <a:srgbClr val="FFFFFF"/>
                </a:solidFill>
                <a:latin typeface="Calibri"/>
                <a:cs typeface="Calibri"/>
              </a:rPr>
              <a:t>piration:</a:t>
            </a:r>
            <a:endParaRPr sz="2650">
              <a:latin typeface="Calibri"/>
              <a:cs typeface="Calibri"/>
            </a:endParaRPr>
          </a:p>
        </p:txBody>
      </p:sp>
      <p:sp>
        <p:nvSpPr>
          <p:cNvPr id="8" name="object 8"/>
          <p:cNvSpPr txBox="1"/>
          <p:nvPr/>
        </p:nvSpPr>
        <p:spPr>
          <a:xfrm>
            <a:off x="10774990" y="7065462"/>
            <a:ext cx="3886200" cy="1775460"/>
          </a:xfrm>
          <a:prstGeom prst="rect">
            <a:avLst/>
          </a:prstGeom>
        </p:spPr>
        <p:txBody>
          <a:bodyPr vert="horz" wrap="square" lIns="0" tIns="84455" rIns="0" bIns="0" rtlCol="0">
            <a:spAutoFit/>
          </a:bodyPr>
          <a:lstStyle/>
          <a:p>
            <a:pPr marL="12700">
              <a:lnSpc>
                <a:spcPct val="100000"/>
              </a:lnSpc>
              <a:spcBef>
                <a:spcPts val="665"/>
              </a:spcBef>
            </a:pPr>
            <a:r>
              <a:rPr sz="2650" u="heavy" spc="-10" dirty="0">
                <a:solidFill>
                  <a:srgbClr val="FFFFFF"/>
                </a:solidFill>
                <a:uFill>
                  <a:solidFill>
                    <a:srgbClr val="FFFFFF"/>
                  </a:solidFill>
                </a:uFill>
                <a:latin typeface="Calibri"/>
                <a:cs typeface="Calibri"/>
              </a:rPr>
              <a:t>Quantity</a:t>
            </a:r>
            <a:r>
              <a:rPr sz="2650" spc="-10" dirty="0">
                <a:solidFill>
                  <a:srgbClr val="FFFFFF"/>
                </a:solidFill>
                <a:latin typeface="Calibri"/>
                <a:cs typeface="Calibri"/>
              </a:rPr>
              <a:t>:</a:t>
            </a:r>
            <a:endParaRPr sz="2650" dirty="0">
              <a:latin typeface="Calibri"/>
              <a:cs typeface="Calibri"/>
            </a:endParaRPr>
          </a:p>
          <a:p>
            <a:pPr marL="539750">
              <a:lnSpc>
                <a:spcPct val="100000"/>
              </a:lnSpc>
              <a:spcBef>
                <a:spcPts val="570"/>
              </a:spcBef>
              <a:tabLst>
                <a:tab pos="1428750" algn="l"/>
              </a:tabLst>
            </a:pPr>
            <a:r>
              <a:rPr sz="2650" spc="-25" dirty="0">
                <a:solidFill>
                  <a:srgbClr val="FFFFFF"/>
                </a:solidFill>
                <a:latin typeface="Calibri"/>
                <a:cs typeface="Calibri"/>
              </a:rPr>
              <a:t>10</a:t>
            </a:r>
            <a:r>
              <a:rPr sz="2650" dirty="0">
                <a:solidFill>
                  <a:srgbClr val="FFFFFF"/>
                </a:solidFill>
                <a:latin typeface="Calibri"/>
                <a:cs typeface="Calibri"/>
              </a:rPr>
              <a:t>	5</a:t>
            </a:r>
            <a:r>
              <a:rPr sz="2650" spc="-5" dirty="0">
                <a:solidFill>
                  <a:srgbClr val="FFFFFF"/>
                </a:solidFill>
                <a:latin typeface="Calibri"/>
                <a:cs typeface="Calibri"/>
              </a:rPr>
              <a:t> </a:t>
            </a:r>
            <a:r>
              <a:rPr sz="2650" dirty="0">
                <a:solidFill>
                  <a:srgbClr val="FFFFFF"/>
                </a:solidFill>
                <a:latin typeface="Calibri"/>
                <a:cs typeface="Calibri"/>
              </a:rPr>
              <a:t>Years</a:t>
            </a:r>
            <a:r>
              <a:rPr sz="2650" spc="10" dirty="0">
                <a:solidFill>
                  <a:srgbClr val="FFFFFF"/>
                </a:solidFill>
                <a:latin typeface="Calibri"/>
                <a:cs typeface="Calibri"/>
              </a:rPr>
              <a:t> </a:t>
            </a:r>
            <a:r>
              <a:rPr sz="2650" dirty="0">
                <a:solidFill>
                  <a:srgbClr val="FFFFFF"/>
                </a:solidFill>
                <a:latin typeface="Calibri"/>
                <a:cs typeface="Calibri"/>
              </a:rPr>
              <a:t>from</a:t>
            </a:r>
            <a:r>
              <a:rPr sz="2650" spc="5" dirty="0">
                <a:solidFill>
                  <a:srgbClr val="FFFFFF"/>
                </a:solidFill>
                <a:latin typeface="Calibri"/>
                <a:cs typeface="Calibri"/>
              </a:rPr>
              <a:t> </a:t>
            </a:r>
            <a:r>
              <a:rPr sz="2650" spc="-25" dirty="0">
                <a:solidFill>
                  <a:srgbClr val="FFFFFF"/>
                </a:solidFill>
                <a:latin typeface="Calibri"/>
                <a:cs typeface="Calibri"/>
              </a:rPr>
              <a:t>MFD</a:t>
            </a:r>
            <a:endParaRPr sz="2650" dirty="0">
              <a:latin typeface="Calibri"/>
              <a:cs typeface="Calibri"/>
            </a:endParaRPr>
          </a:p>
          <a:p>
            <a:pPr marL="2161540">
              <a:lnSpc>
                <a:spcPct val="100000"/>
              </a:lnSpc>
              <a:spcBef>
                <a:spcPts val="25"/>
              </a:spcBef>
            </a:pPr>
            <a:r>
              <a:rPr sz="2400" u="heavy" spc="-20" dirty="0">
                <a:solidFill>
                  <a:srgbClr val="FFFFFF"/>
                </a:solidFill>
                <a:uFill>
                  <a:solidFill>
                    <a:srgbClr val="FFFFFF"/>
                  </a:solidFill>
                </a:uFill>
                <a:latin typeface="Calibri"/>
                <a:cs typeface="Calibri"/>
              </a:rPr>
              <a:t>MFD</a:t>
            </a:r>
            <a:r>
              <a:rPr sz="2400" spc="-20" dirty="0">
                <a:solidFill>
                  <a:srgbClr val="FFFFFF"/>
                </a:solidFill>
                <a:latin typeface="Calibri"/>
                <a:cs typeface="Calibri"/>
              </a:rPr>
              <a:t>:</a:t>
            </a:r>
            <a:endParaRPr sz="2400" dirty="0">
              <a:latin typeface="Calibri"/>
              <a:cs typeface="Calibri"/>
            </a:endParaRPr>
          </a:p>
          <a:p>
            <a:pPr marL="2206625">
              <a:lnSpc>
                <a:spcPct val="100000"/>
              </a:lnSpc>
              <a:spcBef>
                <a:spcPts val="495"/>
              </a:spcBef>
            </a:pPr>
            <a:r>
              <a:rPr sz="2400" spc="-20" dirty="0">
                <a:solidFill>
                  <a:srgbClr val="FFFFFF"/>
                </a:solidFill>
                <a:latin typeface="Calibri"/>
                <a:cs typeface="Calibri"/>
              </a:rPr>
              <a:t>2017</a:t>
            </a:r>
            <a:endParaRPr sz="2400" dirty="0">
              <a:latin typeface="Calibri"/>
              <a:cs typeface="Calibri"/>
            </a:endParaRPr>
          </a:p>
        </p:txBody>
      </p:sp>
      <p:sp>
        <p:nvSpPr>
          <p:cNvPr id="9" name="object 9"/>
          <p:cNvSpPr txBox="1"/>
          <p:nvPr/>
        </p:nvSpPr>
        <p:spPr>
          <a:xfrm>
            <a:off x="3200400" y="8988832"/>
            <a:ext cx="10505440" cy="900246"/>
          </a:xfrm>
          <a:prstGeom prst="rect">
            <a:avLst/>
          </a:prstGeom>
          <a:solidFill>
            <a:schemeClr val="accent3">
              <a:lumMod val="60000"/>
              <a:lumOff val="40000"/>
            </a:schemeClr>
          </a:solidFill>
        </p:spPr>
        <p:txBody>
          <a:bodyPr vert="horz" wrap="square" lIns="0" tIns="83820" rIns="0" bIns="0" rtlCol="0">
            <a:spAutoFit/>
          </a:bodyPr>
          <a:lstStyle/>
          <a:p>
            <a:pPr algn="l">
              <a:lnSpc>
                <a:spcPct val="100000"/>
              </a:lnSpc>
              <a:spcBef>
                <a:spcPts val="660"/>
              </a:spcBef>
            </a:pPr>
            <a:r>
              <a:rPr lang="en-US" sz="2650" spc="50" dirty="0">
                <a:solidFill>
                  <a:srgbClr val="FF0000"/>
                </a:solidFill>
                <a:latin typeface="Calibri"/>
                <a:cs typeface="Calibri"/>
              </a:rPr>
              <a:t>Use </a:t>
            </a:r>
            <a:r>
              <a:rPr sz="2650" spc="75" dirty="0">
                <a:solidFill>
                  <a:srgbClr val="FF0000"/>
                </a:solidFill>
                <a:latin typeface="Calibri"/>
                <a:cs typeface="Calibri"/>
              </a:rPr>
              <a:t>and</a:t>
            </a:r>
            <a:r>
              <a:rPr sz="2650" spc="-55" dirty="0">
                <a:solidFill>
                  <a:srgbClr val="FF0000"/>
                </a:solidFill>
                <a:latin typeface="Calibri"/>
                <a:cs typeface="Calibri"/>
              </a:rPr>
              <a:t> </a:t>
            </a:r>
            <a:r>
              <a:rPr sz="2650" spc="50" dirty="0">
                <a:solidFill>
                  <a:srgbClr val="FF0000"/>
                </a:solidFill>
                <a:latin typeface="Calibri"/>
                <a:cs typeface="Calibri"/>
              </a:rPr>
              <a:t>deploy</a:t>
            </a:r>
            <a:r>
              <a:rPr lang="en-US" sz="2650" spc="50" dirty="0">
                <a:solidFill>
                  <a:srgbClr val="FF0000"/>
                </a:solidFill>
                <a:latin typeface="Calibri"/>
                <a:cs typeface="Calibri"/>
              </a:rPr>
              <a:t>ment is restricted to</a:t>
            </a:r>
            <a:r>
              <a:rPr sz="2650" spc="-50" dirty="0">
                <a:solidFill>
                  <a:srgbClr val="FF0000"/>
                </a:solidFill>
                <a:latin typeface="Calibri"/>
                <a:cs typeface="Calibri"/>
              </a:rPr>
              <a:t> </a:t>
            </a:r>
            <a:r>
              <a:rPr sz="2650" spc="125" dirty="0">
                <a:solidFill>
                  <a:srgbClr val="FF0000"/>
                </a:solidFill>
                <a:latin typeface="Calibri"/>
                <a:cs typeface="Calibri"/>
              </a:rPr>
              <a:t>LCSO</a:t>
            </a:r>
            <a:r>
              <a:rPr sz="2650" spc="-55" dirty="0">
                <a:solidFill>
                  <a:srgbClr val="FF0000"/>
                </a:solidFill>
                <a:latin typeface="Calibri"/>
                <a:cs typeface="Calibri"/>
              </a:rPr>
              <a:t> </a:t>
            </a:r>
            <a:r>
              <a:rPr sz="2650" spc="45" dirty="0">
                <a:solidFill>
                  <a:srgbClr val="FF0000"/>
                </a:solidFill>
                <a:latin typeface="Calibri"/>
                <a:cs typeface="Calibri"/>
              </a:rPr>
              <a:t>Correctional</a:t>
            </a:r>
            <a:r>
              <a:rPr sz="2650" spc="-50" dirty="0">
                <a:solidFill>
                  <a:srgbClr val="FF0000"/>
                </a:solidFill>
                <a:latin typeface="Calibri"/>
                <a:cs typeface="Calibri"/>
              </a:rPr>
              <a:t> </a:t>
            </a:r>
            <a:r>
              <a:rPr sz="2650" spc="130" dirty="0">
                <a:solidFill>
                  <a:srgbClr val="FF0000"/>
                </a:solidFill>
                <a:latin typeface="Calibri"/>
                <a:cs typeface="Calibri"/>
              </a:rPr>
              <a:t>SERT</a:t>
            </a:r>
            <a:r>
              <a:rPr sz="2650" spc="-55" dirty="0">
                <a:solidFill>
                  <a:srgbClr val="FF0000"/>
                </a:solidFill>
                <a:latin typeface="Calibri"/>
                <a:cs typeface="Calibri"/>
              </a:rPr>
              <a:t> </a:t>
            </a:r>
            <a:r>
              <a:rPr lang="en-US" sz="2650" spc="-10" dirty="0">
                <a:solidFill>
                  <a:srgbClr val="FF0000"/>
                </a:solidFill>
                <a:latin typeface="Calibri"/>
                <a:cs typeface="Calibri"/>
              </a:rPr>
              <a:t>m</a:t>
            </a:r>
            <a:r>
              <a:rPr sz="2650" spc="-10" dirty="0">
                <a:solidFill>
                  <a:srgbClr val="FF0000"/>
                </a:solidFill>
                <a:latin typeface="Calibri"/>
                <a:cs typeface="Calibri"/>
              </a:rPr>
              <a:t>embers.</a:t>
            </a:r>
            <a:r>
              <a:rPr lang="en-US" sz="2650" dirty="0">
                <a:solidFill>
                  <a:srgbClr val="FF0000"/>
                </a:solidFill>
                <a:latin typeface="Calibri"/>
                <a:cs typeface="Calibri"/>
              </a:rPr>
              <a:t> </a:t>
            </a:r>
            <a:r>
              <a:rPr sz="2650" dirty="0">
                <a:solidFill>
                  <a:srgbClr val="FF1616"/>
                </a:solidFill>
                <a:latin typeface="Calibri"/>
                <a:cs typeface="Calibri"/>
              </a:rPr>
              <a:t>Deployment</a:t>
            </a:r>
            <a:r>
              <a:rPr sz="2650" spc="25" dirty="0">
                <a:solidFill>
                  <a:srgbClr val="FF1616"/>
                </a:solidFill>
                <a:latin typeface="Calibri"/>
                <a:cs typeface="Calibri"/>
              </a:rPr>
              <a:t> </a:t>
            </a:r>
            <a:r>
              <a:rPr sz="2650" dirty="0">
                <a:solidFill>
                  <a:srgbClr val="FF1616"/>
                </a:solidFill>
                <a:latin typeface="Calibri"/>
                <a:cs typeface="Calibri"/>
              </a:rPr>
              <a:t>MUST</a:t>
            </a:r>
            <a:r>
              <a:rPr sz="2650" spc="25" dirty="0">
                <a:solidFill>
                  <a:srgbClr val="FF1616"/>
                </a:solidFill>
                <a:latin typeface="Calibri"/>
                <a:cs typeface="Calibri"/>
              </a:rPr>
              <a:t> </a:t>
            </a:r>
            <a:r>
              <a:rPr sz="2650" dirty="0">
                <a:solidFill>
                  <a:srgbClr val="FF1616"/>
                </a:solidFill>
                <a:latin typeface="Calibri"/>
                <a:cs typeface="Calibri"/>
              </a:rPr>
              <a:t>be</a:t>
            </a:r>
            <a:r>
              <a:rPr sz="2650" spc="25" dirty="0">
                <a:solidFill>
                  <a:srgbClr val="FF1616"/>
                </a:solidFill>
                <a:latin typeface="Calibri"/>
                <a:cs typeface="Calibri"/>
              </a:rPr>
              <a:t> </a:t>
            </a:r>
            <a:r>
              <a:rPr sz="2650" spc="45" dirty="0">
                <a:solidFill>
                  <a:srgbClr val="FF1616"/>
                </a:solidFill>
                <a:latin typeface="Calibri"/>
                <a:cs typeface="Calibri"/>
              </a:rPr>
              <a:t>authorized</a:t>
            </a:r>
            <a:r>
              <a:rPr sz="2650" spc="25" dirty="0">
                <a:solidFill>
                  <a:srgbClr val="FF1616"/>
                </a:solidFill>
                <a:latin typeface="Calibri"/>
                <a:cs typeface="Calibri"/>
              </a:rPr>
              <a:t> </a:t>
            </a:r>
            <a:r>
              <a:rPr sz="2650" spc="65" dirty="0">
                <a:solidFill>
                  <a:srgbClr val="FF1616"/>
                </a:solidFill>
                <a:latin typeface="Calibri"/>
                <a:cs typeface="Calibri"/>
              </a:rPr>
              <a:t>by</a:t>
            </a:r>
            <a:r>
              <a:rPr sz="2650" spc="25" dirty="0">
                <a:solidFill>
                  <a:srgbClr val="FF1616"/>
                </a:solidFill>
                <a:latin typeface="Calibri"/>
                <a:cs typeface="Calibri"/>
              </a:rPr>
              <a:t> </a:t>
            </a:r>
            <a:r>
              <a:rPr sz="2650" spc="75" dirty="0">
                <a:solidFill>
                  <a:srgbClr val="FF1616"/>
                </a:solidFill>
                <a:latin typeface="Calibri"/>
                <a:cs typeface="Calibri"/>
              </a:rPr>
              <a:t>a</a:t>
            </a:r>
            <a:r>
              <a:rPr sz="2650" spc="25" dirty="0">
                <a:solidFill>
                  <a:srgbClr val="FF1616"/>
                </a:solidFill>
                <a:latin typeface="Calibri"/>
                <a:cs typeface="Calibri"/>
              </a:rPr>
              <a:t> </a:t>
            </a:r>
            <a:r>
              <a:rPr sz="2650" spc="-10" dirty="0">
                <a:solidFill>
                  <a:srgbClr val="FF1616"/>
                </a:solidFill>
                <a:latin typeface="Calibri"/>
                <a:cs typeface="Calibri"/>
              </a:rPr>
              <a:t>supervisor.</a:t>
            </a:r>
            <a:endParaRPr sz="2650" dirty="0">
              <a:latin typeface="Calibri"/>
              <a:cs typeface="Calibri"/>
            </a:endParaRPr>
          </a:p>
        </p:txBody>
      </p:sp>
      <p:sp>
        <p:nvSpPr>
          <p:cNvPr id="11" name="object 11"/>
          <p:cNvSpPr txBox="1"/>
          <p:nvPr/>
        </p:nvSpPr>
        <p:spPr>
          <a:xfrm>
            <a:off x="15054197" y="7133497"/>
            <a:ext cx="955675" cy="977900"/>
          </a:xfrm>
          <a:prstGeom prst="rect">
            <a:avLst/>
          </a:prstGeom>
        </p:spPr>
        <p:txBody>
          <a:bodyPr vert="horz" wrap="square" lIns="0" tIns="84455" rIns="0" bIns="0" rtlCol="0">
            <a:spAutoFit/>
          </a:bodyPr>
          <a:lstStyle/>
          <a:p>
            <a:pPr marL="97790">
              <a:lnSpc>
                <a:spcPct val="100000"/>
              </a:lnSpc>
              <a:spcBef>
                <a:spcPts val="665"/>
              </a:spcBef>
            </a:pPr>
            <a:r>
              <a:rPr sz="2650" u="heavy" spc="30" dirty="0">
                <a:solidFill>
                  <a:srgbClr val="FFFFFF"/>
                </a:solidFill>
                <a:uFill>
                  <a:solidFill>
                    <a:srgbClr val="FFFFFF"/>
                  </a:solidFill>
                </a:uFill>
                <a:latin typeface="Calibri"/>
                <a:cs typeface="Calibri"/>
              </a:rPr>
              <a:t>C</a:t>
            </a:r>
            <a:r>
              <a:rPr lang="en-US" sz="2650" u="heavy" spc="30" dirty="0">
                <a:solidFill>
                  <a:srgbClr val="FFFFFF"/>
                </a:solidFill>
                <a:uFill>
                  <a:solidFill>
                    <a:srgbClr val="FFFFFF"/>
                  </a:solidFill>
                </a:uFill>
                <a:latin typeface="Calibri"/>
                <a:cs typeface="Calibri"/>
              </a:rPr>
              <a:t>ost</a:t>
            </a:r>
            <a:r>
              <a:rPr sz="2650" spc="30" dirty="0">
                <a:solidFill>
                  <a:srgbClr val="FFFFFF"/>
                </a:solidFill>
                <a:latin typeface="Calibri"/>
                <a:cs typeface="Calibri"/>
              </a:rPr>
              <a:t>:</a:t>
            </a:r>
            <a:endParaRPr sz="2650" dirty="0">
              <a:latin typeface="Calibri"/>
              <a:cs typeface="Calibri"/>
            </a:endParaRPr>
          </a:p>
          <a:p>
            <a:pPr marL="12700">
              <a:lnSpc>
                <a:spcPct val="100000"/>
              </a:lnSpc>
              <a:spcBef>
                <a:spcPts val="570"/>
              </a:spcBef>
            </a:pPr>
            <a:r>
              <a:rPr sz="2650" spc="-10" dirty="0">
                <a:solidFill>
                  <a:srgbClr val="FFFFFF"/>
                </a:solidFill>
                <a:latin typeface="Calibri"/>
                <a:cs typeface="Calibri"/>
              </a:rPr>
              <a:t>$52.50</a:t>
            </a:r>
            <a:endParaRPr sz="2650" dirty="0">
              <a:latin typeface="Calibri"/>
              <a:cs typeface="Calibri"/>
            </a:endParaRPr>
          </a:p>
        </p:txBody>
      </p:sp>
      <p:sp>
        <p:nvSpPr>
          <p:cNvPr id="12" name="TextBox 11"/>
          <p:cNvSpPr txBox="1"/>
          <p:nvPr/>
        </p:nvSpPr>
        <p:spPr>
          <a:xfrm>
            <a:off x="11045024" y="3162300"/>
            <a:ext cx="800219" cy="369332"/>
          </a:xfrm>
          <a:prstGeom prst="rect">
            <a:avLst/>
          </a:prstGeom>
          <a:solidFill>
            <a:schemeClr val="accent3">
              <a:lumMod val="60000"/>
              <a:lumOff val="40000"/>
            </a:schemeClr>
          </a:solidFill>
        </p:spPr>
        <p:txBody>
          <a:bodyPr wrap="none" rtlCol="0">
            <a:spAutoFit/>
          </a:bodyPr>
          <a:lstStyle/>
          <a:p>
            <a:r>
              <a:rPr lang="en-US" dirty="0">
                <a:solidFill>
                  <a:srgbClr val="C00000"/>
                </a:solidFill>
              </a:rPr>
              <a:t>SERT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0" y="1028700"/>
            <a:ext cx="8610600" cy="1846659"/>
          </a:xfrm>
        </p:spPr>
        <p:txBody>
          <a:bodyPr/>
          <a:lstStyle/>
          <a:p>
            <a:r>
              <a:rPr lang="en-US" sz="6000" u="none" dirty="0">
                <a:solidFill>
                  <a:schemeClr val="bg1"/>
                </a:solidFill>
              </a:rPr>
              <a:t>CTS 9594 – OC STING- BALL</a:t>
            </a:r>
          </a:p>
        </p:txBody>
      </p:sp>
      <p:sp>
        <p:nvSpPr>
          <p:cNvPr id="3" name="Text Placeholder 2"/>
          <p:cNvSpPr>
            <a:spLocks noGrp="1"/>
          </p:cNvSpPr>
          <p:nvPr>
            <p:ph type="body" idx="1"/>
          </p:nvPr>
        </p:nvSpPr>
        <p:spPr>
          <a:xfrm>
            <a:off x="7565571" y="3390900"/>
            <a:ext cx="8494395" cy="2862322"/>
          </a:xfrm>
        </p:spPr>
        <p:txBody>
          <a:bodyPr/>
          <a:lstStyle/>
          <a:p>
            <a:r>
              <a:rPr lang="en-US" b="1" dirty="0"/>
              <a:t>9594</a:t>
            </a:r>
            <a:r>
              <a:rPr lang="en-US" dirty="0"/>
              <a:t> – </a:t>
            </a:r>
            <a:r>
              <a:rPr lang="en-US"/>
              <a:t>Multi-effect device </a:t>
            </a:r>
            <a:r>
              <a:rPr lang="en-US" dirty="0"/>
              <a:t>with a loud blast, bright flash and dispersion of stinging .31 caliber pellets.  Can also be configured to dispense an instantaneous cloud of irritant powder. </a:t>
            </a:r>
            <a:r>
              <a:rPr lang="en-US" sz="3200" dirty="0">
                <a:solidFill>
                  <a:srgbClr val="FFFFFF"/>
                </a:solidFill>
              </a:rPr>
              <a:t>Device</a:t>
            </a:r>
            <a:r>
              <a:rPr lang="en-US" sz="3200" spc="45" dirty="0">
                <a:solidFill>
                  <a:srgbClr val="FFFFFF"/>
                </a:solidFill>
              </a:rPr>
              <a:t> </a:t>
            </a:r>
            <a:r>
              <a:rPr lang="en-US" sz="3200" spc="50" dirty="0">
                <a:solidFill>
                  <a:srgbClr val="FFFFFF"/>
                </a:solidFill>
              </a:rPr>
              <a:t>is</a:t>
            </a:r>
            <a:r>
              <a:rPr lang="en-US" sz="3200" spc="40" dirty="0">
                <a:solidFill>
                  <a:srgbClr val="FFFFFF"/>
                </a:solidFill>
              </a:rPr>
              <a:t> </a:t>
            </a:r>
            <a:r>
              <a:rPr lang="en-US" sz="3200" dirty="0">
                <a:solidFill>
                  <a:srgbClr val="FFFFFF"/>
                </a:solidFill>
              </a:rPr>
              <a:t>most</a:t>
            </a:r>
            <a:r>
              <a:rPr lang="en-US" sz="3200" spc="45" dirty="0">
                <a:solidFill>
                  <a:srgbClr val="FFFFFF"/>
                </a:solidFill>
              </a:rPr>
              <a:t> </a:t>
            </a:r>
            <a:r>
              <a:rPr lang="en-US" sz="3200" dirty="0">
                <a:solidFill>
                  <a:srgbClr val="FFFFFF"/>
                </a:solidFill>
              </a:rPr>
              <a:t>widely</a:t>
            </a:r>
            <a:r>
              <a:rPr lang="en-US" sz="3200" spc="45" dirty="0">
                <a:solidFill>
                  <a:srgbClr val="FFFFFF"/>
                </a:solidFill>
              </a:rPr>
              <a:t> </a:t>
            </a:r>
            <a:r>
              <a:rPr lang="en-US" sz="3200" dirty="0">
                <a:solidFill>
                  <a:srgbClr val="FFFFFF"/>
                </a:solidFill>
              </a:rPr>
              <a:t>used</a:t>
            </a:r>
            <a:r>
              <a:rPr lang="en-US" sz="3200" spc="40" dirty="0">
                <a:solidFill>
                  <a:srgbClr val="FFFFFF"/>
                </a:solidFill>
              </a:rPr>
              <a:t> </a:t>
            </a:r>
            <a:r>
              <a:rPr lang="en-US" sz="3200" spc="60" dirty="0">
                <a:solidFill>
                  <a:srgbClr val="FFFFFF"/>
                </a:solidFill>
              </a:rPr>
              <a:t>as</a:t>
            </a:r>
            <a:r>
              <a:rPr lang="en-US" sz="3200" spc="45" dirty="0">
                <a:solidFill>
                  <a:srgbClr val="FFFFFF"/>
                </a:solidFill>
              </a:rPr>
              <a:t> </a:t>
            </a:r>
            <a:r>
              <a:rPr lang="en-US" sz="3200" spc="55" dirty="0">
                <a:solidFill>
                  <a:srgbClr val="FFFFFF"/>
                </a:solidFill>
              </a:rPr>
              <a:t>a</a:t>
            </a:r>
            <a:r>
              <a:rPr lang="en-US" sz="3200" spc="40" dirty="0">
                <a:solidFill>
                  <a:srgbClr val="FFFFFF"/>
                </a:solidFill>
              </a:rPr>
              <a:t> </a:t>
            </a:r>
            <a:r>
              <a:rPr lang="en-US" sz="3200" dirty="0">
                <a:solidFill>
                  <a:srgbClr val="FFFFFF"/>
                </a:solidFill>
              </a:rPr>
              <a:t>crowd</a:t>
            </a:r>
            <a:r>
              <a:rPr lang="en-US" sz="3200" spc="45" dirty="0">
                <a:solidFill>
                  <a:srgbClr val="FFFFFF"/>
                </a:solidFill>
              </a:rPr>
              <a:t> management </a:t>
            </a:r>
            <a:r>
              <a:rPr lang="en-US" sz="3200" dirty="0">
                <a:solidFill>
                  <a:srgbClr val="FFFFFF"/>
                </a:solidFill>
              </a:rPr>
              <a:t>tool</a:t>
            </a:r>
            <a:r>
              <a:rPr lang="en-US" sz="3200" spc="45" dirty="0">
                <a:solidFill>
                  <a:srgbClr val="FFFFFF"/>
                </a:solidFill>
              </a:rPr>
              <a:t> </a:t>
            </a:r>
            <a:r>
              <a:rPr lang="en-US" sz="3200" spc="-25" dirty="0">
                <a:solidFill>
                  <a:srgbClr val="FFFFFF"/>
                </a:solidFill>
              </a:rPr>
              <a:t>by </a:t>
            </a:r>
            <a:r>
              <a:rPr lang="en-US" sz="3200" spc="80" dirty="0">
                <a:solidFill>
                  <a:srgbClr val="FFFFFF"/>
                </a:solidFill>
              </a:rPr>
              <a:t>Law</a:t>
            </a:r>
            <a:r>
              <a:rPr lang="en-US" sz="3200" spc="60" dirty="0">
                <a:solidFill>
                  <a:srgbClr val="FFFFFF"/>
                </a:solidFill>
              </a:rPr>
              <a:t> </a:t>
            </a:r>
            <a:r>
              <a:rPr lang="en-US" sz="3200" dirty="0">
                <a:solidFill>
                  <a:srgbClr val="FFFFFF"/>
                </a:solidFill>
              </a:rPr>
              <a:t>Enforcement</a:t>
            </a:r>
            <a:r>
              <a:rPr lang="en-US" sz="3200" spc="65" dirty="0">
                <a:solidFill>
                  <a:srgbClr val="FFFFFF"/>
                </a:solidFill>
              </a:rPr>
              <a:t> </a:t>
            </a:r>
            <a:r>
              <a:rPr lang="en-US" sz="3200" spc="60" dirty="0">
                <a:solidFill>
                  <a:srgbClr val="FFFFFF"/>
                </a:solidFill>
              </a:rPr>
              <a:t>and</a:t>
            </a:r>
            <a:r>
              <a:rPr lang="en-US" sz="3200" spc="65" dirty="0">
                <a:solidFill>
                  <a:srgbClr val="FFFFFF"/>
                </a:solidFill>
              </a:rPr>
              <a:t> </a:t>
            </a:r>
            <a:r>
              <a:rPr lang="en-US" sz="3200" spc="-10" dirty="0">
                <a:solidFill>
                  <a:srgbClr val="FFFFFF"/>
                </a:solidFill>
              </a:rPr>
              <a:t>Corrections.</a:t>
            </a:r>
            <a:endParaRPr lang="en-US" dirty="0"/>
          </a:p>
        </p:txBody>
      </p:sp>
      <p:pic>
        <p:nvPicPr>
          <p:cNvPr id="7" name="Picture 6"/>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33400" y="1490365"/>
            <a:ext cx="7010400" cy="7023715"/>
          </a:xfrm>
          <a:prstGeom prst="rect">
            <a:avLst/>
          </a:prstGeom>
        </p:spPr>
      </p:pic>
      <p:sp>
        <p:nvSpPr>
          <p:cNvPr id="8" name="TextBox 7"/>
          <p:cNvSpPr txBox="1"/>
          <p:nvPr/>
        </p:nvSpPr>
        <p:spPr>
          <a:xfrm>
            <a:off x="1143000" y="3543300"/>
            <a:ext cx="800219" cy="369332"/>
          </a:xfrm>
          <a:prstGeom prst="rect">
            <a:avLst/>
          </a:prstGeom>
          <a:solidFill>
            <a:schemeClr val="accent3">
              <a:lumMod val="60000"/>
              <a:lumOff val="40000"/>
            </a:schemeClr>
          </a:solidFill>
        </p:spPr>
        <p:txBody>
          <a:bodyPr wrap="none" rtlCol="0">
            <a:spAutoFit/>
          </a:bodyPr>
          <a:lstStyle/>
          <a:p>
            <a:r>
              <a:rPr lang="en-US" dirty="0">
                <a:solidFill>
                  <a:srgbClr val="C00000"/>
                </a:solidFill>
              </a:rPr>
              <a:t>SERT</a:t>
            </a:r>
          </a:p>
        </p:txBody>
      </p:sp>
      <p:sp>
        <p:nvSpPr>
          <p:cNvPr id="9" name="TextBox 8"/>
          <p:cNvSpPr txBox="1"/>
          <p:nvPr/>
        </p:nvSpPr>
        <p:spPr>
          <a:xfrm>
            <a:off x="7572102" y="8343900"/>
            <a:ext cx="9043851" cy="1661993"/>
          </a:xfrm>
          <a:prstGeom prst="rect">
            <a:avLst/>
          </a:prstGeom>
          <a:solidFill>
            <a:schemeClr val="accent3">
              <a:lumMod val="60000"/>
              <a:lumOff val="40000"/>
            </a:schemeClr>
          </a:solidFill>
        </p:spPr>
        <p:txBody>
          <a:bodyPr wrap="square" rtlCol="0">
            <a:spAutoFit/>
          </a:bodyPr>
          <a:lstStyle/>
          <a:p>
            <a:pPr algn="l"/>
            <a:r>
              <a:rPr lang="en-US" sz="2800" spc="50" dirty="0">
                <a:solidFill>
                  <a:srgbClr val="FF0000"/>
                </a:solidFill>
                <a:latin typeface="Calibri"/>
                <a:cs typeface="Calibri"/>
              </a:rPr>
              <a:t>Use </a:t>
            </a:r>
            <a:r>
              <a:rPr lang="en-US" sz="2800" spc="75" dirty="0">
                <a:solidFill>
                  <a:srgbClr val="FF0000"/>
                </a:solidFill>
                <a:latin typeface="Calibri"/>
                <a:cs typeface="Calibri"/>
              </a:rPr>
              <a:t>and</a:t>
            </a:r>
            <a:r>
              <a:rPr lang="en-US" sz="2800" spc="-55" dirty="0">
                <a:solidFill>
                  <a:srgbClr val="FF0000"/>
                </a:solidFill>
                <a:latin typeface="Calibri"/>
                <a:cs typeface="Calibri"/>
              </a:rPr>
              <a:t> </a:t>
            </a:r>
            <a:r>
              <a:rPr lang="en-US" sz="2800" spc="50" dirty="0">
                <a:solidFill>
                  <a:srgbClr val="FF0000"/>
                </a:solidFill>
                <a:latin typeface="Calibri"/>
                <a:cs typeface="Calibri"/>
              </a:rPr>
              <a:t>deployment is restricted to</a:t>
            </a:r>
            <a:r>
              <a:rPr lang="en-US" sz="2800" spc="-50" dirty="0">
                <a:solidFill>
                  <a:srgbClr val="FF0000"/>
                </a:solidFill>
                <a:latin typeface="Calibri"/>
                <a:cs typeface="Calibri"/>
              </a:rPr>
              <a:t> </a:t>
            </a:r>
            <a:r>
              <a:rPr lang="en-US" sz="2800" spc="125" dirty="0">
                <a:solidFill>
                  <a:srgbClr val="FF0000"/>
                </a:solidFill>
                <a:latin typeface="Calibri"/>
                <a:cs typeface="Calibri"/>
              </a:rPr>
              <a:t>LCSO</a:t>
            </a:r>
            <a:r>
              <a:rPr lang="en-US" sz="2800" spc="-55" dirty="0">
                <a:solidFill>
                  <a:srgbClr val="FF0000"/>
                </a:solidFill>
                <a:latin typeface="Calibri"/>
                <a:cs typeface="Calibri"/>
              </a:rPr>
              <a:t> </a:t>
            </a:r>
            <a:r>
              <a:rPr lang="en-US" sz="2800" spc="45" dirty="0">
                <a:solidFill>
                  <a:srgbClr val="FF0000"/>
                </a:solidFill>
                <a:latin typeface="Calibri"/>
                <a:cs typeface="Calibri"/>
              </a:rPr>
              <a:t>Correctional</a:t>
            </a:r>
            <a:r>
              <a:rPr lang="en-US" sz="2800" spc="-50" dirty="0">
                <a:solidFill>
                  <a:srgbClr val="FF0000"/>
                </a:solidFill>
                <a:latin typeface="Calibri"/>
                <a:cs typeface="Calibri"/>
              </a:rPr>
              <a:t> </a:t>
            </a:r>
            <a:r>
              <a:rPr lang="en-US" sz="2800" spc="130" dirty="0">
                <a:solidFill>
                  <a:srgbClr val="FF0000"/>
                </a:solidFill>
                <a:latin typeface="Calibri"/>
                <a:cs typeface="Calibri"/>
              </a:rPr>
              <a:t>SERT</a:t>
            </a:r>
            <a:r>
              <a:rPr lang="en-US" sz="2800" spc="-55" dirty="0">
                <a:solidFill>
                  <a:srgbClr val="FF0000"/>
                </a:solidFill>
                <a:latin typeface="Calibri"/>
                <a:cs typeface="Calibri"/>
              </a:rPr>
              <a:t> </a:t>
            </a:r>
            <a:r>
              <a:rPr lang="en-US" sz="2800" spc="-10" dirty="0">
                <a:solidFill>
                  <a:srgbClr val="FF0000"/>
                </a:solidFill>
                <a:latin typeface="Calibri"/>
                <a:cs typeface="Calibri"/>
              </a:rPr>
              <a:t>members.</a:t>
            </a:r>
            <a:r>
              <a:rPr lang="en-US" sz="2800" dirty="0">
                <a:solidFill>
                  <a:srgbClr val="FF0000"/>
                </a:solidFill>
                <a:latin typeface="Calibri"/>
                <a:cs typeface="Calibri"/>
              </a:rPr>
              <a:t> </a:t>
            </a:r>
            <a:r>
              <a:rPr lang="en-US" sz="2800" dirty="0">
                <a:solidFill>
                  <a:srgbClr val="FF1616"/>
                </a:solidFill>
                <a:latin typeface="Calibri"/>
                <a:cs typeface="Calibri"/>
              </a:rPr>
              <a:t>Deployment</a:t>
            </a:r>
            <a:r>
              <a:rPr lang="en-US" sz="2800" spc="25" dirty="0">
                <a:solidFill>
                  <a:srgbClr val="FF1616"/>
                </a:solidFill>
                <a:latin typeface="Calibri"/>
                <a:cs typeface="Calibri"/>
              </a:rPr>
              <a:t> </a:t>
            </a:r>
            <a:r>
              <a:rPr lang="en-US" sz="2800" dirty="0">
                <a:solidFill>
                  <a:srgbClr val="FF1616"/>
                </a:solidFill>
                <a:latin typeface="Calibri"/>
                <a:cs typeface="Calibri"/>
              </a:rPr>
              <a:t>MUST</a:t>
            </a:r>
            <a:r>
              <a:rPr lang="en-US" sz="2800" spc="25" dirty="0">
                <a:solidFill>
                  <a:srgbClr val="FF1616"/>
                </a:solidFill>
                <a:latin typeface="Calibri"/>
                <a:cs typeface="Calibri"/>
              </a:rPr>
              <a:t> </a:t>
            </a:r>
            <a:r>
              <a:rPr lang="en-US" sz="2800" dirty="0">
                <a:solidFill>
                  <a:srgbClr val="FF1616"/>
                </a:solidFill>
                <a:latin typeface="Calibri"/>
                <a:cs typeface="Calibri"/>
              </a:rPr>
              <a:t>be</a:t>
            </a:r>
            <a:r>
              <a:rPr lang="en-US" sz="2800" spc="25" dirty="0">
                <a:solidFill>
                  <a:srgbClr val="FF1616"/>
                </a:solidFill>
                <a:latin typeface="Calibri"/>
                <a:cs typeface="Calibri"/>
              </a:rPr>
              <a:t> </a:t>
            </a:r>
            <a:r>
              <a:rPr lang="en-US" sz="2800" spc="45" dirty="0">
                <a:solidFill>
                  <a:srgbClr val="FF1616"/>
                </a:solidFill>
                <a:latin typeface="Calibri"/>
                <a:cs typeface="Calibri"/>
              </a:rPr>
              <a:t>authorized</a:t>
            </a:r>
            <a:r>
              <a:rPr lang="en-US" sz="2800" spc="25" dirty="0">
                <a:solidFill>
                  <a:srgbClr val="FF1616"/>
                </a:solidFill>
                <a:latin typeface="Calibri"/>
                <a:cs typeface="Calibri"/>
              </a:rPr>
              <a:t> </a:t>
            </a:r>
            <a:r>
              <a:rPr lang="en-US" sz="2800" spc="65" dirty="0">
                <a:solidFill>
                  <a:srgbClr val="FF1616"/>
                </a:solidFill>
                <a:latin typeface="Calibri"/>
                <a:cs typeface="Calibri"/>
              </a:rPr>
              <a:t>by</a:t>
            </a:r>
            <a:r>
              <a:rPr lang="en-US" sz="2800" spc="25" dirty="0">
                <a:solidFill>
                  <a:srgbClr val="FF1616"/>
                </a:solidFill>
                <a:latin typeface="Calibri"/>
                <a:cs typeface="Calibri"/>
              </a:rPr>
              <a:t> </a:t>
            </a:r>
            <a:r>
              <a:rPr lang="en-US" sz="2800" spc="75" dirty="0">
                <a:solidFill>
                  <a:srgbClr val="FF1616"/>
                </a:solidFill>
                <a:latin typeface="Calibri"/>
                <a:cs typeface="Calibri"/>
              </a:rPr>
              <a:t>a</a:t>
            </a:r>
            <a:r>
              <a:rPr lang="en-US" sz="2800" spc="25" dirty="0">
                <a:solidFill>
                  <a:srgbClr val="FF1616"/>
                </a:solidFill>
                <a:latin typeface="Calibri"/>
                <a:cs typeface="Calibri"/>
              </a:rPr>
              <a:t> </a:t>
            </a:r>
            <a:r>
              <a:rPr lang="en-US" sz="2800" spc="-10" dirty="0">
                <a:solidFill>
                  <a:srgbClr val="FF1616"/>
                </a:solidFill>
                <a:latin typeface="Calibri"/>
                <a:cs typeface="Calibri"/>
              </a:rPr>
              <a:t>supervisor.</a:t>
            </a:r>
            <a:endParaRPr lang="en-US" sz="2800" dirty="0">
              <a:latin typeface="Calibri"/>
              <a:cs typeface="Calibri"/>
            </a:endParaRPr>
          </a:p>
          <a:p>
            <a:endParaRPr lang="en-US" dirty="0"/>
          </a:p>
        </p:txBody>
      </p:sp>
      <p:sp>
        <p:nvSpPr>
          <p:cNvPr id="10" name="TextBox 9"/>
          <p:cNvSpPr txBox="1"/>
          <p:nvPr/>
        </p:nvSpPr>
        <p:spPr>
          <a:xfrm>
            <a:off x="381000" y="7710297"/>
            <a:ext cx="6838732" cy="1892826"/>
          </a:xfrm>
          <a:prstGeom prst="rect">
            <a:avLst/>
          </a:prstGeom>
          <a:noFill/>
        </p:spPr>
        <p:txBody>
          <a:bodyPr wrap="none" rtlCol="0">
            <a:spAutoFit/>
          </a:bodyPr>
          <a:lstStyle/>
          <a:p>
            <a:pPr>
              <a:lnSpc>
                <a:spcPct val="150000"/>
              </a:lnSpc>
            </a:pPr>
            <a:r>
              <a:rPr lang="en-US" sz="2600" u="sng" dirty="0">
                <a:solidFill>
                  <a:schemeClr val="bg1"/>
                </a:solidFill>
              </a:rPr>
              <a:t>Quantity</a:t>
            </a:r>
            <a:r>
              <a:rPr lang="en-US" sz="2600" dirty="0">
                <a:solidFill>
                  <a:schemeClr val="bg1"/>
                </a:solidFill>
              </a:rPr>
              <a:t>		</a:t>
            </a:r>
            <a:r>
              <a:rPr lang="en-US" sz="2600" u="sng" dirty="0">
                <a:solidFill>
                  <a:schemeClr val="bg1"/>
                </a:solidFill>
              </a:rPr>
              <a:t>Expiration</a:t>
            </a:r>
            <a:r>
              <a:rPr lang="en-US" sz="2600" dirty="0">
                <a:solidFill>
                  <a:schemeClr val="bg1"/>
                </a:solidFill>
              </a:rPr>
              <a:t>		</a:t>
            </a:r>
            <a:r>
              <a:rPr lang="en-US" sz="2600" u="sng" dirty="0">
                <a:solidFill>
                  <a:schemeClr val="bg1"/>
                </a:solidFill>
              </a:rPr>
              <a:t>Cost</a:t>
            </a:r>
          </a:p>
          <a:p>
            <a:pPr>
              <a:lnSpc>
                <a:spcPct val="150000"/>
              </a:lnSpc>
            </a:pPr>
            <a:r>
              <a:rPr lang="en-US" sz="2600" dirty="0">
                <a:solidFill>
                  <a:schemeClr val="bg1"/>
                </a:solidFill>
              </a:rPr>
              <a:t>     12		    5 years from MFD    $43.68ea</a:t>
            </a:r>
            <a:endParaRPr lang="en-US" sz="2600" dirty="0">
              <a:solidFill>
                <a:srgbClr val="C00000"/>
              </a:solidFill>
            </a:endParaRPr>
          </a:p>
          <a:p>
            <a:pPr>
              <a:lnSpc>
                <a:spcPct val="150000"/>
              </a:lnSpc>
            </a:pPr>
            <a:r>
              <a:rPr lang="en-US" sz="2600" dirty="0">
                <a:solidFill>
                  <a:schemeClr val="bg1"/>
                </a:solidFill>
              </a:rPr>
              <a:t>			MFD 2021</a:t>
            </a:r>
          </a:p>
        </p:txBody>
      </p:sp>
    </p:spTree>
    <p:extLst>
      <p:ext uri="{BB962C8B-B14F-4D97-AF65-F5344CB8AC3E}">
        <p14:creationId xmlns:p14="http://schemas.microsoft.com/office/powerpoint/2010/main" val="10025759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77746" y="5143500"/>
            <a:ext cx="16735424" cy="4486274"/>
          </a:xfrm>
          <a:prstGeom prst="rect">
            <a:avLst/>
          </a:prstGeom>
        </p:spPr>
      </p:pic>
      <p:sp>
        <p:nvSpPr>
          <p:cNvPr id="3" name="object 3"/>
          <p:cNvSpPr txBox="1"/>
          <p:nvPr/>
        </p:nvSpPr>
        <p:spPr>
          <a:xfrm>
            <a:off x="1016000" y="785966"/>
            <a:ext cx="5066665" cy="3526790"/>
          </a:xfrm>
          <a:prstGeom prst="rect">
            <a:avLst/>
          </a:prstGeom>
        </p:spPr>
        <p:txBody>
          <a:bodyPr vert="horz" wrap="square" lIns="0" tIns="107314" rIns="0" bIns="0" rtlCol="0">
            <a:spAutoFit/>
          </a:bodyPr>
          <a:lstStyle/>
          <a:p>
            <a:pPr marL="12700" marR="5080">
              <a:lnSpc>
                <a:spcPts val="6730"/>
              </a:lnSpc>
              <a:spcBef>
                <a:spcPts val="844"/>
              </a:spcBef>
            </a:pPr>
            <a:r>
              <a:rPr sz="6100" b="1" spc="165" dirty="0">
                <a:solidFill>
                  <a:srgbClr val="FFFFFF"/>
                </a:solidFill>
                <a:latin typeface="Calibri"/>
                <a:cs typeface="Calibri"/>
              </a:rPr>
              <a:t>FABRIQUE </a:t>
            </a:r>
            <a:r>
              <a:rPr sz="6100" b="1" spc="140" dirty="0">
                <a:solidFill>
                  <a:srgbClr val="FFFFFF"/>
                </a:solidFill>
                <a:latin typeface="Calibri"/>
                <a:cs typeface="Calibri"/>
              </a:rPr>
              <a:t>NATIONALE</a:t>
            </a:r>
            <a:r>
              <a:rPr sz="6100" b="1" spc="-120" dirty="0">
                <a:solidFill>
                  <a:srgbClr val="FFFFFF"/>
                </a:solidFill>
                <a:latin typeface="Calibri"/>
                <a:cs typeface="Calibri"/>
              </a:rPr>
              <a:t> </a:t>
            </a:r>
            <a:r>
              <a:rPr sz="6100" b="1" spc="185" dirty="0">
                <a:solidFill>
                  <a:srgbClr val="FFFFFF"/>
                </a:solidFill>
                <a:latin typeface="Calibri"/>
                <a:cs typeface="Calibri"/>
              </a:rPr>
              <a:t>DE </a:t>
            </a:r>
            <a:r>
              <a:rPr sz="6100" b="1" spc="270" dirty="0">
                <a:solidFill>
                  <a:srgbClr val="FFFFFF"/>
                </a:solidFill>
                <a:latin typeface="Calibri"/>
                <a:cs typeface="Calibri"/>
              </a:rPr>
              <a:t>HERSTAL(FN) </a:t>
            </a:r>
            <a:r>
              <a:rPr sz="6100" b="1" spc="65" dirty="0">
                <a:solidFill>
                  <a:srgbClr val="FFFFFF"/>
                </a:solidFill>
                <a:latin typeface="Calibri"/>
                <a:cs typeface="Calibri"/>
              </a:rPr>
              <a:t>MODEL</a:t>
            </a:r>
            <a:r>
              <a:rPr sz="6100" b="1" spc="-135" dirty="0">
                <a:solidFill>
                  <a:srgbClr val="FFFFFF"/>
                </a:solidFill>
                <a:latin typeface="Calibri"/>
                <a:cs typeface="Calibri"/>
              </a:rPr>
              <a:t> </a:t>
            </a:r>
            <a:r>
              <a:rPr sz="6100" b="1" spc="95" dirty="0">
                <a:solidFill>
                  <a:srgbClr val="FFFFFF"/>
                </a:solidFill>
                <a:latin typeface="Calibri"/>
                <a:cs typeface="Calibri"/>
              </a:rPr>
              <a:t>303</a:t>
            </a:r>
            <a:endParaRPr sz="6100">
              <a:latin typeface="Calibri"/>
              <a:cs typeface="Calibri"/>
            </a:endParaRPr>
          </a:p>
        </p:txBody>
      </p:sp>
      <p:sp>
        <p:nvSpPr>
          <p:cNvPr id="4" name="object 4"/>
          <p:cNvSpPr txBox="1">
            <a:spLocks noGrp="1"/>
          </p:cNvSpPr>
          <p:nvPr>
            <p:ph type="title"/>
          </p:nvPr>
        </p:nvSpPr>
        <p:spPr>
          <a:xfrm>
            <a:off x="9774940" y="311150"/>
            <a:ext cx="8042909" cy="4880182"/>
          </a:xfrm>
          <a:prstGeom prst="rect">
            <a:avLst/>
          </a:prstGeom>
        </p:spPr>
        <p:txBody>
          <a:bodyPr vert="horz" wrap="square" lIns="0" tIns="12065" rIns="0" bIns="0" rtlCol="0">
            <a:spAutoFit/>
          </a:bodyPr>
          <a:lstStyle/>
          <a:p>
            <a:pPr marL="12700" marR="5080">
              <a:lnSpc>
                <a:spcPct val="116700"/>
              </a:lnSpc>
              <a:spcBef>
                <a:spcPts val="95"/>
              </a:spcBef>
            </a:pPr>
            <a:r>
              <a:rPr u="none" spc="50" dirty="0">
                <a:solidFill>
                  <a:srgbClr val="FFFFFF"/>
                </a:solidFill>
              </a:rPr>
              <a:t>The</a:t>
            </a:r>
            <a:r>
              <a:rPr u="none" spc="65" dirty="0">
                <a:solidFill>
                  <a:srgbClr val="FFFFFF"/>
                </a:solidFill>
              </a:rPr>
              <a:t> </a:t>
            </a:r>
            <a:r>
              <a:rPr u="none" dirty="0">
                <a:solidFill>
                  <a:srgbClr val="FFFFFF"/>
                </a:solidFill>
              </a:rPr>
              <a:t>FN</a:t>
            </a:r>
            <a:r>
              <a:rPr u="none" spc="70" dirty="0">
                <a:solidFill>
                  <a:srgbClr val="FFFFFF"/>
                </a:solidFill>
              </a:rPr>
              <a:t> </a:t>
            </a:r>
            <a:r>
              <a:rPr u="none" spc="-10" dirty="0">
                <a:solidFill>
                  <a:srgbClr val="FFFFFF"/>
                </a:solidFill>
              </a:rPr>
              <a:t>303</a:t>
            </a:r>
            <a:r>
              <a:rPr u="none" spc="70" dirty="0">
                <a:solidFill>
                  <a:srgbClr val="FFFFFF"/>
                </a:solidFill>
              </a:rPr>
              <a:t> </a:t>
            </a:r>
            <a:r>
              <a:rPr u="none" spc="65" dirty="0">
                <a:solidFill>
                  <a:srgbClr val="FFFFFF"/>
                </a:solidFill>
              </a:rPr>
              <a:t>is </a:t>
            </a:r>
            <a:r>
              <a:rPr u="none" spc="70" dirty="0">
                <a:solidFill>
                  <a:srgbClr val="FFFFFF"/>
                </a:solidFill>
              </a:rPr>
              <a:t>a </a:t>
            </a:r>
            <a:r>
              <a:rPr u="none" dirty="0">
                <a:solidFill>
                  <a:srgbClr val="FFFFFF"/>
                </a:solidFill>
              </a:rPr>
              <a:t>less-than-lethal</a:t>
            </a:r>
            <a:r>
              <a:rPr u="none" spc="70" dirty="0">
                <a:solidFill>
                  <a:srgbClr val="FFFFFF"/>
                </a:solidFill>
              </a:rPr>
              <a:t> </a:t>
            </a:r>
            <a:r>
              <a:rPr u="none" dirty="0">
                <a:solidFill>
                  <a:srgbClr val="FFFFFF"/>
                </a:solidFill>
              </a:rPr>
              <a:t>system</a:t>
            </a:r>
            <a:r>
              <a:rPr u="none" spc="65" dirty="0">
                <a:solidFill>
                  <a:srgbClr val="FFFFFF"/>
                </a:solidFill>
              </a:rPr>
              <a:t> </a:t>
            </a:r>
            <a:r>
              <a:rPr u="none" dirty="0">
                <a:solidFill>
                  <a:srgbClr val="FFFFFF"/>
                </a:solidFill>
              </a:rPr>
              <a:t>used</a:t>
            </a:r>
            <a:r>
              <a:rPr u="none" spc="70" dirty="0">
                <a:solidFill>
                  <a:srgbClr val="FFFFFF"/>
                </a:solidFill>
              </a:rPr>
              <a:t> </a:t>
            </a:r>
            <a:r>
              <a:rPr u="none" spc="30" dirty="0">
                <a:solidFill>
                  <a:srgbClr val="FFFFFF"/>
                </a:solidFill>
              </a:rPr>
              <a:t>by </a:t>
            </a:r>
            <a:r>
              <a:rPr lang="en-US" u="none" spc="50" dirty="0">
                <a:solidFill>
                  <a:srgbClr val="FFFFFF"/>
                </a:solidFill>
              </a:rPr>
              <a:t>numerous</a:t>
            </a:r>
            <a:r>
              <a:rPr u="none" spc="-10" dirty="0">
                <a:solidFill>
                  <a:srgbClr val="FFFFFF"/>
                </a:solidFill>
              </a:rPr>
              <a:t> </a:t>
            </a:r>
            <a:r>
              <a:rPr u="none" dirty="0">
                <a:solidFill>
                  <a:srgbClr val="FFFFFF"/>
                </a:solidFill>
              </a:rPr>
              <a:t>law enforcement</a:t>
            </a:r>
            <a:r>
              <a:rPr u="none" spc="5" dirty="0">
                <a:solidFill>
                  <a:srgbClr val="FFFFFF"/>
                </a:solidFill>
              </a:rPr>
              <a:t> </a:t>
            </a:r>
            <a:r>
              <a:rPr u="none" spc="50" dirty="0">
                <a:solidFill>
                  <a:srgbClr val="FFFFFF"/>
                </a:solidFill>
              </a:rPr>
              <a:t>agencies</a:t>
            </a:r>
            <a:r>
              <a:rPr u="none" dirty="0">
                <a:solidFill>
                  <a:srgbClr val="FFFFFF"/>
                </a:solidFill>
              </a:rPr>
              <a:t> </a:t>
            </a:r>
            <a:r>
              <a:rPr u="none" spc="55" dirty="0">
                <a:solidFill>
                  <a:srgbClr val="FFFFFF"/>
                </a:solidFill>
              </a:rPr>
              <a:t>across</a:t>
            </a:r>
            <a:r>
              <a:rPr u="none" spc="5" dirty="0">
                <a:solidFill>
                  <a:srgbClr val="FFFFFF"/>
                </a:solidFill>
              </a:rPr>
              <a:t> </a:t>
            </a:r>
            <a:r>
              <a:rPr u="none" spc="-25" dirty="0">
                <a:solidFill>
                  <a:srgbClr val="FFFFFF"/>
                </a:solidFill>
              </a:rPr>
              <a:t>the </a:t>
            </a:r>
            <a:r>
              <a:rPr u="none" dirty="0">
                <a:solidFill>
                  <a:srgbClr val="FFFFFF"/>
                </a:solidFill>
              </a:rPr>
              <a:t>country</a:t>
            </a:r>
            <a:r>
              <a:rPr u="none" spc="35" dirty="0">
                <a:solidFill>
                  <a:srgbClr val="FFFFFF"/>
                </a:solidFill>
              </a:rPr>
              <a:t> </a:t>
            </a:r>
            <a:r>
              <a:rPr u="none" dirty="0">
                <a:solidFill>
                  <a:srgbClr val="FFFFFF"/>
                </a:solidFill>
              </a:rPr>
              <a:t>to</a:t>
            </a:r>
            <a:r>
              <a:rPr u="none" spc="35" dirty="0">
                <a:solidFill>
                  <a:srgbClr val="FFFFFF"/>
                </a:solidFill>
              </a:rPr>
              <a:t> </a:t>
            </a:r>
            <a:r>
              <a:rPr u="none" spc="60" dirty="0">
                <a:solidFill>
                  <a:srgbClr val="FFFFFF"/>
                </a:solidFill>
              </a:rPr>
              <a:t>manage</a:t>
            </a:r>
            <a:r>
              <a:rPr u="none" spc="40" dirty="0">
                <a:solidFill>
                  <a:srgbClr val="FFFFFF"/>
                </a:solidFill>
              </a:rPr>
              <a:t> </a:t>
            </a:r>
            <a:r>
              <a:rPr u="none" dirty="0">
                <a:solidFill>
                  <a:srgbClr val="FFFFFF"/>
                </a:solidFill>
              </a:rPr>
              <a:t>crowds</a:t>
            </a:r>
            <a:r>
              <a:rPr u="none" spc="35" dirty="0">
                <a:solidFill>
                  <a:srgbClr val="FFFFFF"/>
                </a:solidFill>
              </a:rPr>
              <a:t> </a:t>
            </a:r>
            <a:r>
              <a:rPr u="none" spc="70" dirty="0">
                <a:solidFill>
                  <a:srgbClr val="FFFFFF"/>
                </a:solidFill>
              </a:rPr>
              <a:t>and</a:t>
            </a:r>
            <a:r>
              <a:rPr u="none" spc="40" dirty="0">
                <a:solidFill>
                  <a:srgbClr val="FFFFFF"/>
                </a:solidFill>
              </a:rPr>
              <a:t> </a:t>
            </a:r>
            <a:r>
              <a:rPr u="none" dirty="0">
                <a:solidFill>
                  <a:srgbClr val="FFFFFF"/>
                </a:solidFill>
              </a:rPr>
              <a:t>defuse</a:t>
            </a:r>
            <a:r>
              <a:rPr u="none" spc="35" dirty="0">
                <a:solidFill>
                  <a:srgbClr val="FFFFFF"/>
                </a:solidFill>
              </a:rPr>
              <a:t> </a:t>
            </a:r>
            <a:r>
              <a:rPr u="none" spc="-10" dirty="0">
                <a:solidFill>
                  <a:srgbClr val="FFFFFF"/>
                </a:solidFill>
              </a:rPr>
              <a:t>tense </a:t>
            </a:r>
            <a:r>
              <a:rPr u="none" spc="45" dirty="0">
                <a:solidFill>
                  <a:srgbClr val="FFFFFF"/>
                </a:solidFill>
              </a:rPr>
              <a:t>situations</a:t>
            </a:r>
            <a:r>
              <a:rPr u="none" spc="-10" dirty="0">
                <a:solidFill>
                  <a:srgbClr val="FFFFFF"/>
                </a:solidFill>
              </a:rPr>
              <a:t> </a:t>
            </a:r>
            <a:r>
              <a:rPr u="none" dirty="0">
                <a:solidFill>
                  <a:srgbClr val="FFFFFF"/>
                </a:solidFill>
              </a:rPr>
              <a:t>without</a:t>
            </a:r>
            <a:r>
              <a:rPr u="none" spc="-10" dirty="0">
                <a:solidFill>
                  <a:srgbClr val="FFFFFF"/>
                </a:solidFill>
              </a:rPr>
              <a:t> </a:t>
            </a:r>
            <a:r>
              <a:rPr u="none" spc="60" dirty="0">
                <a:solidFill>
                  <a:srgbClr val="FFFFFF"/>
                </a:solidFill>
              </a:rPr>
              <a:t>having</a:t>
            </a:r>
            <a:r>
              <a:rPr u="none" spc="-10" dirty="0">
                <a:solidFill>
                  <a:srgbClr val="FFFFFF"/>
                </a:solidFill>
              </a:rPr>
              <a:t> </a:t>
            </a:r>
            <a:r>
              <a:rPr u="none" dirty="0">
                <a:solidFill>
                  <a:srgbClr val="FFFFFF"/>
                </a:solidFill>
              </a:rPr>
              <a:t>to</a:t>
            </a:r>
            <a:r>
              <a:rPr u="none" spc="-10" dirty="0">
                <a:solidFill>
                  <a:srgbClr val="FFFFFF"/>
                </a:solidFill>
              </a:rPr>
              <a:t> </a:t>
            </a:r>
            <a:r>
              <a:rPr u="none" dirty="0">
                <a:solidFill>
                  <a:srgbClr val="FFFFFF"/>
                </a:solidFill>
              </a:rPr>
              <a:t>elevate</a:t>
            </a:r>
            <a:r>
              <a:rPr u="none" spc="-10" dirty="0">
                <a:solidFill>
                  <a:srgbClr val="FFFFFF"/>
                </a:solidFill>
              </a:rPr>
              <a:t> </a:t>
            </a:r>
            <a:r>
              <a:rPr u="none" dirty="0">
                <a:solidFill>
                  <a:srgbClr val="FFFFFF"/>
                </a:solidFill>
              </a:rPr>
              <a:t>to</a:t>
            </a:r>
            <a:r>
              <a:rPr u="none" spc="-10" dirty="0">
                <a:solidFill>
                  <a:srgbClr val="FFFFFF"/>
                </a:solidFill>
              </a:rPr>
              <a:t> </a:t>
            </a:r>
            <a:r>
              <a:rPr u="none" dirty="0">
                <a:solidFill>
                  <a:srgbClr val="FFFFFF"/>
                </a:solidFill>
              </a:rPr>
              <a:t>more</a:t>
            </a:r>
            <a:r>
              <a:rPr u="none" spc="-10" dirty="0">
                <a:solidFill>
                  <a:srgbClr val="FFFFFF"/>
                </a:solidFill>
              </a:rPr>
              <a:t> lethal options.</a:t>
            </a:r>
          </a:p>
          <a:p>
            <a:pPr marL="12700" marR="509905">
              <a:lnSpc>
                <a:spcPts val="4200"/>
              </a:lnSpc>
              <a:spcBef>
                <a:spcPts val="100"/>
              </a:spcBef>
            </a:pPr>
            <a:r>
              <a:rPr u="none" spc="45" dirty="0">
                <a:solidFill>
                  <a:srgbClr val="FFFFFF"/>
                </a:solidFill>
              </a:rPr>
              <a:t>Chambered</a:t>
            </a:r>
            <a:r>
              <a:rPr u="none" spc="-5" dirty="0">
                <a:solidFill>
                  <a:srgbClr val="FFFFFF"/>
                </a:solidFill>
              </a:rPr>
              <a:t> </a:t>
            </a:r>
            <a:r>
              <a:rPr u="none" dirty="0">
                <a:solidFill>
                  <a:srgbClr val="FFFFFF"/>
                </a:solidFill>
              </a:rPr>
              <a:t>for</a:t>
            </a:r>
            <a:r>
              <a:rPr u="none" spc="-5" dirty="0">
                <a:solidFill>
                  <a:srgbClr val="FFFFFF"/>
                </a:solidFill>
              </a:rPr>
              <a:t> </a:t>
            </a:r>
            <a:r>
              <a:rPr u="none" dirty="0">
                <a:solidFill>
                  <a:srgbClr val="FFFFFF"/>
                </a:solidFill>
              </a:rPr>
              <a:t>18mm (.68")</a:t>
            </a:r>
            <a:r>
              <a:rPr u="none" spc="-5" dirty="0">
                <a:solidFill>
                  <a:srgbClr val="FFFFFF"/>
                </a:solidFill>
              </a:rPr>
              <a:t> </a:t>
            </a:r>
            <a:r>
              <a:rPr u="none" dirty="0">
                <a:solidFill>
                  <a:srgbClr val="FFFFFF"/>
                </a:solidFill>
              </a:rPr>
              <a:t>projectiles, the</a:t>
            </a:r>
            <a:r>
              <a:rPr u="none" spc="-5" dirty="0">
                <a:solidFill>
                  <a:srgbClr val="FFFFFF"/>
                </a:solidFill>
              </a:rPr>
              <a:t> </a:t>
            </a:r>
            <a:r>
              <a:rPr u="none" spc="-25" dirty="0">
                <a:solidFill>
                  <a:srgbClr val="FFFFFF"/>
                </a:solidFill>
              </a:rPr>
              <a:t>303 </a:t>
            </a:r>
            <a:r>
              <a:rPr u="none" spc="60" dirty="0">
                <a:solidFill>
                  <a:srgbClr val="FFFFFF"/>
                </a:solidFill>
              </a:rPr>
              <a:t>Launcher</a:t>
            </a:r>
            <a:r>
              <a:rPr u="none" spc="50" dirty="0">
                <a:solidFill>
                  <a:srgbClr val="FFFFFF"/>
                </a:solidFill>
              </a:rPr>
              <a:t> </a:t>
            </a:r>
            <a:r>
              <a:rPr u="none" spc="65" dirty="0">
                <a:solidFill>
                  <a:srgbClr val="FFFFFF"/>
                </a:solidFill>
              </a:rPr>
              <a:t>is</a:t>
            </a:r>
            <a:r>
              <a:rPr u="none" spc="50" dirty="0">
                <a:solidFill>
                  <a:srgbClr val="FFFFFF"/>
                </a:solidFill>
              </a:rPr>
              <a:t> </a:t>
            </a:r>
            <a:r>
              <a:rPr u="none" spc="65" dirty="0">
                <a:solidFill>
                  <a:srgbClr val="FFFFFF"/>
                </a:solidFill>
              </a:rPr>
              <a:t>an</a:t>
            </a:r>
            <a:r>
              <a:rPr u="none" spc="55" dirty="0">
                <a:solidFill>
                  <a:srgbClr val="FFFFFF"/>
                </a:solidFill>
              </a:rPr>
              <a:t> </a:t>
            </a:r>
            <a:r>
              <a:rPr u="none" dirty="0">
                <a:solidFill>
                  <a:srgbClr val="FFFFFF"/>
                </a:solidFill>
              </a:rPr>
              <a:t>air-operated</a:t>
            </a:r>
            <a:r>
              <a:rPr u="none" spc="50" dirty="0">
                <a:solidFill>
                  <a:srgbClr val="FFFFFF"/>
                </a:solidFill>
              </a:rPr>
              <a:t> </a:t>
            </a:r>
            <a:r>
              <a:rPr u="none" dirty="0">
                <a:solidFill>
                  <a:srgbClr val="FFFFFF"/>
                </a:solidFill>
              </a:rPr>
              <a:t>system</a:t>
            </a:r>
            <a:r>
              <a:rPr u="none" spc="55" dirty="0">
                <a:solidFill>
                  <a:srgbClr val="FFFFFF"/>
                </a:solidFill>
              </a:rPr>
              <a:t> </a:t>
            </a:r>
            <a:r>
              <a:rPr u="none" dirty="0">
                <a:solidFill>
                  <a:srgbClr val="FFFFFF"/>
                </a:solidFill>
              </a:rPr>
              <a:t>that</a:t>
            </a:r>
            <a:r>
              <a:rPr u="none" spc="50" dirty="0">
                <a:solidFill>
                  <a:srgbClr val="FFFFFF"/>
                </a:solidFill>
              </a:rPr>
              <a:t> </a:t>
            </a:r>
            <a:r>
              <a:rPr u="none" dirty="0">
                <a:solidFill>
                  <a:srgbClr val="FFFFFF"/>
                </a:solidFill>
              </a:rPr>
              <a:t>uses</a:t>
            </a:r>
            <a:r>
              <a:rPr u="none" spc="50" dirty="0">
                <a:solidFill>
                  <a:srgbClr val="FFFFFF"/>
                </a:solidFill>
              </a:rPr>
              <a:t> </a:t>
            </a:r>
            <a:r>
              <a:rPr u="none" spc="20" dirty="0">
                <a:solidFill>
                  <a:srgbClr val="FFFFFF"/>
                </a:solidFill>
              </a:rPr>
              <a:t>a </a:t>
            </a:r>
            <a:r>
              <a:rPr u="none" spc="60" dirty="0">
                <a:solidFill>
                  <a:srgbClr val="FFFFFF"/>
                </a:solidFill>
              </a:rPr>
              <a:t>tank</a:t>
            </a:r>
            <a:r>
              <a:rPr u="none" spc="45" dirty="0">
                <a:solidFill>
                  <a:srgbClr val="FFFFFF"/>
                </a:solidFill>
              </a:rPr>
              <a:t> </a:t>
            </a:r>
            <a:r>
              <a:rPr u="none" dirty="0">
                <a:solidFill>
                  <a:srgbClr val="FFFFFF"/>
                </a:solidFill>
              </a:rPr>
              <a:t>of</a:t>
            </a:r>
            <a:r>
              <a:rPr u="none" spc="50" dirty="0">
                <a:solidFill>
                  <a:srgbClr val="FFFFFF"/>
                </a:solidFill>
              </a:rPr>
              <a:t> </a:t>
            </a:r>
            <a:r>
              <a:rPr u="none" dirty="0">
                <a:solidFill>
                  <a:srgbClr val="FFFFFF"/>
                </a:solidFill>
              </a:rPr>
              <a:t>compressed</a:t>
            </a:r>
            <a:r>
              <a:rPr u="none" spc="50" dirty="0">
                <a:solidFill>
                  <a:srgbClr val="FFFFFF"/>
                </a:solidFill>
              </a:rPr>
              <a:t> </a:t>
            </a:r>
            <a:r>
              <a:rPr u="none" dirty="0">
                <a:solidFill>
                  <a:srgbClr val="FFFFFF"/>
                </a:solidFill>
              </a:rPr>
              <a:t>air</a:t>
            </a:r>
            <a:r>
              <a:rPr u="none" spc="50" dirty="0">
                <a:solidFill>
                  <a:srgbClr val="FFFFFF"/>
                </a:solidFill>
              </a:rPr>
              <a:t> </a:t>
            </a:r>
            <a:r>
              <a:rPr u="none" dirty="0">
                <a:solidFill>
                  <a:srgbClr val="FFFFFF"/>
                </a:solidFill>
              </a:rPr>
              <a:t>to</a:t>
            </a:r>
            <a:r>
              <a:rPr u="none" spc="45" dirty="0">
                <a:solidFill>
                  <a:srgbClr val="FFFFFF"/>
                </a:solidFill>
              </a:rPr>
              <a:t> </a:t>
            </a:r>
            <a:r>
              <a:rPr u="none" spc="65" dirty="0">
                <a:solidFill>
                  <a:srgbClr val="FFFFFF"/>
                </a:solidFill>
              </a:rPr>
              <a:t>launch</a:t>
            </a:r>
            <a:r>
              <a:rPr u="none" spc="50" dirty="0">
                <a:solidFill>
                  <a:srgbClr val="FFFFFF"/>
                </a:solidFill>
              </a:rPr>
              <a:t> </a:t>
            </a:r>
            <a:r>
              <a:rPr u="none" dirty="0">
                <a:solidFill>
                  <a:srgbClr val="FFFFFF"/>
                </a:solidFill>
              </a:rPr>
              <a:t>rounds</a:t>
            </a:r>
            <a:r>
              <a:rPr u="none" spc="50" dirty="0">
                <a:solidFill>
                  <a:srgbClr val="FFFFFF"/>
                </a:solidFill>
              </a:rPr>
              <a:t> </a:t>
            </a:r>
            <a:r>
              <a:rPr u="none" spc="-10" dirty="0">
                <a:solidFill>
                  <a:srgbClr val="FFFFFF"/>
                </a:solidFill>
              </a:rPr>
              <a:t>which </a:t>
            </a:r>
            <a:r>
              <a:rPr u="none" dirty="0">
                <a:solidFill>
                  <a:srgbClr val="FFFFFF"/>
                </a:solidFill>
              </a:rPr>
              <a:t>come</a:t>
            </a:r>
            <a:r>
              <a:rPr u="none" spc="-15" dirty="0">
                <a:solidFill>
                  <a:srgbClr val="FFFFFF"/>
                </a:solidFill>
              </a:rPr>
              <a:t> </a:t>
            </a:r>
            <a:r>
              <a:rPr u="none" spc="55" dirty="0">
                <a:solidFill>
                  <a:srgbClr val="FFFFFF"/>
                </a:solidFill>
              </a:rPr>
              <a:t>in</a:t>
            </a:r>
            <a:r>
              <a:rPr u="none" spc="-10" dirty="0">
                <a:solidFill>
                  <a:srgbClr val="FFFFFF"/>
                </a:solidFill>
              </a:rPr>
              <a:t> </a:t>
            </a:r>
            <a:r>
              <a:rPr u="none" spc="70" dirty="0">
                <a:solidFill>
                  <a:srgbClr val="FFFFFF"/>
                </a:solidFill>
              </a:rPr>
              <a:t>a</a:t>
            </a:r>
            <a:r>
              <a:rPr u="none" spc="-10" dirty="0">
                <a:solidFill>
                  <a:srgbClr val="FFFFFF"/>
                </a:solidFill>
              </a:rPr>
              <a:t> </a:t>
            </a:r>
            <a:r>
              <a:rPr u="none" dirty="0">
                <a:solidFill>
                  <a:srgbClr val="FFFFFF"/>
                </a:solidFill>
              </a:rPr>
              <a:t>variety</a:t>
            </a:r>
            <a:r>
              <a:rPr u="none" spc="-15" dirty="0">
                <a:solidFill>
                  <a:srgbClr val="FFFFFF"/>
                </a:solidFill>
              </a:rPr>
              <a:t> </a:t>
            </a:r>
            <a:r>
              <a:rPr u="none" dirty="0">
                <a:solidFill>
                  <a:srgbClr val="FFFFFF"/>
                </a:solidFill>
              </a:rPr>
              <a:t>of</a:t>
            </a:r>
            <a:r>
              <a:rPr u="none" spc="-10" dirty="0">
                <a:solidFill>
                  <a:srgbClr val="FFFFFF"/>
                </a:solidFill>
              </a:rPr>
              <a:t> </a:t>
            </a:r>
            <a:r>
              <a:rPr u="none" spc="40" dirty="0">
                <a:solidFill>
                  <a:srgbClr val="FFFFFF"/>
                </a:solidFill>
              </a:rPr>
              <a:t>loads.</a:t>
            </a:r>
          </a:p>
        </p:txBody>
      </p:sp>
      <p:sp>
        <p:nvSpPr>
          <p:cNvPr id="5" name="object 5"/>
          <p:cNvSpPr txBox="1"/>
          <p:nvPr/>
        </p:nvSpPr>
        <p:spPr>
          <a:xfrm>
            <a:off x="6400800" y="920750"/>
            <a:ext cx="2971799" cy="1105303"/>
          </a:xfrm>
          <a:prstGeom prst="rect">
            <a:avLst/>
          </a:prstGeom>
        </p:spPr>
        <p:txBody>
          <a:bodyPr vert="horz" wrap="square" lIns="0" tIns="12065" rIns="0" bIns="0" rtlCol="0">
            <a:spAutoFit/>
          </a:bodyPr>
          <a:lstStyle/>
          <a:p>
            <a:pPr marL="697865" marR="5080" indent="-685800">
              <a:lnSpc>
                <a:spcPct val="116700"/>
              </a:lnSpc>
              <a:spcBef>
                <a:spcPts val="95"/>
              </a:spcBef>
            </a:pPr>
            <a:r>
              <a:rPr sz="3000" u="heavy" spc="-10" dirty="0">
                <a:solidFill>
                  <a:srgbClr val="FFFFFF"/>
                </a:solidFill>
                <a:uFill>
                  <a:solidFill>
                    <a:srgbClr val="FFFFFF"/>
                  </a:solidFill>
                </a:uFill>
                <a:latin typeface="Calibri"/>
                <a:cs typeface="Calibri"/>
              </a:rPr>
              <a:t>Quantity</a:t>
            </a:r>
            <a:r>
              <a:rPr sz="3000" spc="-10" dirty="0">
                <a:solidFill>
                  <a:srgbClr val="FFFFFF"/>
                </a:solidFill>
                <a:latin typeface="Calibri"/>
                <a:cs typeface="Calibri"/>
              </a:rPr>
              <a:t>: </a:t>
            </a:r>
            <a:r>
              <a:rPr sz="3000" spc="-50" dirty="0">
                <a:solidFill>
                  <a:srgbClr val="FFFFFF"/>
                </a:solidFill>
                <a:latin typeface="Calibri"/>
                <a:cs typeface="Calibri"/>
              </a:rPr>
              <a:t>2</a:t>
            </a:r>
            <a:endParaRPr lang="en-US" sz="3000" spc="-50" dirty="0">
              <a:solidFill>
                <a:srgbClr val="FFFFFF"/>
              </a:solidFill>
              <a:latin typeface="Calibri"/>
              <a:cs typeface="Calibri"/>
            </a:endParaRPr>
          </a:p>
          <a:p>
            <a:pPr marL="697865" marR="5080" indent="-685800">
              <a:lnSpc>
                <a:spcPct val="116700"/>
              </a:lnSpc>
              <a:spcBef>
                <a:spcPts val="95"/>
              </a:spcBef>
            </a:pPr>
            <a:r>
              <a:rPr lang="en-US" sz="3000" spc="-50" dirty="0">
                <a:solidFill>
                  <a:srgbClr val="FFFFFF"/>
                </a:solidFill>
                <a:latin typeface="Calibri"/>
                <a:cs typeface="Calibri"/>
              </a:rPr>
              <a:t>Cost: $1299/unit</a:t>
            </a:r>
            <a:endParaRPr sz="3000" dirty="0">
              <a:latin typeface="Calibri"/>
              <a:cs typeface="Calibri"/>
            </a:endParaRPr>
          </a:p>
        </p:txBody>
      </p:sp>
      <p:sp>
        <p:nvSpPr>
          <p:cNvPr id="7" name="object 7"/>
          <p:cNvSpPr txBox="1"/>
          <p:nvPr/>
        </p:nvSpPr>
        <p:spPr>
          <a:xfrm>
            <a:off x="1781897" y="9582001"/>
            <a:ext cx="10333903" cy="520700"/>
          </a:xfrm>
          <a:prstGeom prst="rect">
            <a:avLst/>
          </a:prstGeom>
          <a:solidFill>
            <a:schemeClr val="accent3">
              <a:lumMod val="60000"/>
              <a:lumOff val="40000"/>
            </a:schemeClr>
          </a:solidFill>
        </p:spPr>
        <p:txBody>
          <a:bodyPr vert="horz" wrap="square" lIns="0" tIns="46355" rIns="0" bIns="0" rtlCol="0">
            <a:spAutoFit/>
          </a:bodyPr>
          <a:lstStyle/>
          <a:p>
            <a:pPr marL="12700">
              <a:lnSpc>
                <a:spcPct val="100000"/>
              </a:lnSpc>
              <a:spcBef>
                <a:spcPts val="365"/>
              </a:spcBef>
            </a:pPr>
            <a:r>
              <a:rPr lang="en-US" sz="1400" dirty="0">
                <a:solidFill>
                  <a:srgbClr val="FF1616"/>
                </a:solidFill>
                <a:latin typeface="Calibri"/>
                <a:cs typeface="Calibri"/>
              </a:rPr>
              <a:t>Use of this launcher is restricted to Corrections </a:t>
            </a:r>
            <a:r>
              <a:rPr sz="1400" spc="70" dirty="0">
                <a:solidFill>
                  <a:srgbClr val="FF1616"/>
                </a:solidFill>
                <a:latin typeface="Calibri"/>
                <a:cs typeface="Calibri"/>
              </a:rPr>
              <a:t>SERT</a:t>
            </a:r>
            <a:r>
              <a:rPr lang="en-US" sz="1400" spc="120" dirty="0">
                <a:solidFill>
                  <a:srgbClr val="FF1616"/>
                </a:solidFill>
                <a:latin typeface="Calibri"/>
                <a:cs typeface="Calibri"/>
              </a:rPr>
              <a:t> </a:t>
            </a:r>
            <a:r>
              <a:rPr lang="en-US" sz="1400" dirty="0">
                <a:solidFill>
                  <a:srgbClr val="FF1616"/>
                </a:solidFill>
                <a:latin typeface="Calibri"/>
                <a:cs typeface="Calibri"/>
              </a:rPr>
              <a:t>m</a:t>
            </a:r>
            <a:r>
              <a:rPr sz="1400" dirty="0">
                <a:solidFill>
                  <a:srgbClr val="FF1616"/>
                </a:solidFill>
                <a:latin typeface="Calibri"/>
                <a:cs typeface="Calibri"/>
              </a:rPr>
              <a:t>embers.</a:t>
            </a:r>
            <a:r>
              <a:rPr sz="1400" spc="114" dirty="0">
                <a:solidFill>
                  <a:srgbClr val="FF1616"/>
                </a:solidFill>
                <a:latin typeface="Calibri"/>
                <a:cs typeface="Calibri"/>
              </a:rPr>
              <a:t> </a:t>
            </a:r>
            <a:r>
              <a:rPr sz="1400" dirty="0">
                <a:solidFill>
                  <a:srgbClr val="FF1616"/>
                </a:solidFill>
                <a:latin typeface="Calibri"/>
                <a:cs typeface="Calibri"/>
              </a:rPr>
              <a:t>Deployment</a:t>
            </a:r>
            <a:r>
              <a:rPr sz="1400" spc="114" dirty="0">
                <a:solidFill>
                  <a:srgbClr val="FF1616"/>
                </a:solidFill>
                <a:latin typeface="Calibri"/>
                <a:cs typeface="Calibri"/>
              </a:rPr>
              <a:t> </a:t>
            </a:r>
            <a:r>
              <a:rPr sz="1400" dirty="0">
                <a:solidFill>
                  <a:srgbClr val="FF1616"/>
                </a:solidFill>
                <a:latin typeface="Calibri"/>
                <a:cs typeface="Calibri"/>
              </a:rPr>
              <a:t>approval</a:t>
            </a:r>
            <a:r>
              <a:rPr sz="1400" spc="114" dirty="0">
                <a:solidFill>
                  <a:srgbClr val="FF1616"/>
                </a:solidFill>
                <a:latin typeface="Calibri"/>
                <a:cs typeface="Calibri"/>
              </a:rPr>
              <a:t> </a:t>
            </a:r>
            <a:r>
              <a:rPr sz="1400" dirty="0">
                <a:solidFill>
                  <a:srgbClr val="FF1616"/>
                </a:solidFill>
                <a:latin typeface="Calibri"/>
                <a:cs typeface="Calibri"/>
              </a:rPr>
              <a:t>is</a:t>
            </a:r>
            <a:r>
              <a:rPr sz="1400" spc="120" dirty="0">
                <a:solidFill>
                  <a:srgbClr val="FF1616"/>
                </a:solidFill>
                <a:latin typeface="Calibri"/>
                <a:cs typeface="Calibri"/>
              </a:rPr>
              <a:t> </a:t>
            </a:r>
            <a:r>
              <a:rPr sz="1400" dirty="0">
                <a:solidFill>
                  <a:srgbClr val="FF1616"/>
                </a:solidFill>
                <a:latin typeface="Calibri"/>
                <a:cs typeface="Calibri"/>
              </a:rPr>
              <a:t>strictly</a:t>
            </a:r>
            <a:r>
              <a:rPr sz="1400" spc="114" dirty="0">
                <a:solidFill>
                  <a:srgbClr val="FF1616"/>
                </a:solidFill>
                <a:latin typeface="Calibri"/>
                <a:cs typeface="Calibri"/>
              </a:rPr>
              <a:t> </a:t>
            </a:r>
            <a:r>
              <a:rPr sz="1400" dirty="0">
                <a:solidFill>
                  <a:srgbClr val="FF1616"/>
                </a:solidFill>
                <a:latin typeface="Calibri"/>
                <a:cs typeface="Calibri"/>
              </a:rPr>
              <a:t>determined</a:t>
            </a:r>
            <a:r>
              <a:rPr sz="1400" spc="114" dirty="0">
                <a:solidFill>
                  <a:srgbClr val="FF1616"/>
                </a:solidFill>
                <a:latin typeface="Calibri"/>
                <a:cs typeface="Calibri"/>
              </a:rPr>
              <a:t> </a:t>
            </a:r>
            <a:r>
              <a:rPr sz="1400" dirty="0">
                <a:solidFill>
                  <a:srgbClr val="FF1616"/>
                </a:solidFill>
                <a:latin typeface="Calibri"/>
                <a:cs typeface="Calibri"/>
              </a:rPr>
              <a:t>by</a:t>
            </a:r>
            <a:r>
              <a:rPr sz="1400" spc="114" dirty="0">
                <a:solidFill>
                  <a:srgbClr val="FF1616"/>
                </a:solidFill>
                <a:latin typeface="Calibri"/>
                <a:cs typeface="Calibri"/>
              </a:rPr>
              <a:t> </a:t>
            </a:r>
            <a:r>
              <a:rPr sz="1400" dirty="0">
                <a:solidFill>
                  <a:srgbClr val="FF1616"/>
                </a:solidFill>
                <a:latin typeface="Calibri"/>
                <a:cs typeface="Calibri"/>
              </a:rPr>
              <a:t>the</a:t>
            </a:r>
            <a:r>
              <a:rPr sz="1400" spc="120" dirty="0">
                <a:solidFill>
                  <a:srgbClr val="FF1616"/>
                </a:solidFill>
                <a:latin typeface="Calibri"/>
                <a:cs typeface="Calibri"/>
              </a:rPr>
              <a:t> </a:t>
            </a:r>
            <a:r>
              <a:rPr sz="1400" spc="70" dirty="0">
                <a:solidFill>
                  <a:srgbClr val="FF1616"/>
                </a:solidFill>
                <a:latin typeface="Calibri"/>
                <a:cs typeface="Calibri"/>
              </a:rPr>
              <a:t>SERT</a:t>
            </a:r>
            <a:r>
              <a:rPr sz="1400" spc="114" dirty="0">
                <a:solidFill>
                  <a:srgbClr val="FF1616"/>
                </a:solidFill>
                <a:latin typeface="Calibri"/>
                <a:cs typeface="Calibri"/>
              </a:rPr>
              <a:t> </a:t>
            </a:r>
            <a:r>
              <a:rPr sz="1400" spc="-10" dirty="0">
                <a:solidFill>
                  <a:srgbClr val="FF1616"/>
                </a:solidFill>
                <a:latin typeface="Calibri"/>
                <a:cs typeface="Calibri"/>
              </a:rPr>
              <a:t>Supervisor.</a:t>
            </a:r>
            <a:endParaRPr sz="1400" dirty="0">
              <a:latin typeface="Calibri"/>
              <a:cs typeface="Calibri"/>
            </a:endParaRPr>
          </a:p>
          <a:p>
            <a:pPr marL="12700">
              <a:lnSpc>
                <a:spcPct val="100000"/>
              </a:lnSpc>
              <a:spcBef>
                <a:spcPts val="270"/>
              </a:spcBef>
            </a:pPr>
            <a:r>
              <a:rPr sz="1400" dirty="0">
                <a:solidFill>
                  <a:srgbClr val="FF1616"/>
                </a:solidFill>
                <a:latin typeface="Calibri"/>
                <a:cs typeface="Calibri"/>
              </a:rPr>
              <a:t>Only</a:t>
            </a:r>
            <a:r>
              <a:rPr sz="1400" spc="90" dirty="0">
                <a:solidFill>
                  <a:srgbClr val="FF1616"/>
                </a:solidFill>
                <a:latin typeface="Calibri"/>
                <a:cs typeface="Calibri"/>
              </a:rPr>
              <a:t> </a:t>
            </a:r>
            <a:r>
              <a:rPr sz="1400" spc="70" dirty="0">
                <a:solidFill>
                  <a:srgbClr val="FF1616"/>
                </a:solidFill>
                <a:latin typeface="Calibri"/>
                <a:cs typeface="Calibri"/>
              </a:rPr>
              <a:t>SERT</a:t>
            </a:r>
            <a:r>
              <a:rPr sz="1400" spc="90" dirty="0">
                <a:solidFill>
                  <a:srgbClr val="FF1616"/>
                </a:solidFill>
                <a:latin typeface="Calibri"/>
                <a:cs typeface="Calibri"/>
              </a:rPr>
              <a:t> </a:t>
            </a:r>
            <a:r>
              <a:rPr sz="1400" dirty="0">
                <a:solidFill>
                  <a:srgbClr val="FF1616"/>
                </a:solidFill>
                <a:latin typeface="Calibri"/>
                <a:cs typeface="Calibri"/>
              </a:rPr>
              <a:t>Members</a:t>
            </a:r>
            <a:r>
              <a:rPr sz="1400" spc="90" dirty="0">
                <a:solidFill>
                  <a:srgbClr val="FF1616"/>
                </a:solidFill>
                <a:latin typeface="Calibri"/>
                <a:cs typeface="Calibri"/>
              </a:rPr>
              <a:t> </a:t>
            </a:r>
            <a:r>
              <a:rPr sz="1400" dirty="0">
                <a:solidFill>
                  <a:srgbClr val="FF1616"/>
                </a:solidFill>
                <a:latin typeface="Calibri"/>
                <a:cs typeface="Calibri"/>
              </a:rPr>
              <a:t>have</a:t>
            </a:r>
            <a:r>
              <a:rPr sz="1400" spc="90" dirty="0">
                <a:solidFill>
                  <a:srgbClr val="FF1616"/>
                </a:solidFill>
                <a:latin typeface="Calibri"/>
                <a:cs typeface="Calibri"/>
              </a:rPr>
              <a:t> </a:t>
            </a:r>
            <a:r>
              <a:rPr sz="1400" dirty="0">
                <a:solidFill>
                  <a:srgbClr val="FF1616"/>
                </a:solidFill>
                <a:latin typeface="Calibri"/>
                <a:cs typeface="Calibri"/>
              </a:rPr>
              <a:t>access</a:t>
            </a:r>
            <a:r>
              <a:rPr sz="1400" spc="90" dirty="0">
                <a:solidFill>
                  <a:srgbClr val="FF1616"/>
                </a:solidFill>
                <a:latin typeface="Calibri"/>
                <a:cs typeface="Calibri"/>
              </a:rPr>
              <a:t> </a:t>
            </a:r>
            <a:r>
              <a:rPr sz="1400" dirty="0">
                <a:solidFill>
                  <a:srgbClr val="FF1616"/>
                </a:solidFill>
                <a:latin typeface="Calibri"/>
                <a:cs typeface="Calibri"/>
              </a:rPr>
              <a:t>to</a:t>
            </a:r>
            <a:r>
              <a:rPr sz="1400" spc="90" dirty="0">
                <a:solidFill>
                  <a:srgbClr val="FF1616"/>
                </a:solidFill>
                <a:latin typeface="Calibri"/>
                <a:cs typeface="Calibri"/>
              </a:rPr>
              <a:t> </a:t>
            </a:r>
            <a:r>
              <a:rPr sz="1400" dirty="0">
                <a:solidFill>
                  <a:srgbClr val="FF1616"/>
                </a:solidFill>
                <a:latin typeface="Calibri"/>
                <a:cs typeface="Calibri"/>
              </a:rPr>
              <a:t>this</a:t>
            </a:r>
            <a:r>
              <a:rPr sz="1400" spc="90" dirty="0">
                <a:solidFill>
                  <a:srgbClr val="FF1616"/>
                </a:solidFill>
                <a:latin typeface="Calibri"/>
                <a:cs typeface="Calibri"/>
              </a:rPr>
              <a:t> </a:t>
            </a:r>
            <a:r>
              <a:rPr sz="1400" dirty="0">
                <a:solidFill>
                  <a:srgbClr val="FF1616"/>
                </a:solidFill>
                <a:latin typeface="Calibri"/>
                <a:cs typeface="Calibri"/>
              </a:rPr>
              <a:t>system,</a:t>
            </a:r>
            <a:r>
              <a:rPr sz="1400" spc="90" dirty="0">
                <a:solidFill>
                  <a:srgbClr val="FF1616"/>
                </a:solidFill>
                <a:latin typeface="Calibri"/>
                <a:cs typeface="Calibri"/>
              </a:rPr>
              <a:t> </a:t>
            </a:r>
            <a:r>
              <a:rPr sz="1400" dirty="0">
                <a:solidFill>
                  <a:srgbClr val="FF1616"/>
                </a:solidFill>
                <a:latin typeface="Calibri"/>
                <a:cs typeface="Calibri"/>
              </a:rPr>
              <a:t>and</a:t>
            </a:r>
            <a:r>
              <a:rPr sz="1400" spc="90" dirty="0">
                <a:solidFill>
                  <a:srgbClr val="FF1616"/>
                </a:solidFill>
                <a:latin typeface="Calibri"/>
                <a:cs typeface="Calibri"/>
              </a:rPr>
              <a:t> </a:t>
            </a:r>
            <a:r>
              <a:rPr sz="1400" dirty="0">
                <a:solidFill>
                  <a:srgbClr val="FF1616"/>
                </a:solidFill>
                <a:latin typeface="Calibri"/>
                <a:cs typeface="Calibri"/>
              </a:rPr>
              <a:t>the</a:t>
            </a:r>
            <a:r>
              <a:rPr sz="1400" spc="90" dirty="0">
                <a:solidFill>
                  <a:srgbClr val="FF1616"/>
                </a:solidFill>
                <a:latin typeface="Calibri"/>
                <a:cs typeface="Calibri"/>
              </a:rPr>
              <a:t> </a:t>
            </a:r>
            <a:r>
              <a:rPr sz="1400" dirty="0">
                <a:solidFill>
                  <a:srgbClr val="FF1616"/>
                </a:solidFill>
                <a:latin typeface="Calibri"/>
                <a:cs typeface="Calibri"/>
              </a:rPr>
              <a:t>launcher</a:t>
            </a:r>
            <a:r>
              <a:rPr sz="1400" spc="90" dirty="0">
                <a:solidFill>
                  <a:srgbClr val="FF1616"/>
                </a:solidFill>
                <a:latin typeface="Calibri"/>
                <a:cs typeface="Calibri"/>
              </a:rPr>
              <a:t> </a:t>
            </a:r>
            <a:r>
              <a:rPr sz="1400" dirty="0">
                <a:solidFill>
                  <a:srgbClr val="FF1616"/>
                </a:solidFill>
                <a:latin typeface="Calibri"/>
                <a:cs typeface="Calibri"/>
              </a:rPr>
              <a:t>is</a:t>
            </a:r>
            <a:r>
              <a:rPr sz="1400" spc="90" dirty="0">
                <a:solidFill>
                  <a:srgbClr val="FF1616"/>
                </a:solidFill>
                <a:latin typeface="Calibri"/>
                <a:cs typeface="Calibri"/>
              </a:rPr>
              <a:t> </a:t>
            </a:r>
            <a:r>
              <a:rPr sz="1400" dirty="0">
                <a:solidFill>
                  <a:srgbClr val="FF1616"/>
                </a:solidFill>
                <a:latin typeface="Calibri"/>
                <a:cs typeface="Calibri"/>
              </a:rPr>
              <a:t>stored</a:t>
            </a:r>
            <a:r>
              <a:rPr sz="1400" spc="90" dirty="0">
                <a:solidFill>
                  <a:srgbClr val="FF1616"/>
                </a:solidFill>
                <a:latin typeface="Calibri"/>
                <a:cs typeface="Calibri"/>
              </a:rPr>
              <a:t> </a:t>
            </a:r>
            <a:r>
              <a:rPr sz="1400" dirty="0">
                <a:solidFill>
                  <a:srgbClr val="FF1616"/>
                </a:solidFill>
                <a:latin typeface="Calibri"/>
                <a:cs typeface="Calibri"/>
              </a:rPr>
              <a:t>in</a:t>
            </a:r>
            <a:r>
              <a:rPr sz="1400" spc="90" dirty="0">
                <a:solidFill>
                  <a:srgbClr val="FF1616"/>
                </a:solidFill>
                <a:latin typeface="Calibri"/>
                <a:cs typeface="Calibri"/>
              </a:rPr>
              <a:t> </a:t>
            </a:r>
            <a:r>
              <a:rPr sz="1400" dirty="0">
                <a:solidFill>
                  <a:srgbClr val="FF1616"/>
                </a:solidFill>
                <a:latin typeface="Calibri"/>
                <a:cs typeface="Calibri"/>
              </a:rPr>
              <a:t>the</a:t>
            </a:r>
            <a:r>
              <a:rPr sz="1400" spc="90" dirty="0">
                <a:solidFill>
                  <a:srgbClr val="FF1616"/>
                </a:solidFill>
                <a:latin typeface="Calibri"/>
                <a:cs typeface="Calibri"/>
              </a:rPr>
              <a:t> </a:t>
            </a:r>
            <a:r>
              <a:rPr sz="1400" dirty="0">
                <a:solidFill>
                  <a:srgbClr val="FF1616"/>
                </a:solidFill>
                <a:latin typeface="Calibri"/>
                <a:cs typeface="Calibri"/>
              </a:rPr>
              <a:t>secure</a:t>
            </a:r>
            <a:r>
              <a:rPr sz="1400" spc="95" dirty="0">
                <a:solidFill>
                  <a:srgbClr val="FF1616"/>
                </a:solidFill>
                <a:latin typeface="Calibri"/>
                <a:cs typeface="Calibri"/>
              </a:rPr>
              <a:t> </a:t>
            </a:r>
            <a:r>
              <a:rPr sz="1400" dirty="0">
                <a:solidFill>
                  <a:srgbClr val="FF1616"/>
                </a:solidFill>
                <a:latin typeface="Calibri"/>
                <a:cs typeface="Calibri"/>
              </a:rPr>
              <a:t>armory</a:t>
            </a:r>
            <a:r>
              <a:rPr sz="1400" spc="90" dirty="0">
                <a:solidFill>
                  <a:srgbClr val="FF1616"/>
                </a:solidFill>
                <a:latin typeface="Calibri"/>
                <a:cs typeface="Calibri"/>
              </a:rPr>
              <a:t> </a:t>
            </a:r>
            <a:r>
              <a:rPr sz="1400" dirty="0">
                <a:solidFill>
                  <a:srgbClr val="FF1616"/>
                </a:solidFill>
                <a:latin typeface="Calibri"/>
                <a:cs typeface="Calibri"/>
              </a:rPr>
              <a:t>at</a:t>
            </a:r>
            <a:r>
              <a:rPr sz="1400" spc="90" dirty="0">
                <a:solidFill>
                  <a:srgbClr val="FF1616"/>
                </a:solidFill>
                <a:latin typeface="Calibri"/>
                <a:cs typeface="Calibri"/>
              </a:rPr>
              <a:t> </a:t>
            </a:r>
            <a:r>
              <a:rPr sz="1400" dirty="0">
                <a:solidFill>
                  <a:srgbClr val="FF1616"/>
                </a:solidFill>
                <a:latin typeface="Calibri"/>
                <a:cs typeface="Calibri"/>
              </a:rPr>
              <a:t>the</a:t>
            </a:r>
            <a:r>
              <a:rPr sz="1400" spc="90" dirty="0">
                <a:solidFill>
                  <a:srgbClr val="FF1616"/>
                </a:solidFill>
                <a:latin typeface="Calibri"/>
                <a:cs typeface="Calibri"/>
              </a:rPr>
              <a:t> </a:t>
            </a:r>
            <a:r>
              <a:rPr sz="1400" spc="70" dirty="0">
                <a:solidFill>
                  <a:srgbClr val="FF1616"/>
                </a:solidFill>
                <a:latin typeface="Calibri"/>
                <a:cs typeface="Calibri"/>
              </a:rPr>
              <a:t>LCSO</a:t>
            </a:r>
            <a:r>
              <a:rPr sz="1400" spc="90" dirty="0">
                <a:solidFill>
                  <a:srgbClr val="FF1616"/>
                </a:solidFill>
                <a:latin typeface="Calibri"/>
                <a:cs typeface="Calibri"/>
              </a:rPr>
              <a:t> </a:t>
            </a:r>
            <a:r>
              <a:rPr sz="1400" dirty="0">
                <a:solidFill>
                  <a:srgbClr val="FF1616"/>
                </a:solidFill>
                <a:latin typeface="Calibri"/>
                <a:cs typeface="Calibri"/>
              </a:rPr>
              <a:t>Correctional</a:t>
            </a:r>
            <a:r>
              <a:rPr sz="1400" spc="90" dirty="0">
                <a:solidFill>
                  <a:srgbClr val="FF1616"/>
                </a:solidFill>
                <a:latin typeface="Calibri"/>
                <a:cs typeface="Calibri"/>
              </a:rPr>
              <a:t> </a:t>
            </a:r>
            <a:r>
              <a:rPr sz="1400" dirty="0">
                <a:solidFill>
                  <a:srgbClr val="FF1616"/>
                </a:solidFill>
                <a:latin typeface="Calibri"/>
                <a:cs typeface="Calibri"/>
              </a:rPr>
              <a:t>Facility</a:t>
            </a:r>
            <a:r>
              <a:rPr sz="1400" spc="-10" dirty="0">
                <a:solidFill>
                  <a:srgbClr val="FF1616"/>
                </a:solidFill>
                <a:latin typeface="Calibri"/>
                <a:cs typeface="Calibri"/>
              </a:rPr>
              <a:t>.</a:t>
            </a:r>
            <a:endParaRPr sz="1400" dirty="0">
              <a:latin typeface="Calibri"/>
              <a:cs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clrChange>
              <a:clrFrom>
                <a:srgbClr val="FFFFFF"/>
              </a:clrFrom>
              <a:clrTo>
                <a:srgbClr val="FFFFFF">
                  <a:alpha val="0"/>
                </a:srgbClr>
              </a:clrTo>
            </a:clrChange>
          </a:blip>
          <a:stretch>
            <a:fillRect/>
          </a:stretch>
        </p:blipFill>
        <p:spPr>
          <a:xfrm>
            <a:off x="9883163" y="1956482"/>
            <a:ext cx="5305424" cy="5714999"/>
          </a:xfrm>
          <a:prstGeom prst="rect">
            <a:avLst/>
          </a:prstGeom>
        </p:spPr>
      </p:pic>
      <p:sp>
        <p:nvSpPr>
          <p:cNvPr id="3" name="object 3"/>
          <p:cNvSpPr txBox="1">
            <a:spLocks noGrp="1"/>
          </p:cNvSpPr>
          <p:nvPr>
            <p:ph type="title"/>
          </p:nvPr>
        </p:nvSpPr>
        <p:spPr>
          <a:xfrm>
            <a:off x="1164507" y="2115186"/>
            <a:ext cx="6608445" cy="1500505"/>
          </a:xfrm>
          <a:prstGeom prst="rect">
            <a:avLst/>
          </a:prstGeom>
        </p:spPr>
        <p:txBody>
          <a:bodyPr vert="horz" wrap="square" lIns="0" tIns="12700" rIns="0" bIns="0" rtlCol="0">
            <a:spAutoFit/>
          </a:bodyPr>
          <a:lstStyle/>
          <a:p>
            <a:pPr marR="120014" algn="ctr">
              <a:lnSpc>
                <a:spcPts val="5805"/>
              </a:lnSpc>
              <a:spcBef>
                <a:spcPts val="100"/>
              </a:spcBef>
            </a:pPr>
            <a:r>
              <a:rPr sz="5050" b="1" u="none" spc="165" dirty="0">
                <a:solidFill>
                  <a:srgbClr val="FAFAFA"/>
                </a:solidFill>
                <a:latin typeface="Calibri"/>
                <a:cs typeface="Calibri"/>
              </a:rPr>
              <a:t>FNH</a:t>
            </a:r>
            <a:r>
              <a:rPr sz="5050" b="1" u="none" spc="-130" dirty="0">
                <a:solidFill>
                  <a:srgbClr val="FAFAFA"/>
                </a:solidFill>
                <a:latin typeface="Calibri"/>
                <a:cs typeface="Calibri"/>
              </a:rPr>
              <a:t> </a:t>
            </a:r>
            <a:r>
              <a:rPr sz="5050" b="1" u="none" spc="380" dirty="0">
                <a:solidFill>
                  <a:srgbClr val="FAFAFA"/>
                </a:solidFill>
                <a:latin typeface="Calibri"/>
                <a:cs typeface="Calibri"/>
              </a:rPr>
              <a:t>LE</a:t>
            </a:r>
            <a:r>
              <a:rPr sz="5050" b="1" u="none" spc="-130" dirty="0">
                <a:solidFill>
                  <a:srgbClr val="FAFAFA"/>
                </a:solidFill>
                <a:latin typeface="Calibri"/>
                <a:cs typeface="Calibri"/>
              </a:rPr>
              <a:t> </a:t>
            </a:r>
            <a:r>
              <a:rPr sz="5050" b="1" u="none" spc="110" dirty="0">
                <a:solidFill>
                  <a:srgbClr val="FAFAFA"/>
                </a:solidFill>
                <a:latin typeface="Calibri"/>
                <a:cs typeface="Calibri"/>
              </a:rPr>
              <a:t>FN303</a:t>
            </a:r>
            <a:endParaRPr sz="5050">
              <a:latin typeface="Calibri"/>
              <a:cs typeface="Calibri"/>
            </a:endParaRPr>
          </a:p>
          <a:p>
            <a:pPr algn="ctr">
              <a:lnSpc>
                <a:spcPts val="5805"/>
              </a:lnSpc>
            </a:pPr>
            <a:r>
              <a:rPr sz="5050" b="1" u="none" spc="200" dirty="0">
                <a:solidFill>
                  <a:srgbClr val="FAFAFA"/>
                </a:solidFill>
                <a:latin typeface="Calibri"/>
                <a:cs typeface="Calibri"/>
              </a:rPr>
              <a:t>Pava</a:t>
            </a:r>
            <a:r>
              <a:rPr sz="5050" b="1" u="none" spc="-120" dirty="0">
                <a:solidFill>
                  <a:srgbClr val="FAFAFA"/>
                </a:solidFill>
                <a:latin typeface="Calibri"/>
                <a:cs typeface="Calibri"/>
              </a:rPr>
              <a:t> </a:t>
            </a:r>
            <a:r>
              <a:rPr sz="5050" b="1" u="none" spc="150" dirty="0">
                <a:solidFill>
                  <a:srgbClr val="FAFAFA"/>
                </a:solidFill>
                <a:latin typeface="Calibri"/>
                <a:cs typeface="Calibri"/>
              </a:rPr>
              <a:t>Powder</a:t>
            </a:r>
            <a:r>
              <a:rPr sz="5050" b="1" u="none" spc="-120" dirty="0">
                <a:solidFill>
                  <a:srgbClr val="FAFAFA"/>
                </a:solidFill>
                <a:latin typeface="Calibri"/>
                <a:cs typeface="Calibri"/>
              </a:rPr>
              <a:t> </a:t>
            </a:r>
            <a:r>
              <a:rPr sz="5050" b="1" u="none" spc="135" dirty="0">
                <a:solidFill>
                  <a:srgbClr val="FAFAFA"/>
                </a:solidFill>
                <a:latin typeface="Calibri"/>
                <a:cs typeface="Calibri"/>
              </a:rPr>
              <a:t>Projectile</a:t>
            </a:r>
            <a:endParaRPr sz="5050">
              <a:latin typeface="Calibri"/>
              <a:cs typeface="Calibri"/>
            </a:endParaRPr>
          </a:p>
        </p:txBody>
      </p:sp>
      <p:sp>
        <p:nvSpPr>
          <p:cNvPr id="4" name="object 4"/>
          <p:cNvSpPr txBox="1"/>
          <p:nvPr/>
        </p:nvSpPr>
        <p:spPr>
          <a:xfrm>
            <a:off x="795677" y="3984390"/>
            <a:ext cx="8049895" cy="3159125"/>
          </a:xfrm>
          <a:prstGeom prst="rect">
            <a:avLst/>
          </a:prstGeom>
        </p:spPr>
        <p:txBody>
          <a:bodyPr vert="horz" wrap="square" lIns="0" tIns="12065" rIns="0" bIns="0" rtlCol="0">
            <a:spAutoFit/>
          </a:bodyPr>
          <a:lstStyle/>
          <a:p>
            <a:pPr marL="12700" marR="5080">
              <a:lnSpc>
                <a:spcPct val="115199"/>
              </a:lnSpc>
              <a:spcBef>
                <a:spcPts val="95"/>
              </a:spcBef>
            </a:pPr>
            <a:r>
              <a:rPr sz="2550" dirty="0">
                <a:solidFill>
                  <a:srgbClr val="FAFAFA"/>
                </a:solidFill>
                <a:latin typeface="Calibri"/>
                <a:cs typeface="Calibri"/>
              </a:rPr>
              <a:t>68</a:t>
            </a:r>
            <a:r>
              <a:rPr sz="2550" spc="105" dirty="0">
                <a:solidFill>
                  <a:srgbClr val="FAFAFA"/>
                </a:solidFill>
                <a:latin typeface="Calibri"/>
                <a:cs typeface="Calibri"/>
              </a:rPr>
              <a:t> </a:t>
            </a:r>
            <a:r>
              <a:rPr sz="2550" spc="50" dirty="0">
                <a:solidFill>
                  <a:srgbClr val="FAFAFA"/>
                </a:solidFill>
                <a:latin typeface="Calibri"/>
                <a:cs typeface="Calibri"/>
              </a:rPr>
              <a:t>Cal.</a:t>
            </a:r>
            <a:r>
              <a:rPr sz="2550" spc="110" dirty="0">
                <a:solidFill>
                  <a:srgbClr val="FAFAFA"/>
                </a:solidFill>
                <a:latin typeface="Calibri"/>
                <a:cs typeface="Calibri"/>
              </a:rPr>
              <a:t> </a:t>
            </a:r>
            <a:r>
              <a:rPr sz="2550" spc="65" dirty="0">
                <a:solidFill>
                  <a:srgbClr val="FAFAFA"/>
                </a:solidFill>
                <a:latin typeface="Calibri"/>
                <a:cs typeface="Calibri"/>
              </a:rPr>
              <a:t>Less-</a:t>
            </a:r>
            <a:r>
              <a:rPr sz="2550" dirty="0">
                <a:solidFill>
                  <a:srgbClr val="FAFAFA"/>
                </a:solidFill>
                <a:latin typeface="Calibri"/>
                <a:cs typeface="Calibri"/>
              </a:rPr>
              <a:t>than-lethal</a:t>
            </a:r>
            <a:r>
              <a:rPr sz="2550" spc="105" dirty="0">
                <a:solidFill>
                  <a:srgbClr val="FAFAFA"/>
                </a:solidFill>
                <a:latin typeface="Calibri"/>
                <a:cs typeface="Calibri"/>
              </a:rPr>
              <a:t> </a:t>
            </a:r>
            <a:r>
              <a:rPr sz="2550" dirty="0">
                <a:solidFill>
                  <a:srgbClr val="FAFAFA"/>
                </a:solidFill>
                <a:latin typeface="Calibri"/>
                <a:cs typeface="Calibri"/>
              </a:rPr>
              <a:t>projectile</a:t>
            </a:r>
            <a:r>
              <a:rPr sz="2550" spc="105" dirty="0">
                <a:solidFill>
                  <a:srgbClr val="FAFAFA"/>
                </a:solidFill>
                <a:latin typeface="Calibri"/>
                <a:cs typeface="Calibri"/>
              </a:rPr>
              <a:t> </a:t>
            </a:r>
            <a:r>
              <a:rPr sz="2550" dirty="0">
                <a:solidFill>
                  <a:srgbClr val="FAFAFA"/>
                </a:solidFill>
                <a:latin typeface="Calibri"/>
                <a:cs typeface="Calibri"/>
              </a:rPr>
              <a:t>delivers</a:t>
            </a:r>
            <a:r>
              <a:rPr sz="2550" spc="110" dirty="0">
                <a:solidFill>
                  <a:srgbClr val="FAFAFA"/>
                </a:solidFill>
                <a:latin typeface="Calibri"/>
                <a:cs typeface="Calibri"/>
              </a:rPr>
              <a:t> </a:t>
            </a:r>
            <a:r>
              <a:rPr sz="2550" spc="60" dirty="0">
                <a:solidFill>
                  <a:srgbClr val="FAFAFA"/>
                </a:solidFill>
                <a:latin typeface="Calibri"/>
                <a:cs typeface="Calibri"/>
              </a:rPr>
              <a:t>a</a:t>
            </a:r>
            <a:r>
              <a:rPr sz="2550" spc="105" dirty="0">
                <a:solidFill>
                  <a:srgbClr val="FAFAFA"/>
                </a:solidFill>
                <a:latin typeface="Calibri"/>
                <a:cs typeface="Calibri"/>
              </a:rPr>
              <a:t> </a:t>
            </a:r>
            <a:r>
              <a:rPr sz="2550" spc="-10" dirty="0">
                <a:solidFill>
                  <a:srgbClr val="FAFAFA"/>
                </a:solidFill>
                <a:latin typeface="Calibri"/>
                <a:cs typeface="Calibri"/>
              </a:rPr>
              <a:t>sufficiently </a:t>
            </a:r>
            <a:r>
              <a:rPr sz="2550" spc="50" dirty="0">
                <a:solidFill>
                  <a:srgbClr val="FAFAFA"/>
                </a:solidFill>
                <a:latin typeface="Calibri"/>
                <a:cs typeface="Calibri"/>
              </a:rPr>
              <a:t>dissuasive</a:t>
            </a:r>
            <a:r>
              <a:rPr sz="2550" spc="45" dirty="0">
                <a:solidFill>
                  <a:srgbClr val="FAFAFA"/>
                </a:solidFill>
                <a:latin typeface="Calibri"/>
                <a:cs typeface="Calibri"/>
              </a:rPr>
              <a:t> </a:t>
            </a:r>
            <a:r>
              <a:rPr sz="2550" dirty="0">
                <a:solidFill>
                  <a:srgbClr val="FAFAFA"/>
                </a:solidFill>
                <a:latin typeface="Calibri"/>
                <a:cs typeface="Calibri"/>
              </a:rPr>
              <a:t>level</a:t>
            </a:r>
            <a:r>
              <a:rPr sz="2550" spc="55" dirty="0">
                <a:solidFill>
                  <a:srgbClr val="FAFAFA"/>
                </a:solidFill>
                <a:latin typeface="Calibri"/>
                <a:cs typeface="Calibri"/>
              </a:rPr>
              <a:t> </a:t>
            </a:r>
            <a:r>
              <a:rPr sz="2550" dirty="0">
                <a:solidFill>
                  <a:srgbClr val="FAFAFA"/>
                </a:solidFill>
                <a:latin typeface="Calibri"/>
                <a:cs typeface="Calibri"/>
              </a:rPr>
              <a:t>of</a:t>
            </a:r>
            <a:r>
              <a:rPr sz="2550" spc="45" dirty="0">
                <a:solidFill>
                  <a:srgbClr val="FAFAFA"/>
                </a:solidFill>
                <a:latin typeface="Calibri"/>
                <a:cs typeface="Calibri"/>
              </a:rPr>
              <a:t> </a:t>
            </a:r>
            <a:r>
              <a:rPr sz="2550" spc="55" dirty="0">
                <a:solidFill>
                  <a:srgbClr val="FAFAFA"/>
                </a:solidFill>
                <a:latin typeface="Calibri"/>
                <a:cs typeface="Calibri"/>
              </a:rPr>
              <a:t>pain</a:t>
            </a:r>
            <a:r>
              <a:rPr sz="2550" spc="50" dirty="0">
                <a:solidFill>
                  <a:srgbClr val="FAFAFA"/>
                </a:solidFill>
                <a:latin typeface="Calibri"/>
                <a:cs typeface="Calibri"/>
              </a:rPr>
              <a:t> </a:t>
            </a:r>
            <a:r>
              <a:rPr sz="2550" dirty="0">
                <a:solidFill>
                  <a:srgbClr val="FAFAFA"/>
                </a:solidFill>
                <a:latin typeface="Calibri"/>
                <a:cs typeface="Calibri"/>
              </a:rPr>
              <a:t>within</a:t>
            </a:r>
            <a:r>
              <a:rPr sz="2550" spc="50" dirty="0">
                <a:solidFill>
                  <a:srgbClr val="FAFAFA"/>
                </a:solidFill>
                <a:latin typeface="Calibri"/>
                <a:cs typeface="Calibri"/>
              </a:rPr>
              <a:t> </a:t>
            </a:r>
            <a:r>
              <a:rPr sz="2550" dirty="0">
                <a:solidFill>
                  <a:srgbClr val="FAFAFA"/>
                </a:solidFill>
                <a:latin typeface="Calibri"/>
                <a:cs typeface="Calibri"/>
              </a:rPr>
              <a:t>the</a:t>
            </a:r>
            <a:r>
              <a:rPr sz="2550" spc="50" dirty="0">
                <a:solidFill>
                  <a:srgbClr val="FAFAFA"/>
                </a:solidFill>
                <a:latin typeface="Calibri"/>
                <a:cs typeface="Calibri"/>
              </a:rPr>
              <a:t> </a:t>
            </a:r>
            <a:r>
              <a:rPr sz="2550" dirty="0">
                <a:solidFill>
                  <a:srgbClr val="FAFAFA"/>
                </a:solidFill>
                <a:latin typeface="Calibri"/>
                <a:cs typeface="Calibri"/>
              </a:rPr>
              <a:t>projectile’s</a:t>
            </a:r>
            <a:r>
              <a:rPr sz="2550" spc="45" dirty="0">
                <a:solidFill>
                  <a:srgbClr val="FAFAFA"/>
                </a:solidFill>
                <a:latin typeface="Calibri"/>
                <a:cs typeface="Calibri"/>
              </a:rPr>
              <a:t> </a:t>
            </a:r>
            <a:r>
              <a:rPr sz="2550" spc="55" dirty="0">
                <a:solidFill>
                  <a:srgbClr val="FAFAFA"/>
                </a:solidFill>
                <a:latin typeface="Calibri"/>
                <a:cs typeface="Calibri"/>
              </a:rPr>
              <a:t>impact</a:t>
            </a:r>
            <a:r>
              <a:rPr sz="2550" spc="50" dirty="0">
                <a:solidFill>
                  <a:srgbClr val="FAFAFA"/>
                </a:solidFill>
                <a:latin typeface="Calibri"/>
                <a:cs typeface="Calibri"/>
              </a:rPr>
              <a:t> </a:t>
            </a:r>
            <a:r>
              <a:rPr sz="2550" spc="-20" dirty="0">
                <a:solidFill>
                  <a:srgbClr val="FAFAFA"/>
                </a:solidFill>
                <a:latin typeface="Calibri"/>
                <a:cs typeface="Calibri"/>
              </a:rPr>
              <a:t>zone </a:t>
            </a:r>
            <a:r>
              <a:rPr sz="2550" dirty="0">
                <a:solidFill>
                  <a:srgbClr val="FAFAFA"/>
                </a:solidFill>
                <a:latin typeface="Calibri"/>
                <a:cs typeface="Calibri"/>
              </a:rPr>
              <a:t>to</a:t>
            </a:r>
            <a:r>
              <a:rPr sz="2550" spc="90" dirty="0">
                <a:solidFill>
                  <a:srgbClr val="FAFAFA"/>
                </a:solidFill>
                <a:latin typeface="Calibri"/>
                <a:cs typeface="Calibri"/>
              </a:rPr>
              <a:t> </a:t>
            </a:r>
            <a:r>
              <a:rPr sz="2550" spc="50" dirty="0">
                <a:solidFill>
                  <a:srgbClr val="FAFAFA"/>
                </a:solidFill>
                <a:latin typeface="Calibri"/>
                <a:cs typeface="Calibri"/>
              </a:rPr>
              <a:t>disable</a:t>
            </a:r>
            <a:r>
              <a:rPr sz="2550" spc="95" dirty="0">
                <a:solidFill>
                  <a:srgbClr val="FAFAFA"/>
                </a:solidFill>
                <a:latin typeface="Calibri"/>
                <a:cs typeface="Calibri"/>
              </a:rPr>
              <a:t> </a:t>
            </a:r>
            <a:r>
              <a:rPr sz="2550" dirty="0">
                <a:solidFill>
                  <a:srgbClr val="FAFAFA"/>
                </a:solidFill>
                <a:latin typeface="Calibri"/>
                <a:cs typeface="Calibri"/>
              </a:rPr>
              <a:t>targets</a:t>
            </a:r>
            <a:r>
              <a:rPr sz="2550" spc="100" dirty="0">
                <a:solidFill>
                  <a:srgbClr val="FAFAFA"/>
                </a:solidFill>
                <a:latin typeface="Calibri"/>
                <a:cs typeface="Calibri"/>
              </a:rPr>
              <a:t> </a:t>
            </a:r>
            <a:r>
              <a:rPr sz="2550" dirty="0">
                <a:solidFill>
                  <a:srgbClr val="FAFAFA"/>
                </a:solidFill>
                <a:latin typeface="Calibri"/>
                <a:cs typeface="Calibri"/>
              </a:rPr>
              <a:t>temporarily</a:t>
            </a:r>
            <a:r>
              <a:rPr sz="2550" spc="95" dirty="0">
                <a:solidFill>
                  <a:srgbClr val="FAFAFA"/>
                </a:solidFill>
                <a:latin typeface="Calibri"/>
                <a:cs typeface="Calibri"/>
              </a:rPr>
              <a:t> </a:t>
            </a:r>
            <a:r>
              <a:rPr sz="2550" dirty="0">
                <a:solidFill>
                  <a:srgbClr val="FAFAFA"/>
                </a:solidFill>
                <a:latin typeface="Calibri"/>
                <a:cs typeface="Calibri"/>
              </a:rPr>
              <a:t>from</a:t>
            </a:r>
            <a:r>
              <a:rPr sz="2550" spc="100" dirty="0">
                <a:solidFill>
                  <a:srgbClr val="FAFAFA"/>
                </a:solidFill>
                <a:latin typeface="Calibri"/>
                <a:cs typeface="Calibri"/>
              </a:rPr>
              <a:t> </a:t>
            </a:r>
            <a:r>
              <a:rPr sz="2550" dirty="0">
                <a:solidFill>
                  <a:srgbClr val="FAFAFA"/>
                </a:solidFill>
                <a:latin typeface="Calibri"/>
                <a:cs typeface="Calibri"/>
              </a:rPr>
              <a:t>safe</a:t>
            </a:r>
            <a:r>
              <a:rPr sz="2550" spc="95" dirty="0">
                <a:solidFill>
                  <a:srgbClr val="FAFAFA"/>
                </a:solidFill>
                <a:latin typeface="Calibri"/>
                <a:cs typeface="Calibri"/>
              </a:rPr>
              <a:t> </a:t>
            </a:r>
            <a:r>
              <a:rPr sz="2550" dirty="0">
                <a:solidFill>
                  <a:srgbClr val="FAFAFA"/>
                </a:solidFill>
                <a:latin typeface="Calibri"/>
                <a:cs typeface="Calibri"/>
              </a:rPr>
              <a:t>standoff</a:t>
            </a:r>
            <a:r>
              <a:rPr sz="2550" spc="100" dirty="0">
                <a:solidFill>
                  <a:srgbClr val="FAFAFA"/>
                </a:solidFill>
                <a:latin typeface="Calibri"/>
                <a:cs typeface="Calibri"/>
              </a:rPr>
              <a:t> </a:t>
            </a:r>
            <a:r>
              <a:rPr sz="2550" spc="35" dirty="0">
                <a:solidFill>
                  <a:srgbClr val="FAFAFA"/>
                </a:solidFill>
                <a:latin typeface="Calibri"/>
                <a:cs typeface="Calibri"/>
              </a:rPr>
              <a:t>distances. </a:t>
            </a:r>
            <a:r>
              <a:rPr sz="2550" spc="70" dirty="0">
                <a:solidFill>
                  <a:srgbClr val="FAFAFA"/>
                </a:solidFill>
                <a:latin typeface="Calibri"/>
                <a:cs typeface="Calibri"/>
              </a:rPr>
              <a:t>This</a:t>
            </a:r>
            <a:r>
              <a:rPr sz="2550" spc="15" dirty="0">
                <a:solidFill>
                  <a:srgbClr val="FAFAFA"/>
                </a:solidFill>
                <a:latin typeface="Calibri"/>
                <a:cs typeface="Calibri"/>
              </a:rPr>
              <a:t> </a:t>
            </a:r>
            <a:r>
              <a:rPr sz="2550" dirty="0">
                <a:solidFill>
                  <a:srgbClr val="FAFAFA"/>
                </a:solidFill>
                <a:latin typeface="Calibri"/>
                <a:cs typeface="Calibri"/>
              </a:rPr>
              <a:t>projectile</a:t>
            </a:r>
            <a:r>
              <a:rPr sz="2550" spc="20" dirty="0">
                <a:solidFill>
                  <a:srgbClr val="FAFAFA"/>
                </a:solidFill>
                <a:latin typeface="Calibri"/>
                <a:cs typeface="Calibri"/>
              </a:rPr>
              <a:t> </a:t>
            </a:r>
            <a:r>
              <a:rPr sz="2550" spc="50" dirty="0">
                <a:solidFill>
                  <a:srgbClr val="FAFAFA"/>
                </a:solidFill>
                <a:latin typeface="Calibri"/>
                <a:cs typeface="Calibri"/>
              </a:rPr>
              <a:t>dispenses</a:t>
            </a:r>
            <a:r>
              <a:rPr sz="2550" spc="15" dirty="0">
                <a:solidFill>
                  <a:srgbClr val="FAFAFA"/>
                </a:solidFill>
                <a:latin typeface="Calibri"/>
                <a:cs typeface="Calibri"/>
              </a:rPr>
              <a:t> </a:t>
            </a:r>
            <a:r>
              <a:rPr sz="2550" spc="55" dirty="0">
                <a:solidFill>
                  <a:srgbClr val="FAFAFA"/>
                </a:solidFill>
                <a:latin typeface="Calibri"/>
                <a:cs typeface="Calibri"/>
              </a:rPr>
              <a:t>an</a:t>
            </a:r>
            <a:r>
              <a:rPr sz="2550" spc="20" dirty="0">
                <a:solidFill>
                  <a:srgbClr val="FAFAFA"/>
                </a:solidFill>
                <a:latin typeface="Calibri"/>
                <a:cs typeface="Calibri"/>
              </a:rPr>
              <a:t> </a:t>
            </a:r>
            <a:r>
              <a:rPr sz="2550" dirty="0">
                <a:solidFill>
                  <a:srgbClr val="FAFAFA"/>
                </a:solidFill>
                <a:latin typeface="Calibri"/>
                <a:cs typeface="Calibri"/>
              </a:rPr>
              <a:t>irritant</a:t>
            </a:r>
            <a:r>
              <a:rPr sz="2550" spc="20" dirty="0">
                <a:solidFill>
                  <a:srgbClr val="FAFAFA"/>
                </a:solidFill>
                <a:latin typeface="Calibri"/>
                <a:cs typeface="Calibri"/>
              </a:rPr>
              <a:t> </a:t>
            </a:r>
            <a:r>
              <a:rPr sz="2550" dirty="0">
                <a:solidFill>
                  <a:srgbClr val="FAFAFA"/>
                </a:solidFill>
                <a:latin typeface="Calibri"/>
                <a:cs typeface="Calibri"/>
              </a:rPr>
              <a:t>for</a:t>
            </a:r>
            <a:r>
              <a:rPr sz="2550" spc="15" dirty="0">
                <a:solidFill>
                  <a:srgbClr val="FAFAFA"/>
                </a:solidFill>
                <a:latin typeface="Calibri"/>
                <a:cs typeface="Calibri"/>
              </a:rPr>
              <a:t> </a:t>
            </a:r>
            <a:r>
              <a:rPr sz="2550" spc="55" dirty="0">
                <a:solidFill>
                  <a:srgbClr val="FAFAFA"/>
                </a:solidFill>
                <a:latin typeface="Calibri"/>
                <a:cs typeface="Calibri"/>
              </a:rPr>
              <a:t>individual</a:t>
            </a:r>
            <a:r>
              <a:rPr sz="2550" spc="15" dirty="0">
                <a:solidFill>
                  <a:srgbClr val="FAFAFA"/>
                </a:solidFill>
                <a:latin typeface="Calibri"/>
                <a:cs typeface="Calibri"/>
              </a:rPr>
              <a:t> </a:t>
            </a:r>
            <a:r>
              <a:rPr sz="2550" spc="35" dirty="0">
                <a:solidFill>
                  <a:srgbClr val="FAFAFA"/>
                </a:solidFill>
                <a:latin typeface="Calibri"/>
                <a:cs typeface="Calibri"/>
              </a:rPr>
              <a:t>suspects, </a:t>
            </a:r>
            <a:r>
              <a:rPr sz="2550" dirty="0">
                <a:solidFill>
                  <a:srgbClr val="FAFAFA"/>
                </a:solidFill>
                <a:latin typeface="Calibri"/>
                <a:cs typeface="Calibri"/>
              </a:rPr>
              <a:t>point-</a:t>
            </a:r>
            <a:r>
              <a:rPr sz="2550" spc="45" dirty="0">
                <a:solidFill>
                  <a:srgbClr val="FAFAFA"/>
                </a:solidFill>
                <a:latin typeface="Calibri"/>
                <a:cs typeface="Calibri"/>
              </a:rPr>
              <a:t>specific</a:t>
            </a:r>
            <a:r>
              <a:rPr sz="2550" spc="95" dirty="0">
                <a:solidFill>
                  <a:srgbClr val="FAFAFA"/>
                </a:solidFill>
                <a:latin typeface="Calibri"/>
                <a:cs typeface="Calibri"/>
              </a:rPr>
              <a:t> </a:t>
            </a:r>
            <a:r>
              <a:rPr sz="2550" dirty="0">
                <a:solidFill>
                  <a:srgbClr val="FAFAFA"/>
                </a:solidFill>
                <a:latin typeface="Calibri"/>
                <a:cs typeface="Calibri"/>
              </a:rPr>
              <a:t>targets</a:t>
            </a:r>
            <a:r>
              <a:rPr sz="2550" spc="90" dirty="0">
                <a:solidFill>
                  <a:srgbClr val="FAFAFA"/>
                </a:solidFill>
                <a:latin typeface="Calibri"/>
                <a:cs typeface="Calibri"/>
              </a:rPr>
              <a:t> </a:t>
            </a:r>
            <a:r>
              <a:rPr sz="2550" dirty="0">
                <a:solidFill>
                  <a:srgbClr val="FAFAFA"/>
                </a:solidFill>
                <a:latin typeface="Calibri"/>
                <a:cs typeface="Calibri"/>
              </a:rPr>
              <a:t>or</a:t>
            </a:r>
            <a:r>
              <a:rPr sz="2550" spc="95" dirty="0">
                <a:solidFill>
                  <a:srgbClr val="FAFAFA"/>
                </a:solidFill>
                <a:latin typeface="Calibri"/>
                <a:cs typeface="Calibri"/>
              </a:rPr>
              <a:t> </a:t>
            </a:r>
            <a:r>
              <a:rPr sz="2550" spc="55" dirty="0">
                <a:solidFill>
                  <a:srgbClr val="FAFAFA"/>
                </a:solidFill>
                <a:latin typeface="Calibri"/>
                <a:cs typeface="Calibri"/>
              </a:rPr>
              <a:t>small-</a:t>
            </a:r>
            <a:r>
              <a:rPr sz="2550" dirty="0">
                <a:solidFill>
                  <a:srgbClr val="FAFAFA"/>
                </a:solidFill>
                <a:latin typeface="Calibri"/>
                <a:cs typeface="Calibri"/>
              </a:rPr>
              <a:t>area</a:t>
            </a:r>
            <a:r>
              <a:rPr sz="2550" spc="95" dirty="0">
                <a:solidFill>
                  <a:srgbClr val="FAFAFA"/>
                </a:solidFill>
                <a:latin typeface="Calibri"/>
                <a:cs typeface="Calibri"/>
              </a:rPr>
              <a:t> </a:t>
            </a:r>
            <a:r>
              <a:rPr sz="2550" dirty="0">
                <a:solidFill>
                  <a:srgbClr val="FAFAFA"/>
                </a:solidFill>
                <a:latin typeface="Calibri"/>
                <a:cs typeface="Calibri"/>
              </a:rPr>
              <a:t>denial.</a:t>
            </a:r>
            <a:r>
              <a:rPr sz="2550" spc="95" dirty="0">
                <a:solidFill>
                  <a:srgbClr val="FAFAFA"/>
                </a:solidFill>
                <a:latin typeface="Calibri"/>
                <a:cs typeface="Calibri"/>
              </a:rPr>
              <a:t> </a:t>
            </a:r>
            <a:r>
              <a:rPr sz="2550" spc="55" dirty="0">
                <a:solidFill>
                  <a:srgbClr val="FAFAFA"/>
                </a:solidFill>
                <a:latin typeface="Calibri"/>
                <a:cs typeface="Calibri"/>
              </a:rPr>
              <a:t>The</a:t>
            </a:r>
            <a:r>
              <a:rPr sz="2550" spc="90" dirty="0">
                <a:solidFill>
                  <a:srgbClr val="FAFAFA"/>
                </a:solidFill>
                <a:latin typeface="Calibri"/>
                <a:cs typeface="Calibri"/>
              </a:rPr>
              <a:t> </a:t>
            </a:r>
            <a:r>
              <a:rPr sz="2550" spc="-10" dirty="0">
                <a:solidFill>
                  <a:srgbClr val="FAFAFA"/>
                </a:solidFill>
                <a:latin typeface="Calibri"/>
                <a:cs typeface="Calibri"/>
              </a:rPr>
              <a:t>active </a:t>
            </a:r>
            <a:r>
              <a:rPr sz="2550" dirty="0">
                <a:solidFill>
                  <a:srgbClr val="FAFAFA"/>
                </a:solidFill>
                <a:latin typeface="Calibri"/>
                <a:cs typeface="Calibri"/>
              </a:rPr>
              <a:t>ingredient</a:t>
            </a:r>
            <a:r>
              <a:rPr sz="2550" spc="10" dirty="0">
                <a:solidFill>
                  <a:srgbClr val="FAFAFA"/>
                </a:solidFill>
                <a:latin typeface="Calibri"/>
                <a:cs typeface="Calibri"/>
              </a:rPr>
              <a:t> </a:t>
            </a:r>
            <a:r>
              <a:rPr sz="2550" spc="55" dirty="0">
                <a:solidFill>
                  <a:srgbClr val="FAFAFA"/>
                </a:solidFill>
                <a:latin typeface="Calibri"/>
                <a:cs typeface="Calibri"/>
              </a:rPr>
              <a:t>is</a:t>
            </a:r>
            <a:r>
              <a:rPr sz="2550" spc="20" dirty="0">
                <a:solidFill>
                  <a:srgbClr val="FAFAFA"/>
                </a:solidFill>
                <a:latin typeface="Calibri"/>
                <a:cs typeface="Calibri"/>
              </a:rPr>
              <a:t> </a:t>
            </a:r>
            <a:r>
              <a:rPr sz="2550" spc="55" dirty="0">
                <a:solidFill>
                  <a:srgbClr val="FAFAFA"/>
                </a:solidFill>
                <a:latin typeface="Calibri"/>
                <a:cs typeface="Calibri"/>
              </a:rPr>
              <a:t>0.5%</a:t>
            </a:r>
            <a:r>
              <a:rPr sz="2550" spc="20" dirty="0">
                <a:solidFill>
                  <a:srgbClr val="FAFAFA"/>
                </a:solidFill>
                <a:latin typeface="Calibri"/>
                <a:cs typeface="Calibri"/>
              </a:rPr>
              <a:t> </a:t>
            </a:r>
            <a:r>
              <a:rPr sz="2550" spc="-20" dirty="0">
                <a:solidFill>
                  <a:srgbClr val="FAFAFA"/>
                </a:solidFill>
                <a:latin typeface="Calibri"/>
                <a:cs typeface="Calibri"/>
              </a:rPr>
              <a:t>PAVA/OC</a:t>
            </a:r>
            <a:r>
              <a:rPr sz="2550" spc="20" dirty="0">
                <a:solidFill>
                  <a:srgbClr val="FAFAFA"/>
                </a:solidFill>
                <a:latin typeface="Calibri"/>
                <a:cs typeface="Calibri"/>
              </a:rPr>
              <a:t> </a:t>
            </a:r>
            <a:r>
              <a:rPr sz="2550" dirty="0">
                <a:solidFill>
                  <a:srgbClr val="FAFAFA"/>
                </a:solidFill>
                <a:latin typeface="Calibri"/>
                <a:cs typeface="Calibri"/>
              </a:rPr>
              <a:t>in</a:t>
            </a:r>
            <a:r>
              <a:rPr sz="2550" spc="20" dirty="0">
                <a:solidFill>
                  <a:srgbClr val="FAFAFA"/>
                </a:solidFill>
                <a:latin typeface="Calibri"/>
                <a:cs typeface="Calibri"/>
              </a:rPr>
              <a:t> </a:t>
            </a:r>
            <a:r>
              <a:rPr sz="2550" spc="60" dirty="0">
                <a:solidFill>
                  <a:srgbClr val="FAFAFA"/>
                </a:solidFill>
                <a:latin typeface="Calibri"/>
                <a:cs typeface="Calibri"/>
              </a:rPr>
              <a:t>a</a:t>
            </a:r>
            <a:r>
              <a:rPr sz="2550" spc="20" dirty="0">
                <a:solidFill>
                  <a:srgbClr val="FAFAFA"/>
                </a:solidFill>
                <a:latin typeface="Calibri"/>
                <a:cs typeface="Calibri"/>
              </a:rPr>
              <a:t> </a:t>
            </a:r>
            <a:r>
              <a:rPr sz="2550" dirty="0">
                <a:solidFill>
                  <a:srgbClr val="FAFAFA"/>
                </a:solidFill>
                <a:latin typeface="Calibri"/>
                <a:cs typeface="Calibri"/>
              </a:rPr>
              <a:t>powder</a:t>
            </a:r>
            <a:r>
              <a:rPr sz="2550" spc="20" dirty="0">
                <a:solidFill>
                  <a:srgbClr val="FAFAFA"/>
                </a:solidFill>
                <a:latin typeface="Calibri"/>
                <a:cs typeface="Calibri"/>
              </a:rPr>
              <a:t> </a:t>
            </a:r>
            <a:r>
              <a:rPr sz="2550" dirty="0">
                <a:solidFill>
                  <a:srgbClr val="FAFAFA"/>
                </a:solidFill>
                <a:latin typeface="Calibri"/>
                <a:cs typeface="Calibri"/>
              </a:rPr>
              <a:t>form</a:t>
            </a:r>
            <a:r>
              <a:rPr sz="2550" spc="25" dirty="0">
                <a:solidFill>
                  <a:srgbClr val="FAFAFA"/>
                </a:solidFill>
                <a:latin typeface="Calibri"/>
                <a:cs typeface="Calibri"/>
              </a:rPr>
              <a:t> </a:t>
            </a:r>
            <a:r>
              <a:rPr sz="2550" dirty="0">
                <a:solidFill>
                  <a:srgbClr val="FAFAFA"/>
                </a:solidFill>
                <a:latin typeface="Calibri"/>
                <a:cs typeface="Calibri"/>
              </a:rPr>
              <a:t>for</a:t>
            </a:r>
            <a:r>
              <a:rPr sz="2550" spc="20" dirty="0">
                <a:solidFill>
                  <a:srgbClr val="FAFAFA"/>
                </a:solidFill>
                <a:latin typeface="Calibri"/>
                <a:cs typeface="Calibri"/>
              </a:rPr>
              <a:t> </a:t>
            </a:r>
            <a:r>
              <a:rPr sz="2550" dirty="0">
                <a:solidFill>
                  <a:srgbClr val="FAFAFA"/>
                </a:solidFill>
                <a:latin typeface="Calibri"/>
                <a:cs typeface="Calibri"/>
              </a:rPr>
              <a:t>ease</a:t>
            </a:r>
            <a:r>
              <a:rPr sz="2550" spc="20" dirty="0">
                <a:solidFill>
                  <a:srgbClr val="FAFAFA"/>
                </a:solidFill>
                <a:latin typeface="Calibri"/>
                <a:cs typeface="Calibri"/>
              </a:rPr>
              <a:t> </a:t>
            </a:r>
            <a:r>
              <a:rPr sz="2550" spc="-25" dirty="0">
                <a:solidFill>
                  <a:srgbClr val="FAFAFA"/>
                </a:solidFill>
                <a:latin typeface="Calibri"/>
                <a:cs typeface="Calibri"/>
              </a:rPr>
              <a:t>of </a:t>
            </a:r>
            <a:r>
              <a:rPr sz="2550" dirty="0">
                <a:solidFill>
                  <a:srgbClr val="FAFAFA"/>
                </a:solidFill>
                <a:latin typeface="Calibri"/>
                <a:cs typeface="Calibri"/>
              </a:rPr>
              <a:t>storage,</a:t>
            </a:r>
            <a:r>
              <a:rPr sz="2550" spc="250" dirty="0">
                <a:solidFill>
                  <a:srgbClr val="FAFAFA"/>
                </a:solidFill>
                <a:latin typeface="Calibri"/>
                <a:cs typeface="Calibri"/>
              </a:rPr>
              <a:t> </a:t>
            </a:r>
            <a:r>
              <a:rPr sz="2550" dirty="0">
                <a:solidFill>
                  <a:srgbClr val="FAFAFA"/>
                </a:solidFill>
                <a:latin typeface="Calibri"/>
                <a:cs typeface="Calibri"/>
              </a:rPr>
              <a:t>deployment</a:t>
            </a:r>
            <a:r>
              <a:rPr sz="2550" spc="260" dirty="0">
                <a:solidFill>
                  <a:srgbClr val="FAFAFA"/>
                </a:solidFill>
                <a:latin typeface="Calibri"/>
                <a:cs typeface="Calibri"/>
              </a:rPr>
              <a:t> </a:t>
            </a:r>
            <a:r>
              <a:rPr sz="2550" spc="65" dirty="0">
                <a:solidFill>
                  <a:srgbClr val="FAFAFA"/>
                </a:solidFill>
                <a:latin typeface="Calibri"/>
                <a:cs typeface="Calibri"/>
              </a:rPr>
              <a:t>and</a:t>
            </a:r>
            <a:r>
              <a:rPr sz="2550" spc="260" dirty="0">
                <a:solidFill>
                  <a:srgbClr val="FAFAFA"/>
                </a:solidFill>
                <a:latin typeface="Calibri"/>
                <a:cs typeface="Calibri"/>
              </a:rPr>
              <a:t> </a:t>
            </a:r>
            <a:r>
              <a:rPr sz="2550" dirty="0">
                <a:solidFill>
                  <a:srgbClr val="FAFAFA"/>
                </a:solidFill>
                <a:latin typeface="Calibri"/>
                <a:cs typeface="Calibri"/>
              </a:rPr>
              <a:t>clean-</a:t>
            </a:r>
            <a:r>
              <a:rPr sz="2550" spc="-25" dirty="0">
                <a:solidFill>
                  <a:srgbClr val="FAFAFA"/>
                </a:solidFill>
                <a:latin typeface="Calibri"/>
                <a:cs typeface="Calibri"/>
              </a:rPr>
              <a:t>up.</a:t>
            </a:r>
            <a:endParaRPr sz="2550">
              <a:latin typeface="Calibri"/>
              <a:cs typeface="Calibri"/>
            </a:endParaRPr>
          </a:p>
        </p:txBody>
      </p:sp>
      <p:sp>
        <p:nvSpPr>
          <p:cNvPr id="5" name="object 5"/>
          <p:cNvSpPr txBox="1"/>
          <p:nvPr/>
        </p:nvSpPr>
        <p:spPr>
          <a:xfrm>
            <a:off x="10131548" y="7849596"/>
            <a:ext cx="1330960" cy="949960"/>
          </a:xfrm>
          <a:prstGeom prst="rect">
            <a:avLst/>
          </a:prstGeom>
        </p:spPr>
        <p:txBody>
          <a:bodyPr vert="horz" wrap="square" lIns="0" tIns="11430" rIns="0" bIns="0" rtlCol="0">
            <a:spAutoFit/>
          </a:bodyPr>
          <a:lstStyle/>
          <a:p>
            <a:pPr marL="379095" marR="5080" indent="-366395">
              <a:lnSpc>
                <a:spcPct val="116599"/>
              </a:lnSpc>
              <a:spcBef>
                <a:spcPts val="90"/>
              </a:spcBef>
            </a:pPr>
            <a:r>
              <a:rPr sz="2600" u="heavy" spc="-10" dirty="0">
                <a:solidFill>
                  <a:srgbClr val="FAFAFA"/>
                </a:solidFill>
                <a:uFill>
                  <a:solidFill>
                    <a:srgbClr val="FAFAFA"/>
                  </a:solidFill>
                </a:uFill>
                <a:latin typeface="Calibri"/>
                <a:cs typeface="Calibri"/>
              </a:rPr>
              <a:t>Quantity</a:t>
            </a:r>
            <a:r>
              <a:rPr sz="2600" spc="-10" dirty="0">
                <a:solidFill>
                  <a:srgbClr val="FAFAFA"/>
                </a:solidFill>
                <a:latin typeface="Calibri"/>
                <a:cs typeface="Calibri"/>
              </a:rPr>
              <a:t>: </a:t>
            </a:r>
            <a:r>
              <a:rPr sz="2600" spc="-20" dirty="0">
                <a:solidFill>
                  <a:srgbClr val="FAFAFA"/>
                </a:solidFill>
                <a:latin typeface="Calibri"/>
                <a:cs typeface="Calibri"/>
              </a:rPr>
              <a:t>225</a:t>
            </a:r>
            <a:endParaRPr sz="2600" dirty="0">
              <a:latin typeface="Calibri"/>
              <a:cs typeface="Calibri"/>
            </a:endParaRPr>
          </a:p>
        </p:txBody>
      </p:sp>
      <p:sp>
        <p:nvSpPr>
          <p:cNvPr id="6" name="object 6"/>
          <p:cNvSpPr txBox="1"/>
          <p:nvPr/>
        </p:nvSpPr>
        <p:spPr>
          <a:xfrm>
            <a:off x="10484595" y="8821239"/>
            <a:ext cx="3943350" cy="427990"/>
          </a:xfrm>
          <a:prstGeom prst="rect">
            <a:avLst/>
          </a:prstGeom>
        </p:spPr>
        <p:txBody>
          <a:bodyPr vert="horz" wrap="square" lIns="0" tIns="17145" rIns="0" bIns="0" rtlCol="0">
            <a:spAutoFit/>
          </a:bodyPr>
          <a:lstStyle/>
          <a:p>
            <a:pPr marL="12700">
              <a:lnSpc>
                <a:spcPct val="100000"/>
              </a:lnSpc>
              <a:spcBef>
                <a:spcPts val="135"/>
              </a:spcBef>
            </a:pPr>
            <a:r>
              <a:rPr sz="2600" spc="-60" dirty="0">
                <a:solidFill>
                  <a:srgbClr val="FAFAFA"/>
                </a:solidFill>
                <a:latin typeface="Calibri"/>
                <a:cs typeface="Calibri"/>
              </a:rPr>
              <a:t>*330</a:t>
            </a:r>
            <a:r>
              <a:rPr sz="2600" spc="-55" dirty="0">
                <a:solidFill>
                  <a:srgbClr val="FAFAFA"/>
                </a:solidFill>
                <a:latin typeface="Calibri"/>
                <a:cs typeface="Calibri"/>
              </a:rPr>
              <a:t> </a:t>
            </a:r>
            <a:r>
              <a:rPr sz="2600" spc="50" dirty="0">
                <a:solidFill>
                  <a:srgbClr val="FAFAFA"/>
                </a:solidFill>
                <a:latin typeface="Calibri"/>
                <a:cs typeface="Calibri"/>
              </a:rPr>
              <a:t>Expired</a:t>
            </a:r>
            <a:r>
              <a:rPr sz="2600" spc="-50" dirty="0">
                <a:solidFill>
                  <a:srgbClr val="FAFAFA"/>
                </a:solidFill>
                <a:latin typeface="Calibri"/>
                <a:cs typeface="Calibri"/>
              </a:rPr>
              <a:t> </a:t>
            </a:r>
            <a:r>
              <a:rPr sz="2600" spc="55" dirty="0">
                <a:solidFill>
                  <a:srgbClr val="FAFAFA"/>
                </a:solidFill>
                <a:latin typeface="Calibri"/>
                <a:cs typeface="Calibri"/>
              </a:rPr>
              <a:t>(Training</a:t>
            </a:r>
            <a:r>
              <a:rPr sz="2600" spc="-55" dirty="0">
                <a:solidFill>
                  <a:srgbClr val="FAFAFA"/>
                </a:solidFill>
                <a:latin typeface="Calibri"/>
                <a:cs typeface="Calibri"/>
              </a:rPr>
              <a:t> </a:t>
            </a:r>
            <a:r>
              <a:rPr sz="2600" spc="-10" dirty="0">
                <a:solidFill>
                  <a:srgbClr val="FAFAFA"/>
                </a:solidFill>
                <a:latin typeface="Calibri"/>
                <a:cs typeface="Calibri"/>
              </a:rPr>
              <a:t>Only)</a:t>
            </a:r>
            <a:endParaRPr sz="2600" dirty="0">
              <a:latin typeface="Calibri"/>
              <a:cs typeface="Calibri"/>
            </a:endParaRPr>
          </a:p>
        </p:txBody>
      </p:sp>
      <p:sp>
        <p:nvSpPr>
          <p:cNvPr id="7" name="object 7"/>
          <p:cNvSpPr/>
          <p:nvPr/>
        </p:nvSpPr>
        <p:spPr>
          <a:xfrm>
            <a:off x="12906127" y="8267642"/>
            <a:ext cx="995680" cy="22860"/>
          </a:xfrm>
          <a:custGeom>
            <a:avLst/>
            <a:gdLst/>
            <a:ahLst/>
            <a:cxnLst/>
            <a:rect l="l" t="t" r="r" b="b"/>
            <a:pathLst>
              <a:path w="995680" h="22859">
                <a:moveTo>
                  <a:pt x="995259" y="22583"/>
                </a:moveTo>
                <a:lnTo>
                  <a:pt x="0" y="22583"/>
                </a:lnTo>
                <a:lnTo>
                  <a:pt x="0" y="0"/>
                </a:lnTo>
                <a:lnTo>
                  <a:pt x="995259" y="0"/>
                </a:lnTo>
                <a:lnTo>
                  <a:pt x="995259" y="22583"/>
                </a:lnTo>
                <a:close/>
              </a:path>
            </a:pathLst>
          </a:custGeom>
          <a:solidFill>
            <a:srgbClr val="FAFAFA"/>
          </a:solidFill>
        </p:spPr>
        <p:txBody>
          <a:bodyPr wrap="square" lIns="0" tIns="0" rIns="0" bIns="0" rtlCol="0"/>
          <a:lstStyle/>
          <a:p>
            <a:endParaRPr/>
          </a:p>
        </p:txBody>
      </p:sp>
      <p:sp>
        <p:nvSpPr>
          <p:cNvPr id="8" name="object 8"/>
          <p:cNvSpPr txBox="1"/>
          <p:nvPr/>
        </p:nvSpPr>
        <p:spPr>
          <a:xfrm>
            <a:off x="12491165" y="7907159"/>
            <a:ext cx="1504315" cy="415925"/>
          </a:xfrm>
          <a:prstGeom prst="rect">
            <a:avLst/>
          </a:prstGeom>
        </p:spPr>
        <p:txBody>
          <a:bodyPr vert="horz" wrap="square" lIns="0" tIns="13970" rIns="0" bIns="0" rtlCol="0">
            <a:spAutoFit/>
          </a:bodyPr>
          <a:lstStyle/>
          <a:p>
            <a:pPr marL="12700">
              <a:lnSpc>
                <a:spcPct val="100000"/>
              </a:lnSpc>
              <a:spcBef>
                <a:spcPts val="110"/>
              </a:spcBef>
            </a:pPr>
            <a:r>
              <a:rPr sz="2550" u="heavy" spc="-10" dirty="0">
                <a:solidFill>
                  <a:srgbClr val="FAFAFA"/>
                </a:solidFill>
                <a:uFill>
                  <a:solidFill>
                    <a:srgbClr val="FAFAFA"/>
                  </a:solidFill>
                </a:uFill>
                <a:latin typeface="Calibri"/>
                <a:cs typeface="Calibri"/>
              </a:rPr>
              <a:t>Ex</a:t>
            </a:r>
            <a:r>
              <a:rPr sz="2550" spc="-10" dirty="0">
                <a:solidFill>
                  <a:srgbClr val="FAFAFA"/>
                </a:solidFill>
                <a:latin typeface="Calibri"/>
                <a:cs typeface="Calibri"/>
              </a:rPr>
              <a:t>piration:</a:t>
            </a:r>
            <a:endParaRPr sz="2550">
              <a:latin typeface="Calibri"/>
              <a:cs typeface="Calibri"/>
            </a:endParaRPr>
          </a:p>
        </p:txBody>
      </p:sp>
      <p:sp>
        <p:nvSpPr>
          <p:cNvPr id="9" name="object 9"/>
          <p:cNvSpPr txBox="1"/>
          <p:nvPr/>
        </p:nvSpPr>
        <p:spPr>
          <a:xfrm>
            <a:off x="12094722" y="8358826"/>
            <a:ext cx="2362200" cy="415925"/>
          </a:xfrm>
          <a:prstGeom prst="rect">
            <a:avLst/>
          </a:prstGeom>
        </p:spPr>
        <p:txBody>
          <a:bodyPr vert="horz" wrap="square" lIns="0" tIns="13970" rIns="0" bIns="0" rtlCol="0">
            <a:spAutoFit/>
          </a:bodyPr>
          <a:lstStyle/>
          <a:p>
            <a:pPr marL="12700">
              <a:lnSpc>
                <a:spcPct val="100000"/>
              </a:lnSpc>
              <a:spcBef>
                <a:spcPts val="110"/>
              </a:spcBef>
            </a:pPr>
            <a:r>
              <a:rPr sz="2550" dirty="0">
                <a:solidFill>
                  <a:srgbClr val="FAFAFA"/>
                </a:solidFill>
                <a:latin typeface="Calibri"/>
                <a:cs typeface="Calibri"/>
              </a:rPr>
              <a:t>3</a:t>
            </a:r>
            <a:r>
              <a:rPr sz="2550" spc="-30" dirty="0">
                <a:solidFill>
                  <a:srgbClr val="FAFAFA"/>
                </a:solidFill>
                <a:latin typeface="Calibri"/>
                <a:cs typeface="Calibri"/>
              </a:rPr>
              <a:t> </a:t>
            </a:r>
            <a:r>
              <a:rPr sz="2550" dirty="0">
                <a:solidFill>
                  <a:srgbClr val="FAFAFA"/>
                </a:solidFill>
                <a:latin typeface="Calibri"/>
                <a:cs typeface="Calibri"/>
              </a:rPr>
              <a:t>Years</a:t>
            </a:r>
            <a:r>
              <a:rPr sz="2550" spc="-25" dirty="0">
                <a:solidFill>
                  <a:srgbClr val="FAFAFA"/>
                </a:solidFill>
                <a:latin typeface="Calibri"/>
                <a:cs typeface="Calibri"/>
              </a:rPr>
              <a:t> </a:t>
            </a:r>
            <a:r>
              <a:rPr sz="2550" dirty="0">
                <a:solidFill>
                  <a:srgbClr val="FAFAFA"/>
                </a:solidFill>
                <a:latin typeface="Calibri"/>
                <a:cs typeface="Calibri"/>
              </a:rPr>
              <a:t>from</a:t>
            </a:r>
            <a:r>
              <a:rPr sz="2550" spc="-25" dirty="0">
                <a:solidFill>
                  <a:srgbClr val="FAFAFA"/>
                </a:solidFill>
                <a:latin typeface="Calibri"/>
                <a:cs typeface="Calibri"/>
              </a:rPr>
              <a:t> </a:t>
            </a:r>
            <a:r>
              <a:rPr sz="2550" spc="-35" dirty="0">
                <a:solidFill>
                  <a:srgbClr val="FAFAFA"/>
                </a:solidFill>
                <a:latin typeface="Calibri"/>
                <a:cs typeface="Calibri"/>
              </a:rPr>
              <a:t>MFD</a:t>
            </a:r>
            <a:endParaRPr sz="2550">
              <a:latin typeface="Calibri"/>
              <a:cs typeface="Calibri"/>
            </a:endParaRPr>
          </a:p>
        </p:txBody>
      </p:sp>
      <p:sp>
        <p:nvSpPr>
          <p:cNvPr id="10" name="object 10"/>
          <p:cNvSpPr txBox="1"/>
          <p:nvPr/>
        </p:nvSpPr>
        <p:spPr>
          <a:xfrm>
            <a:off x="14813857" y="7845732"/>
            <a:ext cx="784225" cy="929005"/>
          </a:xfrm>
          <a:prstGeom prst="rect">
            <a:avLst/>
          </a:prstGeom>
        </p:spPr>
        <p:txBody>
          <a:bodyPr vert="horz" wrap="square" lIns="0" tIns="75565" rIns="0" bIns="0" rtlCol="0">
            <a:spAutoFit/>
          </a:bodyPr>
          <a:lstStyle/>
          <a:p>
            <a:pPr marL="12700">
              <a:lnSpc>
                <a:spcPct val="100000"/>
              </a:lnSpc>
              <a:spcBef>
                <a:spcPts val="595"/>
              </a:spcBef>
            </a:pPr>
            <a:r>
              <a:rPr sz="2550" u="heavy" spc="-20" dirty="0">
                <a:solidFill>
                  <a:srgbClr val="FAFAFA"/>
                </a:solidFill>
                <a:uFill>
                  <a:solidFill>
                    <a:srgbClr val="FAFAFA"/>
                  </a:solidFill>
                </a:uFill>
                <a:latin typeface="Calibri"/>
                <a:cs typeface="Calibri"/>
              </a:rPr>
              <a:t>CPU</a:t>
            </a:r>
            <a:r>
              <a:rPr sz="2550" spc="-20" dirty="0">
                <a:solidFill>
                  <a:srgbClr val="FAFAFA"/>
                </a:solidFill>
                <a:latin typeface="Calibri"/>
                <a:cs typeface="Calibri"/>
              </a:rPr>
              <a:t>:</a:t>
            </a:r>
            <a:endParaRPr sz="2550">
              <a:latin typeface="Calibri"/>
              <a:cs typeface="Calibri"/>
            </a:endParaRPr>
          </a:p>
          <a:p>
            <a:pPr marL="43815">
              <a:lnSpc>
                <a:spcPct val="100000"/>
              </a:lnSpc>
              <a:spcBef>
                <a:spcPts val="495"/>
              </a:spcBef>
            </a:pPr>
            <a:r>
              <a:rPr sz="2550" spc="-10" dirty="0">
                <a:solidFill>
                  <a:srgbClr val="FAFAFA"/>
                </a:solidFill>
                <a:latin typeface="Calibri"/>
                <a:cs typeface="Calibri"/>
              </a:rPr>
              <a:t>$3.34</a:t>
            </a:r>
            <a:endParaRPr sz="2550">
              <a:latin typeface="Calibri"/>
              <a:cs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object 2"/>
          <p:cNvSpPr txBox="1"/>
          <p:nvPr/>
        </p:nvSpPr>
        <p:spPr>
          <a:xfrm>
            <a:off x="1371600" y="2247901"/>
            <a:ext cx="15468600" cy="7373813"/>
          </a:xfrm>
          <a:prstGeom prst="rect">
            <a:avLst/>
          </a:prstGeom>
          <a:solidFill>
            <a:schemeClr val="accent3">
              <a:lumMod val="60000"/>
              <a:lumOff val="40000"/>
            </a:schemeClr>
          </a:solidFill>
        </p:spPr>
        <p:txBody>
          <a:bodyPr vert="horz" wrap="square" lIns="0" tIns="88900" rIns="0" bIns="0" rtlCol="0">
            <a:spAutoFit/>
          </a:bodyPr>
          <a:lstStyle/>
          <a:p>
            <a:pPr marR="68580" algn="l">
              <a:lnSpc>
                <a:spcPct val="100000"/>
              </a:lnSpc>
              <a:spcBef>
                <a:spcPts val="700"/>
              </a:spcBef>
            </a:pPr>
            <a:r>
              <a:rPr lang="en-US" sz="3000" b="1" spc="60" dirty="0">
                <a:solidFill>
                  <a:schemeClr val="accent3">
                    <a:lumMod val="50000"/>
                  </a:schemeClr>
                </a:solidFill>
                <a:latin typeface="Calibri"/>
                <a:cs typeface="Calibri"/>
              </a:rPr>
              <a:t>Robots, Distraction Devices and </a:t>
            </a:r>
            <a:r>
              <a:rPr sz="3000" b="1" spc="60" dirty="0">
                <a:solidFill>
                  <a:schemeClr val="accent3">
                    <a:lumMod val="50000"/>
                  </a:schemeClr>
                </a:solidFill>
                <a:latin typeface="Calibri"/>
                <a:cs typeface="Calibri"/>
              </a:rPr>
              <a:t>Chemical</a:t>
            </a:r>
            <a:r>
              <a:rPr sz="3000" b="1" spc="-5" dirty="0">
                <a:solidFill>
                  <a:schemeClr val="accent3">
                    <a:lumMod val="50000"/>
                  </a:schemeClr>
                </a:solidFill>
                <a:latin typeface="Calibri"/>
                <a:cs typeface="Calibri"/>
              </a:rPr>
              <a:t> </a:t>
            </a:r>
            <a:r>
              <a:rPr lang="en-US" sz="3000" b="1" spc="50" dirty="0">
                <a:solidFill>
                  <a:schemeClr val="accent3">
                    <a:lumMod val="50000"/>
                  </a:schemeClr>
                </a:solidFill>
                <a:latin typeface="Calibri"/>
                <a:cs typeface="Calibri"/>
              </a:rPr>
              <a:t>munitions</a:t>
            </a:r>
            <a:r>
              <a:rPr sz="3000" b="1" dirty="0">
                <a:solidFill>
                  <a:schemeClr val="accent3">
                    <a:lumMod val="50000"/>
                  </a:schemeClr>
                </a:solidFill>
                <a:latin typeface="Calibri"/>
                <a:cs typeface="Calibri"/>
              </a:rPr>
              <a:t> are</a:t>
            </a:r>
            <a:r>
              <a:rPr sz="3000" b="1" spc="-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strictly </a:t>
            </a:r>
            <a:r>
              <a:rPr lang="en-US" sz="3000" b="1" dirty="0">
                <a:solidFill>
                  <a:schemeClr val="accent3">
                    <a:lumMod val="50000"/>
                  </a:schemeClr>
                </a:solidFill>
                <a:latin typeface="Calibri"/>
                <a:cs typeface="Calibri"/>
              </a:rPr>
              <a:t>controlled, </a:t>
            </a:r>
            <a:r>
              <a:rPr sz="3000" b="1" dirty="0">
                <a:solidFill>
                  <a:schemeClr val="accent3">
                    <a:lumMod val="50000"/>
                  </a:schemeClr>
                </a:solidFill>
                <a:latin typeface="Calibri"/>
                <a:cs typeface="Calibri"/>
              </a:rPr>
              <a:t>used</a:t>
            </a:r>
            <a:r>
              <a:rPr sz="3000" b="1" spc="-5"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and</a:t>
            </a:r>
            <a:r>
              <a:rPr sz="3000" b="1" dirty="0">
                <a:solidFill>
                  <a:schemeClr val="accent3">
                    <a:lumMod val="50000"/>
                  </a:schemeClr>
                </a:solidFill>
                <a:latin typeface="Calibri"/>
                <a:cs typeface="Calibri"/>
              </a:rPr>
              <a:t> trained with</a:t>
            </a:r>
            <a:r>
              <a:rPr sz="3000" b="1" spc="-5" dirty="0">
                <a:solidFill>
                  <a:schemeClr val="accent3">
                    <a:lumMod val="50000"/>
                  </a:schemeClr>
                </a:solidFill>
                <a:latin typeface="Calibri"/>
                <a:cs typeface="Calibri"/>
              </a:rPr>
              <a:t> </a:t>
            </a:r>
            <a:r>
              <a:rPr sz="3000" b="1" spc="55" dirty="0">
                <a:solidFill>
                  <a:schemeClr val="accent3">
                    <a:lumMod val="50000"/>
                  </a:schemeClr>
                </a:solidFill>
                <a:latin typeface="Calibri"/>
                <a:cs typeface="Calibri"/>
              </a:rPr>
              <a:t>by</a:t>
            </a:r>
            <a:r>
              <a:rPr sz="3000" b="1" dirty="0">
                <a:solidFill>
                  <a:schemeClr val="accent3">
                    <a:lumMod val="50000"/>
                  </a:schemeClr>
                </a:solidFill>
                <a:latin typeface="Calibri"/>
                <a:cs typeface="Calibri"/>
              </a:rPr>
              <a:t> the</a:t>
            </a:r>
            <a:r>
              <a:rPr sz="3000" b="1" spc="-5" dirty="0">
                <a:solidFill>
                  <a:schemeClr val="accent3">
                    <a:lumMod val="50000"/>
                  </a:schemeClr>
                </a:solidFill>
                <a:latin typeface="Calibri"/>
                <a:cs typeface="Calibri"/>
              </a:rPr>
              <a:t> </a:t>
            </a:r>
            <a:r>
              <a:rPr lang="en-US" sz="3000" b="1" spc="130" dirty="0">
                <a:solidFill>
                  <a:schemeClr val="accent3">
                    <a:lumMod val="50000"/>
                  </a:schemeClr>
                </a:solidFill>
                <a:latin typeface="Calibri"/>
                <a:cs typeface="Calibri"/>
              </a:rPr>
              <a:t>Lake County Sheriff’s Office</a:t>
            </a:r>
            <a:r>
              <a:rPr sz="3000" b="1" dirty="0">
                <a:solidFill>
                  <a:schemeClr val="accent3">
                    <a:lumMod val="50000"/>
                  </a:schemeClr>
                </a:solidFill>
                <a:latin typeface="Calibri"/>
                <a:cs typeface="Calibri"/>
              </a:rPr>
              <a:t> </a:t>
            </a:r>
            <a:r>
              <a:rPr sz="3000" b="1" spc="50" dirty="0">
                <a:solidFill>
                  <a:schemeClr val="accent3">
                    <a:lumMod val="50000"/>
                  </a:schemeClr>
                </a:solidFill>
                <a:latin typeface="Calibri"/>
                <a:cs typeface="Calibri"/>
              </a:rPr>
              <a:t>Cri</a:t>
            </a:r>
            <a:r>
              <a:rPr lang="en-US" sz="3000" b="1" spc="50" dirty="0">
                <a:solidFill>
                  <a:schemeClr val="accent3">
                    <a:lumMod val="50000"/>
                  </a:schemeClr>
                </a:solidFill>
                <a:latin typeface="Calibri"/>
                <a:cs typeface="Calibri"/>
              </a:rPr>
              <a:t>sis</a:t>
            </a:r>
            <a:r>
              <a:rPr sz="3000" b="1" dirty="0">
                <a:solidFill>
                  <a:schemeClr val="accent3">
                    <a:lumMod val="50000"/>
                  </a:schemeClr>
                </a:solidFill>
                <a:latin typeface="Calibri"/>
                <a:cs typeface="Calibri"/>
              </a:rPr>
              <a:t> </a:t>
            </a:r>
            <a:r>
              <a:rPr sz="3000" b="1" spc="45" dirty="0">
                <a:solidFill>
                  <a:schemeClr val="accent3">
                    <a:lumMod val="50000"/>
                  </a:schemeClr>
                </a:solidFill>
                <a:latin typeface="Calibri"/>
                <a:cs typeface="Calibri"/>
              </a:rPr>
              <a:t>Response</a:t>
            </a:r>
            <a:r>
              <a:rPr sz="3000" b="1" spc="-5" dirty="0">
                <a:solidFill>
                  <a:schemeClr val="accent3">
                    <a:lumMod val="50000"/>
                  </a:schemeClr>
                </a:solidFill>
                <a:latin typeface="Calibri"/>
                <a:cs typeface="Calibri"/>
              </a:rPr>
              <a:t> </a:t>
            </a:r>
            <a:r>
              <a:rPr sz="3000" b="1" spc="-20" dirty="0">
                <a:solidFill>
                  <a:schemeClr val="accent3">
                    <a:lumMod val="50000"/>
                  </a:schemeClr>
                </a:solidFill>
                <a:latin typeface="Calibri"/>
                <a:cs typeface="Calibri"/>
              </a:rPr>
              <a:t>Unit</a:t>
            </a:r>
            <a:r>
              <a:rPr lang="en-US" sz="3000" b="1" spc="-20" dirty="0">
                <a:solidFill>
                  <a:schemeClr val="accent3">
                    <a:lumMod val="50000"/>
                  </a:schemeClr>
                </a:solidFill>
                <a:latin typeface="Calibri"/>
                <a:cs typeface="Calibri"/>
              </a:rPr>
              <a:t> (CRU) and Corrections Special Emergency Response Team (SERT) members</a:t>
            </a:r>
            <a:r>
              <a:rPr sz="3000" b="1" spc="-20" dirty="0">
                <a:solidFill>
                  <a:schemeClr val="accent3">
                    <a:lumMod val="50000"/>
                  </a:schemeClr>
                </a:solidFill>
                <a:latin typeface="Calibri"/>
                <a:cs typeface="Calibri"/>
              </a:rPr>
              <a:t>.</a:t>
            </a:r>
            <a:r>
              <a:rPr lang="en-US" sz="3000" b="1" dirty="0">
                <a:solidFill>
                  <a:schemeClr val="accent3">
                    <a:lumMod val="50000"/>
                  </a:schemeClr>
                </a:solidFill>
                <a:latin typeface="Calibri"/>
                <a:cs typeface="Calibri"/>
              </a:rPr>
              <a:t> </a:t>
            </a:r>
            <a:r>
              <a:rPr sz="3000" b="1" spc="50" dirty="0">
                <a:solidFill>
                  <a:schemeClr val="accent3">
                    <a:lumMod val="50000"/>
                  </a:schemeClr>
                </a:solidFill>
                <a:latin typeface="Calibri"/>
                <a:cs typeface="Calibri"/>
              </a:rPr>
              <a:t>They </a:t>
            </a:r>
            <a:r>
              <a:rPr sz="3000" b="1" dirty="0">
                <a:solidFill>
                  <a:schemeClr val="accent3">
                    <a:lumMod val="50000"/>
                  </a:schemeClr>
                </a:solidFill>
                <a:latin typeface="Calibri"/>
                <a:cs typeface="Calibri"/>
              </a:rPr>
              <a:t>are</a:t>
            </a:r>
            <a:r>
              <a:rPr lang="en-US" sz="3000" b="1" spc="55" dirty="0">
                <a:solidFill>
                  <a:schemeClr val="accent3">
                    <a:lumMod val="50000"/>
                  </a:schemeClr>
                </a:solidFill>
                <a:latin typeface="Calibri"/>
                <a:cs typeface="Calibri"/>
              </a:rPr>
              <a:t> </a:t>
            </a:r>
            <a:r>
              <a:rPr lang="en-US" sz="3000" b="1" spc="70" dirty="0">
                <a:solidFill>
                  <a:schemeClr val="accent3">
                    <a:lumMod val="50000"/>
                  </a:schemeClr>
                </a:solidFill>
                <a:latin typeface="Calibri"/>
                <a:cs typeface="Calibri"/>
              </a:rPr>
              <a:t>stored and</a:t>
            </a:r>
            <a:r>
              <a:rPr sz="3000" b="1" spc="5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secured</a:t>
            </a:r>
            <a:r>
              <a:rPr lang="en-US" sz="3000" b="1" dirty="0">
                <a:solidFill>
                  <a:schemeClr val="accent3">
                    <a:lumMod val="50000"/>
                  </a:schemeClr>
                </a:solidFill>
                <a:latin typeface="Calibri"/>
                <a:cs typeface="Calibri"/>
              </a:rPr>
              <a:t> in</a:t>
            </a:r>
            <a:r>
              <a:rPr lang="en-US" sz="3000" b="1" spc="5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climate-controlled,</a:t>
            </a:r>
            <a:r>
              <a:rPr sz="3000" b="1" spc="50"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and</a:t>
            </a:r>
            <a:r>
              <a:rPr sz="3000" b="1" spc="55" dirty="0">
                <a:solidFill>
                  <a:schemeClr val="accent3">
                    <a:lumMod val="50000"/>
                  </a:schemeClr>
                </a:solidFill>
                <a:latin typeface="Calibri"/>
                <a:cs typeface="Calibri"/>
              </a:rPr>
              <a:t> </a:t>
            </a:r>
            <a:r>
              <a:rPr sz="3000" b="1" spc="45" dirty="0">
                <a:solidFill>
                  <a:schemeClr val="accent3">
                    <a:lumMod val="50000"/>
                  </a:schemeClr>
                </a:solidFill>
                <a:latin typeface="Calibri"/>
                <a:cs typeface="Calibri"/>
              </a:rPr>
              <a:t>alarmed</a:t>
            </a:r>
            <a:r>
              <a:rPr sz="3000" b="1" spc="5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room</a:t>
            </a:r>
            <a:r>
              <a:rPr lang="en-US" sz="3000" b="1" dirty="0">
                <a:solidFill>
                  <a:schemeClr val="accent3">
                    <a:lumMod val="50000"/>
                  </a:schemeClr>
                </a:solidFill>
                <a:latin typeface="Calibri"/>
                <a:cs typeface="Calibri"/>
              </a:rPr>
              <a:t>s.</a:t>
            </a:r>
          </a:p>
          <a:p>
            <a:pPr marR="68580" algn="l">
              <a:lnSpc>
                <a:spcPct val="100000"/>
              </a:lnSpc>
              <a:spcBef>
                <a:spcPts val="700"/>
              </a:spcBef>
            </a:pPr>
            <a:endParaRPr lang="en-US" sz="3000" b="1" spc="50" dirty="0">
              <a:solidFill>
                <a:schemeClr val="accent3">
                  <a:lumMod val="50000"/>
                </a:schemeClr>
              </a:solidFill>
              <a:latin typeface="Calibri"/>
              <a:cs typeface="Calibri"/>
            </a:endParaRPr>
          </a:p>
          <a:p>
            <a:pPr marR="68580" algn="l">
              <a:lnSpc>
                <a:spcPct val="100000"/>
              </a:lnSpc>
              <a:spcBef>
                <a:spcPts val="700"/>
              </a:spcBef>
            </a:pPr>
            <a:r>
              <a:rPr sz="3000" b="1" spc="50" dirty="0">
                <a:solidFill>
                  <a:schemeClr val="accent3">
                    <a:lumMod val="50000"/>
                  </a:schemeClr>
                </a:solidFill>
                <a:latin typeface="Calibri"/>
                <a:cs typeface="Calibri"/>
              </a:rPr>
              <a:t>The</a:t>
            </a:r>
            <a:r>
              <a:rPr sz="3000" b="1" spc="55" dirty="0">
                <a:solidFill>
                  <a:schemeClr val="accent3">
                    <a:lumMod val="50000"/>
                  </a:schemeClr>
                </a:solidFill>
                <a:latin typeface="Calibri"/>
                <a:cs typeface="Calibri"/>
              </a:rPr>
              <a:t> </a:t>
            </a:r>
            <a:r>
              <a:rPr lang="en-US" sz="3000" b="1" spc="55" dirty="0">
                <a:solidFill>
                  <a:schemeClr val="accent3">
                    <a:lumMod val="50000"/>
                  </a:schemeClr>
                </a:solidFill>
                <a:latin typeface="Calibri"/>
                <a:cs typeface="Calibri"/>
              </a:rPr>
              <a:t>CRU </a:t>
            </a:r>
            <a:r>
              <a:rPr sz="3000" b="1" dirty="0">
                <a:solidFill>
                  <a:schemeClr val="accent3">
                    <a:lumMod val="50000"/>
                  </a:schemeClr>
                </a:solidFill>
                <a:latin typeface="Calibri"/>
                <a:cs typeface="Calibri"/>
              </a:rPr>
              <a:t>facility</a:t>
            </a:r>
            <a:r>
              <a:rPr sz="3000" b="1" spc="50" dirty="0">
                <a:solidFill>
                  <a:schemeClr val="accent3">
                    <a:lumMod val="50000"/>
                  </a:schemeClr>
                </a:solidFill>
                <a:latin typeface="Calibri"/>
                <a:cs typeface="Calibri"/>
              </a:rPr>
              <a:t> </a:t>
            </a:r>
            <a:r>
              <a:rPr sz="3000" b="1" spc="65" dirty="0">
                <a:solidFill>
                  <a:schemeClr val="accent3">
                    <a:lumMod val="50000"/>
                  </a:schemeClr>
                </a:solidFill>
                <a:latin typeface="Calibri"/>
                <a:cs typeface="Calibri"/>
              </a:rPr>
              <a:t>is</a:t>
            </a:r>
            <a:r>
              <a:rPr sz="3000" b="1" spc="5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fenced</a:t>
            </a:r>
            <a:r>
              <a:rPr lang="en-US" sz="3000" b="1" spc="55" dirty="0">
                <a:solidFill>
                  <a:schemeClr val="accent3">
                    <a:lumMod val="50000"/>
                  </a:schemeClr>
                </a:solidFill>
                <a:latin typeface="Calibri"/>
                <a:cs typeface="Calibri"/>
              </a:rPr>
              <a:t>, has</a:t>
            </a:r>
            <a:r>
              <a:rPr sz="3000" b="1" spc="55" dirty="0">
                <a:solidFill>
                  <a:schemeClr val="accent3">
                    <a:lumMod val="50000"/>
                  </a:schemeClr>
                </a:solidFill>
                <a:latin typeface="Calibri"/>
                <a:cs typeface="Calibri"/>
              </a:rPr>
              <a:t> </a:t>
            </a:r>
            <a:r>
              <a:rPr sz="3000" b="1" spc="-10" dirty="0">
                <a:solidFill>
                  <a:schemeClr val="accent3">
                    <a:lumMod val="50000"/>
                  </a:schemeClr>
                </a:solidFill>
                <a:latin typeface="Calibri"/>
                <a:cs typeface="Calibri"/>
              </a:rPr>
              <a:t>perimeter </a:t>
            </a:r>
            <a:r>
              <a:rPr sz="3000" b="1" spc="60" dirty="0">
                <a:solidFill>
                  <a:schemeClr val="accent3">
                    <a:lumMod val="50000"/>
                  </a:schemeClr>
                </a:solidFill>
                <a:latin typeface="Calibri"/>
                <a:cs typeface="Calibri"/>
              </a:rPr>
              <a:t>alarms</a:t>
            </a:r>
            <a:r>
              <a:rPr sz="3000" b="1" spc="15"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and</a:t>
            </a:r>
            <a:r>
              <a:rPr sz="3000" b="1" spc="20" dirty="0">
                <a:solidFill>
                  <a:schemeClr val="accent3">
                    <a:lumMod val="50000"/>
                  </a:schemeClr>
                </a:solidFill>
                <a:latin typeface="Calibri"/>
                <a:cs typeface="Calibri"/>
              </a:rPr>
              <a:t> </a:t>
            </a:r>
            <a:r>
              <a:rPr sz="3000" b="1" spc="-25" dirty="0">
                <a:solidFill>
                  <a:schemeClr val="accent3">
                    <a:lumMod val="50000"/>
                  </a:schemeClr>
                </a:solidFill>
                <a:latin typeface="Calibri"/>
                <a:cs typeface="Calibri"/>
              </a:rPr>
              <a:t>24-</a:t>
            </a:r>
            <a:r>
              <a:rPr sz="3000" b="1" dirty="0">
                <a:solidFill>
                  <a:schemeClr val="accent3">
                    <a:lumMod val="50000"/>
                  </a:schemeClr>
                </a:solidFill>
                <a:latin typeface="Calibri"/>
                <a:cs typeface="Calibri"/>
              </a:rPr>
              <a:t>hour</a:t>
            </a:r>
            <a:r>
              <a:rPr sz="3000" b="1" spc="1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video</a:t>
            </a:r>
            <a:r>
              <a:rPr sz="3000" b="1" spc="20"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and</a:t>
            </a:r>
            <a:r>
              <a:rPr sz="3000" b="1" spc="15" dirty="0">
                <a:solidFill>
                  <a:schemeClr val="accent3">
                    <a:lumMod val="50000"/>
                  </a:schemeClr>
                </a:solidFill>
                <a:latin typeface="Calibri"/>
                <a:cs typeface="Calibri"/>
              </a:rPr>
              <a:t> </a:t>
            </a:r>
            <a:r>
              <a:rPr sz="3000" b="1" spc="55" dirty="0">
                <a:solidFill>
                  <a:schemeClr val="accent3">
                    <a:lumMod val="50000"/>
                  </a:schemeClr>
                </a:solidFill>
                <a:latin typeface="Calibri"/>
                <a:cs typeface="Calibri"/>
              </a:rPr>
              <a:t>audio</a:t>
            </a:r>
            <a:r>
              <a:rPr sz="3000" b="1" spc="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surveillance.</a:t>
            </a:r>
            <a:r>
              <a:rPr sz="3000" b="1" spc="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Only</a:t>
            </a:r>
            <a:r>
              <a:rPr sz="3000" b="1" spc="1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members</a:t>
            </a:r>
            <a:r>
              <a:rPr sz="3000" b="1" spc="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of</a:t>
            </a:r>
            <a:r>
              <a:rPr sz="3000" b="1" spc="15" dirty="0">
                <a:solidFill>
                  <a:schemeClr val="accent3">
                    <a:lumMod val="50000"/>
                  </a:schemeClr>
                </a:solidFill>
                <a:latin typeface="Calibri"/>
                <a:cs typeface="Calibri"/>
              </a:rPr>
              <a:t> </a:t>
            </a:r>
            <a:r>
              <a:rPr sz="3000" b="1" spc="55" dirty="0">
                <a:solidFill>
                  <a:schemeClr val="accent3">
                    <a:lumMod val="50000"/>
                  </a:schemeClr>
                </a:solidFill>
                <a:latin typeface="Calibri"/>
                <a:cs typeface="Calibri"/>
              </a:rPr>
              <a:t>CRU</a:t>
            </a:r>
            <a:r>
              <a:rPr sz="3000" b="1" spc="1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have</a:t>
            </a:r>
            <a:r>
              <a:rPr sz="3000" b="1" spc="20" dirty="0">
                <a:solidFill>
                  <a:schemeClr val="accent3">
                    <a:lumMod val="50000"/>
                  </a:schemeClr>
                </a:solidFill>
                <a:latin typeface="Calibri"/>
                <a:cs typeface="Calibri"/>
              </a:rPr>
              <a:t> </a:t>
            </a:r>
            <a:r>
              <a:rPr sz="3000" b="1" spc="65" dirty="0">
                <a:solidFill>
                  <a:schemeClr val="accent3">
                    <a:lumMod val="50000"/>
                  </a:schemeClr>
                </a:solidFill>
                <a:latin typeface="Calibri"/>
                <a:cs typeface="Calibri"/>
              </a:rPr>
              <a:t>access</a:t>
            </a:r>
            <a:r>
              <a:rPr sz="3000" b="1" spc="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to</a:t>
            </a:r>
            <a:r>
              <a:rPr sz="3000" b="1" spc="1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the</a:t>
            </a:r>
            <a:r>
              <a:rPr sz="3000" b="1" spc="20" dirty="0">
                <a:solidFill>
                  <a:schemeClr val="accent3">
                    <a:lumMod val="50000"/>
                  </a:schemeClr>
                </a:solidFill>
                <a:latin typeface="Calibri"/>
                <a:cs typeface="Calibri"/>
              </a:rPr>
              <a:t> </a:t>
            </a:r>
            <a:r>
              <a:rPr lang="en-US" sz="3000" b="1" dirty="0">
                <a:solidFill>
                  <a:schemeClr val="accent3">
                    <a:lumMod val="50000"/>
                  </a:schemeClr>
                </a:solidFill>
                <a:latin typeface="Calibri"/>
                <a:cs typeface="Calibri"/>
              </a:rPr>
              <a:t>secured room</a:t>
            </a:r>
            <a:r>
              <a:rPr sz="3000" b="1" spc="15" dirty="0">
                <a:solidFill>
                  <a:schemeClr val="accent3">
                    <a:lumMod val="50000"/>
                  </a:schemeClr>
                </a:solidFill>
                <a:latin typeface="Calibri"/>
                <a:cs typeface="Calibri"/>
              </a:rPr>
              <a:t> </a:t>
            </a:r>
            <a:r>
              <a:rPr sz="3000" b="1" spc="-20" dirty="0">
                <a:solidFill>
                  <a:schemeClr val="accent3">
                    <a:lumMod val="50000"/>
                  </a:schemeClr>
                </a:solidFill>
                <a:latin typeface="Calibri"/>
                <a:cs typeface="Calibri"/>
              </a:rPr>
              <a:t>where </a:t>
            </a:r>
            <a:r>
              <a:rPr lang="en-US" sz="3000" b="1" spc="55" dirty="0">
                <a:solidFill>
                  <a:schemeClr val="accent3">
                    <a:lumMod val="50000"/>
                  </a:schemeClr>
                </a:solidFill>
                <a:latin typeface="Calibri"/>
                <a:cs typeface="Calibri"/>
              </a:rPr>
              <a:t>the Robots, Distraction Devices and Chemical Munitions </a:t>
            </a:r>
            <a:r>
              <a:rPr sz="3000" b="1" dirty="0">
                <a:solidFill>
                  <a:schemeClr val="accent3">
                    <a:lumMod val="50000"/>
                  </a:schemeClr>
                </a:solidFill>
                <a:latin typeface="Calibri"/>
                <a:cs typeface="Calibri"/>
              </a:rPr>
              <a:t>are</a:t>
            </a:r>
            <a:r>
              <a:rPr sz="3000" b="1" spc="3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stored.</a:t>
            </a:r>
            <a:r>
              <a:rPr sz="3000" b="1" spc="4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Only</a:t>
            </a:r>
            <a:r>
              <a:rPr sz="3000" b="1" spc="35" dirty="0">
                <a:solidFill>
                  <a:schemeClr val="accent3">
                    <a:lumMod val="50000"/>
                  </a:schemeClr>
                </a:solidFill>
                <a:latin typeface="Calibri"/>
                <a:cs typeface="Calibri"/>
              </a:rPr>
              <a:t> </a:t>
            </a:r>
            <a:r>
              <a:rPr sz="3000" b="1" spc="55" dirty="0">
                <a:solidFill>
                  <a:schemeClr val="accent3">
                    <a:lumMod val="50000"/>
                  </a:schemeClr>
                </a:solidFill>
                <a:latin typeface="Calibri"/>
                <a:cs typeface="Calibri"/>
              </a:rPr>
              <a:t>CRU</a:t>
            </a:r>
            <a:r>
              <a:rPr sz="3000" b="1" spc="40" dirty="0">
                <a:solidFill>
                  <a:schemeClr val="accent3">
                    <a:lumMod val="50000"/>
                  </a:schemeClr>
                </a:solidFill>
                <a:latin typeface="Calibri"/>
                <a:cs typeface="Calibri"/>
              </a:rPr>
              <a:t> </a:t>
            </a:r>
            <a:r>
              <a:rPr lang="en-US" sz="3000" b="1" spc="40" dirty="0">
                <a:solidFill>
                  <a:schemeClr val="accent3">
                    <a:lumMod val="50000"/>
                  </a:schemeClr>
                </a:solidFill>
                <a:latin typeface="Calibri"/>
                <a:cs typeface="Calibri"/>
              </a:rPr>
              <a:t>members </a:t>
            </a:r>
            <a:r>
              <a:rPr sz="3000" b="1" dirty="0">
                <a:solidFill>
                  <a:schemeClr val="accent3">
                    <a:lumMod val="50000"/>
                  </a:schemeClr>
                </a:solidFill>
                <a:latin typeface="Calibri"/>
                <a:cs typeface="Calibri"/>
              </a:rPr>
              <a:t>a</a:t>
            </a:r>
            <a:r>
              <a:rPr lang="en-US" sz="3000" b="1" dirty="0">
                <a:solidFill>
                  <a:schemeClr val="accent3">
                    <a:lumMod val="50000"/>
                  </a:schemeClr>
                </a:solidFill>
                <a:latin typeface="Calibri"/>
                <a:cs typeface="Calibri"/>
              </a:rPr>
              <a:t>re authorized to </a:t>
            </a:r>
            <a:r>
              <a:rPr lang="en-US" sz="3000" b="1" spc="35" dirty="0">
                <a:solidFill>
                  <a:schemeClr val="accent3">
                    <a:lumMod val="50000"/>
                  </a:schemeClr>
                </a:solidFill>
                <a:latin typeface="Calibri"/>
                <a:cs typeface="Calibri"/>
              </a:rPr>
              <a:t>use and </a:t>
            </a:r>
            <a:r>
              <a:rPr sz="3000" b="1" dirty="0">
                <a:solidFill>
                  <a:schemeClr val="accent3">
                    <a:lumMod val="50000"/>
                  </a:schemeClr>
                </a:solidFill>
                <a:latin typeface="Calibri"/>
                <a:cs typeface="Calibri"/>
              </a:rPr>
              <a:t>deploy</a:t>
            </a:r>
            <a:r>
              <a:rPr lang="en-US" sz="3000" b="1" spc="40" dirty="0">
                <a:solidFill>
                  <a:schemeClr val="accent3">
                    <a:lumMod val="50000"/>
                  </a:schemeClr>
                </a:solidFill>
                <a:latin typeface="Calibri"/>
                <a:cs typeface="Calibri"/>
              </a:rPr>
              <a:t> the robots, distraction devices and chemical</a:t>
            </a:r>
            <a:r>
              <a:rPr lang="en-US" sz="3000" b="1" spc="65" dirty="0">
                <a:solidFill>
                  <a:schemeClr val="accent3">
                    <a:lumMod val="50000"/>
                  </a:schemeClr>
                </a:solidFill>
                <a:latin typeface="Calibri"/>
                <a:cs typeface="Calibri"/>
              </a:rPr>
              <a:t> </a:t>
            </a:r>
            <a:r>
              <a:rPr sz="3000" b="1" spc="50" dirty="0">
                <a:solidFill>
                  <a:schemeClr val="accent3">
                    <a:lumMod val="50000"/>
                  </a:schemeClr>
                </a:solidFill>
                <a:latin typeface="Calibri"/>
                <a:cs typeface="Calibri"/>
              </a:rPr>
              <a:t>munitions</a:t>
            </a:r>
            <a:r>
              <a:rPr sz="3000" b="1" spc="40"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and</a:t>
            </a:r>
            <a:r>
              <a:rPr sz="3000" b="1" spc="35" dirty="0">
                <a:solidFill>
                  <a:schemeClr val="accent3">
                    <a:lumMod val="50000"/>
                  </a:schemeClr>
                </a:solidFill>
                <a:latin typeface="Calibri"/>
                <a:cs typeface="Calibri"/>
              </a:rPr>
              <a:t> </a:t>
            </a:r>
            <a:r>
              <a:rPr sz="3000" b="1" spc="30" dirty="0">
                <a:solidFill>
                  <a:schemeClr val="accent3">
                    <a:lumMod val="50000"/>
                  </a:schemeClr>
                </a:solidFill>
                <a:latin typeface="Calibri"/>
                <a:cs typeface="Calibri"/>
              </a:rPr>
              <a:t>only </a:t>
            </a:r>
            <a:r>
              <a:rPr sz="3000" b="1" dirty="0">
                <a:solidFill>
                  <a:schemeClr val="accent3">
                    <a:lumMod val="50000"/>
                  </a:schemeClr>
                </a:solidFill>
                <a:latin typeface="Calibri"/>
                <a:cs typeface="Calibri"/>
              </a:rPr>
              <a:t>under the direct</a:t>
            </a:r>
            <a:r>
              <a:rPr sz="3000" b="1" spc="5" dirty="0">
                <a:solidFill>
                  <a:schemeClr val="accent3">
                    <a:lumMod val="50000"/>
                  </a:schemeClr>
                </a:solidFill>
                <a:latin typeface="Calibri"/>
                <a:cs typeface="Calibri"/>
              </a:rPr>
              <a:t> </a:t>
            </a:r>
            <a:r>
              <a:rPr sz="3000" b="1" spc="50" dirty="0">
                <a:solidFill>
                  <a:schemeClr val="accent3">
                    <a:lumMod val="50000"/>
                  </a:schemeClr>
                </a:solidFill>
                <a:latin typeface="Calibri"/>
                <a:cs typeface="Calibri"/>
              </a:rPr>
              <a:t>approval</a:t>
            </a:r>
            <a:r>
              <a:rPr sz="3000" b="1" dirty="0">
                <a:solidFill>
                  <a:schemeClr val="accent3">
                    <a:lumMod val="50000"/>
                  </a:schemeClr>
                </a:solidFill>
                <a:latin typeface="Calibri"/>
                <a:cs typeface="Calibri"/>
              </a:rPr>
              <a:t> of </a:t>
            </a:r>
            <a:r>
              <a:rPr sz="3000" b="1">
                <a:solidFill>
                  <a:schemeClr val="accent3">
                    <a:lumMod val="50000"/>
                  </a:schemeClr>
                </a:solidFill>
                <a:latin typeface="Calibri"/>
                <a:cs typeface="Calibri"/>
              </a:rPr>
              <a:t>the</a:t>
            </a:r>
            <a:r>
              <a:rPr lang="en-US" sz="3000" b="1">
                <a:solidFill>
                  <a:schemeClr val="accent3">
                    <a:lumMod val="50000"/>
                  </a:schemeClr>
                </a:solidFill>
                <a:latin typeface="Calibri"/>
                <a:cs typeface="Calibri"/>
              </a:rPr>
              <a:t> CRU</a:t>
            </a:r>
            <a:r>
              <a:rPr sz="3000" b="1">
                <a:solidFill>
                  <a:schemeClr val="accent3">
                    <a:lumMod val="50000"/>
                  </a:schemeClr>
                </a:solidFill>
                <a:latin typeface="Calibri"/>
                <a:cs typeface="Calibri"/>
              </a:rPr>
              <a:t> </a:t>
            </a:r>
            <a:r>
              <a:rPr sz="3000" b="1" spc="-10" dirty="0">
                <a:solidFill>
                  <a:schemeClr val="accent3">
                    <a:lumMod val="50000"/>
                  </a:schemeClr>
                </a:solidFill>
                <a:latin typeface="Calibri"/>
                <a:cs typeface="Calibri"/>
              </a:rPr>
              <a:t>commander</a:t>
            </a:r>
            <a:r>
              <a:rPr lang="en-US" sz="3000" b="1" spc="-10" dirty="0">
                <a:solidFill>
                  <a:schemeClr val="accent3">
                    <a:lumMod val="50000"/>
                  </a:schemeClr>
                </a:solidFill>
                <a:latin typeface="Calibri"/>
                <a:cs typeface="Calibri"/>
              </a:rPr>
              <a:t> or Sheriff </a:t>
            </a:r>
          </a:p>
          <a:p>
            <a:pPr marR="68580" algn="l">
              <a:lnSpc>
                <a:spcPct val="100000"/>
              </a:lnSpc>
              <a:spcBef>
                <a:spcPts val="700"/>
              </a:spcBef>
            </a:pPr>
            <a:endParaRPr lang="en-US" sz="3000" b="1" spc="-10" dirty="0">
              <a:solidFill>
                <a:schemeClr val="accent3">
                  <a:lumMod val="50000"/>
                </a:schemeClr>
              </a:solidFill>
              <a:latin typeface="Calibri"/>
              <a:cs typeface="Calibri"/>
            </a:endParaRPr>
          </a:p>
          <a:p>
            <a:pPr marR="68580" algn="l">
              <a:lnSpc>
                <a:spcPct val="100000"/>
              </a:lnSpc>
              <a:spcBef>
                <a:spcPts val="700"/>
              </a:spcBef>
            </a:pPr>
            <a:r>
              <a:rPr lang="en-US" sz="3000" b="1" spc="-10" dirty="0">
                <a:solidFill>
                  <a:schemeClr val="accent3">
                    <a:lumMod val="50000"/>
                  </a:schemeClr>
                </a:solidFill>
                <a:latin typeface="Calibri"/>
                <a:cs typeface="Calibri"/>
              </a:rPr>
              <a:t>Access to chemical munitions and SERT equipment at the Correctional facility is restricted to SERT members. Only SERT members are authorized to deploy chemical munitions, Rubber Ball Impact Devices, FN 303 and equipment, and only under the direct approval of the SERT commander, Correctional facility commander or Sheriff when necessary and appropriate</a:t>
            </a:r>
            <a:r>
              <a:rPr sz="3000" b="1" spc="-10" dirty="0">
                <a:solidFill>
                  <a:schemeClr val="accent3">
                    <a:lumMod val="50000"/>
                  </a:schemeClr>
                </a:solidFill>
                <a:latin typeface="Calibri"/>
                <a:cs typeface="Calibri"/>
              </a:rPr>
              <a:t>.</a:t>
            </a:r>
            <a:endParaRPr sz="3000" b="1" dirty="0">
              <a:solidFill>
                <a:schemeClr val="accent3">
                  <a:lumMod val="50000"/>
                </a:schemeClr>
              </a:solidFill>
              <a:latin typeface="Calibri"/>
              <a:cs typeface="Calibri"/>
            </a:endParaRPr>
          </a:p>
        </p:txBody>
      </p:sp>
      <p:sp>
        <p:nvSpPr>
          <p:cNvPr id="3" name="object 3"/>
          <p:cNvSpPr txBox="1">
            <a:spLocks noGrp="1"/>
          </p:cNvSpPr>
          <p:nvPr>
            <p:ph type="title"/>
          </p:nvPr>
        </p:nvSpPr>
        <p:spPr>
          <a:xfrm>
            <a:off x="5410200" y="1181100"/>
            <a:ext cx="7315200" cy="936154"/>
          </a:xfrm>
          <a:prstGeom prst="rect">
            <a:avLst/>
          </a:prstGeom>
        </p:spPr>
        <p:txBody>
          <a:bodyPr vert="horz" wrap="square" lIns="0" tIns="12700" rIns="0" bIns="0" rtlCol="0">
            <a:spAutoFit/>
          </a:bodyPr>
          <a:lstStyle/>
          <a:p>
            <a:pPr marL="12700">
              <a:lnSpc>
                <a:spcPct val="100000"/>
              </a:lnSpc>
              <a:spcBef>
                <a:spcPts val="100"/>
              </a:spcBef>
            </a:pPr>
            <a:r>
              <a:rPr lang="en-US" sz="6000" b="1" u="none" spc="165" dirty="0">
                <a:solidFill>
                  <a:schemeClr val="accent3">
                    <a:lumMod val="50000"/>
                  </a:schemeClr>
                </a:solidFill>
              </a:rPr>
              <a:t>Use and Storage</a:t>
            </a:r>
            <a:r>
              <a:rPr sz="6000" b="1" u="none" spc="165" dirty="0">
                <a:solidFill>
                  <a:schemeClr val="accent3">
                    <a:lumMod val="50000"/>
                  </a:schemeClr>
                </a:solidFill>
                <a:latin typeface="Calibri"/>
                <a:cs typeface="Calibri"/>
              </a:rPr>
              <a:t>:</a:t>
            </a:r>
            <a:endParaRPr sz="6000" dirty="0">
              <a:solidFill>
                <a:schemeClr val="accent3">
                  <a:lumMod val="50000"/>
                </a:schemeClr>
              </a:solidFill>
              <a:latin typeface="Calibri"/>
              <a:cs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2187" y="3397851"/>
            <a:ext cx="15714344" cy="4683125"/>
          </a:xfrm>
          <a:prstGeom prst="rect">
            <a:avLst/>
          </a:prstGeom>
        </p:spPr>
        <p:txBody>
          <a:bodyPr vert="horz" wrap="square" lIns="0" tIns="136525" rIns="0" bIns="0" rtlCol="0">
            <a:spAutoFit/>
          </a:bodyPr>
          <a:lstStyle/>
          <a:p>
            <a:pPr marL="4803140" marR="5080" indent="-4791075">
              <a:lnSpc>
                <a:spcPts val="8780"/>
              </a:lnSpc>
              <a:spcBef>
                <a:spcPts val="1075"/>
              </a:spcBef>
            </a:pPr>
            <a:r>
              <a:rPr sz="8000" b="1" u="none" spc="240" dirty="0">
                <a:solidFill>
                  <a:srgbClr val="FAFAFA"/>
                </a:solidFill>
                <a:latin typeface="Calibri"/>
                <a:cs typeface="Calibri"/>
              </a:rPr>
              <a:t>EXTENDED</a:t>
            </a:r>
            <a:r>
              <a:rPr sz="8000" b="1" u="none" spc="-195" dirty="0">
                <a:solidFill>
                  <a:srgbClr val="FAFAFA"/>
                </a:solidFill>
                <a:latin typeface="Calibri"/>
                <a:cs typeface="Calibri"/>
              </a:rPr>
              <a:t> </a:t>
            </a:r>
            <a:r>
              <a:rPr sz="8000" b="1" u="none" spc="100" dirty="0">
                <a:solidFill>
                  <a:srgbClr val="FAFAFA"/>
                </a:solidFill>
                <a:latin typeface="Calibri"/>
                <a:cs typeface="Calibri"/>
              </a:rPr>
              <a:t>RANGE</a:t>
            </a:r>
            <a:r>
              <a:rPr sz="8000" b="1" u="none" spc="-190" dirty="0">
                <a:solidFill>
                  <a:srgbClr val="FAFAFA"/>
                </a:solidFill>
                <a:latin typeface="Calibri"/>
                <a:cs typeface="Calibri"/>
              </a:rPr>
              <a:t> </a:t>
            </a:r>
            <a:r>
              <a:rPr sz="8000" b="1" u="none" spc="330" dirty="0">
                <a:solidFill>
                  <a:srgbClr val="FAFAFA"/>
                </a:solidFill>
                <a:latin typeface="Calibri"/>
                <a:cs typeface="Calibri"/>
              </a:rPr>
              <a:t>KINETIC</a:t>
            </a:r>
            <a:r>
              <a:rPr sz="8000" b="1" u="none" spc="-195" dirty="0">
                <a:solidFill>
                  <a:srgbClr val="FAFAFA"/>
                </a:solidFill>
                <a:latin typeface="Calibri"/>
                <a:cs typeface="Calibri"/>
              </a:rPr>
              <a:t> </a:t>
            </a:r>
            <a:r>
              <a:rPr sz="8000" b="1" u="none" spc="204" dirty="0">
                <a:solidFill>
                  <a:srgbClr val="FAFAFA"/>
                </a:solidFill>
                <a:latin typeface="Calibri"/>
                <a:cs typeface="Calibri"/>
              </a:rPr>
              <a:t>ENERGY </a:t>
            </a:r>
            <a:r>
              <a:rPr sz="8000" b="1" u="none" spc="505" dirty="0">
                <a:solidFill>
                  <a:srgbClr val="FAFAFA"/>
                </a:solidFill>
                <a:latin typeface="Calibri"/>
                <a:cs typeface="Calibri"/>
              </a:rPr>
              <a:t>PROJECTILES</a:t>
            </a:r>
            <a:endParaRPr sz="8000" dirty="0">
              <a:latin typeface="Calibri"/>
              <a:cs typeface="Calibri"/>
            </a:endParaRPr>
          </a:p>
          <a:p>
            <a:pPr marL="1040130" marR="1764030">
              <a:lnSpc>
                <a:spcPct val="116700"/>
              </a:lnSpc>
              <a:spcBef>
                <a:spcPts val="1335"/>
              </a:spcBef>
            </a:pPr>
            <a:r>
              <a:rPr u="none" spc="45" dirty="0">
                <a:solidFill>
                  <a:srgbClr val="FAFAFA"/>
                </a:solidFill>
              </a:rPr>
              <a:t>Flexible</a:t>
            </a:r>
            <a:r>
              <a:rPr u="none" spc="60" dirty="0">
                <a:solidFill>
                  <a:srgbClr val="FAFAFA"/>
                </a:solidFill>
              </a:rPr>
              <a:t> </a:t>
            </a:r>
            <a:r>
              <a:rPr u="none" dirty="0">
                <a:solidFill>
                  <a:srgbClr val="FAFAFA"/>
                </a:solidFill>
              </a:rPr>
              <a:t>or</a:t>
            </a:r>
            <a:r>
              <a:rPr u="none" spc="60" dirty="0">
                <a:solidFill>
                  <a:srgbClr val="FAFAFA"/>
                </a:solidFill>
              </a:rPr>
              <a:t> </a:t>
            </a:r>
            <a:r>
              <a:rPr u="none" dirty="0">
                <a:solidFill>
                  <a:srgbClr val="FAFAFA"/>
                </a:solidFill>
              </a:rPr>
              <a:t>non-flexible</a:t>
            </a:r>
            <a:r>
              <a:rPr u="none" spc="65" dirty="0">
                <a:solidFill>
                  <a:srgbClr val="FAFAFA"/>
                </a:solidFill>
              </a:rPr>
              <a:t> </a:t>
            </a:r>
            <a:r>
              <a:rPr u="none" dirty="0">
                <a:solidFill>
                  <a:srgbClr val="FAFAFA"/>
                </a:solidFill>
              </a:rPr>
              <a:t>projectiles,</a:t>
            </a:r>
            <a:r>
              <a:rPr u="none" spc="60" dirty="0">
                <a:solidFill>
                  <a:srgbClr val="FAFAFA"/>
                </a:solidFill>
              </a:rPr>
              <a:t> </a:t>
            </a:r>
            <a:r>
              <a:rPr u="none" dirty="0">
                <a:solidFill>
                  <a:srgbClr val="FAFAFA"/>
                </a:solidFill>
              </a:rPr>
              <a:t>which</a:t>
            </a:r>
            <a:r>
              <a:rPr u="none" spc="65" dirty="0">
                <a:solidFill>
                  <a:srgbClr val="FAFAFA"/>
                </a:solidFill>
              </a:rPr>
              <a:t> </a:t>
            </a:r>
            <a:r>
              <a:rPr u="none" dirty="0">
                <a:solidFill>
                  <a:srgbClr val="FAFAFA"/>
                </a:solidFill>
              </a:rPr>
              <a:t>are</a:t>
            </a:r>
            <a:r>
              <a:rPr u="none" spc="60" dirty="0">
                <a:solidFill>
                  <a:srgbClr val="FAFAFA"/>
                </a:solidFill>
              </a:rPr>
              <a:t> </a:t>
            </a:r>
            <a:r>
              <a:rPr u="none" dirty="0">
                <a:solidFill>
                  <a:srgbClr val="FAFAFA"/>
                </a:solidFill>
              </a:rPr>
              <a:t>intended</a:t>
            </a:r>
            <a:r>
              <a:rPr u="none" spc="65" dirty="0">
                <a:solidFill>
                  <a:srgbClr val="FAFAFA"/>
                </a:solidFill>
              </a:rPr>
              <a:t> </a:t>
            </a:r>
            <a:r>
              <a:rPr u="none" dirty="0">
                <a:solidFill>
                  <a:srgbClr val="FAFAFA"/>
                </a:solidFill>
              </a:rPr>
              <a:t>to</a:t>
            </a:r>
            <a:r>
              <a:rPr u="none" spc="60" dirty="0">
                <a:solidFill>
                  <a:srgbClr val="FAFAFA"/>
                </a:solidFill>
              </a:rPr>
              <a:t> </a:t>
            </a:r>
            <a:r>
              <a:rPr u="none" spc="70" dirty="0">
                <a:solidFill>
                  <a:srgbClr val="FAFAFA"/>
                </a:solidFill>
              </a:rPr>
              <a:t>gain</a:t>
            </a:r>
            <a:r>
              <a:rPr u="none" spc="65" dirty="0">
                <a:solidFill>
                  <a:srgbClr val="FAFAFA"/>
                </a:solidFill>
              </a:rPr>
              <a:t> </a:t>
            </a:r>
            <a:r>
              <a:rPr u="none" spc="60" dirty="0">
                <a:solidFill>
                  <a:srgbClr val="FAFAFA"/>
                </a:solidFill>
              </a:rPr>
              <a:t>compliance </a:t>
            </a:r>
            <a:r>
              <a:rPr u="none" spc="-25" dirty="0">
                <a:solidFill>
                  <a:srgbClr val="FAFAFA"/>
                </a:solidFill>
              </a:rPr>
              <a:t>or</a:t>
            </a:r>
            <a:r>
              <a:rPr lang="en-US" u="none" spc="50" dirty="0">
                <a:solidFill>
                  <a:srgbClr val="FAFAFA"/>
                </a:solidFill>
              </a:rPr>
              <a:t> distract</a:t>
            </a:r>
            <a:r>
              <a:rPr u="none" spc="50" dirty="0">
                <a:solidFill>
                  <a:srgbClr val="FAFAFA"/>
                </a:solidFill>
              </a:rPr>
              <a:t> </a:t>
            </a:r>
            <a:r>
              <a:rPr u="none" spc="70" dirty="0">
                <a:solidFill>
                  <a:srgbClr val="FAFAFA"/>
                </a:solidFill>
              </a:rPr>
              <a:t>a</a:t>
            </a:r>
            <a:r>
              <a:rPr u="none" spc="55" dirty="0">
                <a:solidFill>
                  <a:srgbClr val="FAFAFA"/>
                </a:solidFill>
              </a:rPr>
              <a:t> </a:t>
            </a:r>
            <a:r>
              <a:rPr u="none" dirty="0">
                <a:solidFill>
                  <a:srgbClr val="FAFAFA"/>
                </a:solidFill>
              </a:rPr>
              <a:t>subject</a:t>
            </a:r>
            <a:r>
              <a:rPr u="none" spc="55" dirty="0">
                <a:solidFill>
                  <a:srgbClr val="FAFAFA"/>
                </a:solidFill>
              </a:rPr>
              <a:t> </a:t>
            </a:r>
            <a:r>
              <a:rPr u="none" dirty="0">
                <a:solidFill>
                  <a:srgbClr val="FAFAFA"/>
                </a:solidFill>
              </a:rPr>
              <a:t>through</a:t>
            </a:r>
            <a:r>
              <a:rPr u="none" spc="50" dirty="0">
                <a:solidFill>
                  <a:srgbClr val="FAFAFA"/>
                </a:solidFill>
              </a:rPr>
              <a:t> </a:t>
            </a:r>
            <a:r>
              <a:rPr u="none" spc="65" dirty="0">
                <a:solidFill>
                  <a:srgbClr val="FAFAFA"/>
                </a:solidFill>
              </a:rPr>
              <a:t>pain</a:t>
            </a:r>
            <a:r>
              <a:rPr u="none" spc="55" dirty="0">
                <a:solidFill>
                  <a:srgbClr val="FAFAFA"/>
                </a:solidFill>
              </a:rPr>
              <a:t> </a:t>
            </a:r>
            <a:r>
              <a:rPr u="none" spc="50" dirty="0">
                <a:solidFill>
                  <a:srgbClr val="FAFAFA"/>
                </a:solidFill>
              </a:rPr>
              <a:t>compliance,</a:t>
            </a:r>
            <a:r>
              <a:rPr u="none" spc="55" dirty="0">
                <a:solidFill>
                  <a:srgbClr val="FAFAFA"/>
                </a:solidFill>
              </a:rPr>
              <a:t> </a:t>
            </a:r>
            <a:r>
              <a:rPr u="none" dirty="0">
                <a:solidFill>
                  <a:srgbClr val="FAFAFA"/>
                </a:solidFill>
              </a:rPr>
              <a:t>with</a:t>
            </a:r>
            <a:r>
              <a:rPr u="none" spc="55" dirty="0">
                <a:solidFill>
                  <a:srgbClr val="FAFAFA"/>
                </a:solidFill>
              </a:rPr>
              <a:t> </a:t>
            </a:r>
            <a:r>
              <a:rPr u="none" spc="70" dirty="0">
                <a:solidFill>
                  <a:srgbClr val="FAFAFA"/>
                </a:solidFill>
              </a:rPr>
              <a:t>a</a:t>
            </a:r>
            <a:r>
              <a:rPr u="none" spc="50" dirty="0">
                <a:solidFill>
                  <a:srgbClr val="FAFAFA"/>
                </a:solidFill>
              </a:rPr>
              <a:t> </a:t>
            </a:r>
            <a:r>
              <a:rPr u="none" dirty="0">
                <a:solidFill>
                  <a:srgbClr val="FAFAFA"/>
                </a:solidFill>
              </a:rPr>
              <a:t>reduced</a:t>
            </a:r>
            <a:r>
              <a:rPr u="none" spc="55" dirty="0">
                <a:solidFill>
                  <a:srgbClr val="FAFAFA"/>
                </a:solidFill>
              </a:rPr>
              <a:t> </a:t>
            </a:r>
            <a:r>
              <a:rPr u="none" dirty="0">
                <a:solidFill>
                  <a:srgbClr val="FAFAFA"/>
                </a:solidFill>
              </a:rPr>
              <a:t>potential</a:t>
            </a:r>
            <a:r>
              <a:rPr u="none" spc="55" dirty="0">
                <a:solidFill>
                  <a:srgbClr val="FAFAFA"/>
                </a:solidFill>
              </a:rPr>
              <a:t> </a:t>
            </a:r>
            <a:r>
              <a:rPr u="none" spc="-25" dirty="0">
                <a:solidFill>
                  <a:srgbClr val="FAFAFA"/>
                </a:solidFill>
              </a:rPr>
              <a:t>for </a:t>
            </a:r>
            <a:r>
              <a:rPr u="none" spc="70" dirty="0">
                <a:solidFill>
                  <a:srgbClr val="FAFAFA"/>
                </a:solidFill>
              </a:rPr>
              <a:t>causing</a:t>
            </a:r>
            <a:r>
              <a:rPr u="none" spc="35" dirty="0">
                <a:solidFill>
                  <a:srgbClr val="FAFAFA"/>
                </a:solidFill>
              </a:rPr>
              <a:t> </a:t>
            </a:r>
            <a:r>
              <a:rPr u="none" dirty="0">
                <a:solidFill>
                  <a:srgbClr val="FAFAFA"/>
                </a:solidFill>
              </a:rPr>
              <a:t>death</a:t>
            </a:r>
            <a:r>
              <a:rPr u="none" spc="40" dirty="0">
                <a:solidFill>
                  <a:srgbClr val="FAFAFA"/>
                </a:solidFill>
              </a:rPr>
              <a:t> </a:t>
            </a:r>
            <a:r>
              <a:rPr u="none" dirty="0">
                <a:solidFill>
                  <a:srgbClr val="FAFAFA"/>
                </a:solidFill>
              </a:rPr>
              <a:t>or</a:t>
            </a:r>
            <a:r>
              <a:rPr u="none" spc="40" dirty="0">
                <a:solidFill>
                  <a:srgbClr val="FAFAFA"/>
                </a:solidFill>
              </a:rPr>
              <a:t> </a:t>
            </a:r>
            <a:r>
              <a:rPr u="none" dirty="0">
                <a:solidFill>
                  <a:srgbClr val="FAFAFA"/>
                </a:solidFill>
              </a:rPr>
              <a:t>serious</a:t>
            </a:r>
            <a:r>
              <a:rPr u="none" spc="40" dirty="0">
                <a:solidFill>
                  <a:srgbClr val="FAFAFA"/>
                </a:solidFill>
              </a:rPr>
              <a:t> </a:t>
            </a:r>
            <a:r>
              <a:rPr u="none" dirty="0">
                <a:solidFill>
                  <a:srgbClr val="FAFAFA"/>
                </a:solidFill>
              </a:rPr>
              <a:t>injury</a:t>
            </a:r>
            <a:r>
              <a:rPr u="none" spc="40" dirty="0">
                <a:solidFill>
                  <a:srgbClr val="FAFAFA"/>
                </a:solidFill>
              </a:rPr>
              <a:t> </a:t>
            </a:r>
            <a:r>
              <a:rPr u="none" dirty="0">
                <a:solidFill>
                  <a:srgbClr val="FAFAFA"/>
                </a:solidFill>
              </a:rPr>
              <a:t>when</a:t>
            </a:r>
            <a:r>
              <a:rPr u="none" spc="40" dirty="0">
                <a:solidFill>
                  <a:srgbClr val="FAFAFA"/>
                </a:solidFill>
              </a:rPr>
              <a:t> </a:t>
            </a:r>
            <a:r>
              <a:rPr u="none" dirty="0">
                <a:solidFill>
                  <a:srgbClr val="FAFAFA"/>
                </a:solidFill>
              </a:rPr>
              <a:t>properly</a:t>
            </a:r>
            <a:r>
              <a:rPr u="none" spc="40" dirty="0">
                <a:solidFill>
                  <a:srgbClr val="FAFAFA"/>
                </a:solidFill>
              </a:rPr>
              <a:t> </a:t>
            </a:r>
            <a:r>
              <a:rPr u="none" dirty="0">
                <a:solidFill>
                  <a:srgbClr val="FAFAFA"/>
                </a:solidFill>
              </a:rPr>
              <a:t>used,</a:t>
            </a:r>
            <a:r>
              <a:rPr u="none" spc="40" dirty="0">
                <a:solidFill>
                  <a:srgbClr val="FAFAFA"/>
                </a:solidFill>
              </a:rPr>
              <a:t> </a:t>
            </a:r>
            <a:r>
              <a:rPr u="none" spc="75" dirty="0">
                <a:solidFill>
                  <a:srgbClr val="FAFAFA"/>
                </a:solidFill>
              </a:rPr>
              <a:t>as</a:t>
            </a:r>
            <a:r>
              <a:rPr u="none" spc="40" dirty="0">
                <a:solidFill>
                  <a:srgbClr val="FAFAFA"/>
                </a:solidFill>
              </a:rPr>
              <a:t> </a:t>
            </a:r>
            <a:r>
              <a:rPr u="none" spc="45" dirty="0">
                <a:solidFill>
                  <a:srgbClr val="FAFAFA"/>
                </a:solidFill>
              </a:rPr>
              <a:t>compared</a:t>
            </a:r>
            <a:r>
              <a:rPr u="none" spc="35" dirty="0">
                <a:solidFill>
                  <a:srgbClr val="FAFAFA"/>
                </a:solidFill>
              </a:rPr>
              <a:t> </a:t>
            </a:r>
            <a:r>
              <a:rPr u="none" dirty="0">
                <a:solidFill>
                  <a:srgbClr val="FAFAFA"/>
                </a:solidFill>
              </a:rPr>
              <a:t>to</a:t>
            </a:r>
            <a:r>
              <a:rPr u="none" spc="40" dirty="0">
                <a:solidFill>
                  <a:srgbClr val="FAFAFA"/>
                </a:solidFill>
              </a:rPr>
              <a:t> </a:t>
            </a:r>
            <a:r>
              <a:rPr u="none" spc="35" dirty="0">
                <a:solidFill>
                  <a:srgbClr val="FAFAFA"/>
                </a:solidFill>
              </a:rPr>
              <a:t>conventional </a:t>
            </a:r>
            <a:r>
              <a:rPr u="none" dirty="0">
                <a:solidFill>
                  <a:srgbClr val="FAFAFA"/>
                </a:solidFill>
              </a:rPr>
              <a:t>weapons</a:t>
            </a:r>
            <a:r>
              <a:rPr u="none" spc="85" dirty="0">
                <a:solidFill>
                  <a:srgbClr val="FAFAFA"/>
                </a:solidFill>
              </a:rPr>
              <a:t> </a:t>
            </a:r>
            <a:r>
              <a:rPr u="none" dirty="0">
                <a:solidFill>
                  <a:srgbClr val="FAFAFA"/>
                </a:solidFill>
              </a:rPr>
              <a:t>or</a:t>
            </a:r>
            <a:r>
              <a:rPr u="none" spc="85" dirty="0">
                <a:solidFill>
                  <a:srgbClr val="FAFAFA"/>
                </a:solidFill>
              </a:rPr>
              <a:t> </a:t>
            </a:r>
            <a:r>
              <a:rPr u="none" spc="-10" dirty="0">
                <a:solidFill>
                  <a:srgbClr val="FAFAFA"/>
                </a:solidFill>
              </a:rPr>
              <a:t>projectiles.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chemeClr val="accent3">
              <a:lumMod val="60000"/>
              <a:lumOff val="40000"/>
            </a:schemeClr>
          </a:solidFill>
        </p:spPr>
        <p:txBody>
          <a:bodyPr wrap="square" lIns="0" tIns="0" rIns="0" bIns="0" rtlCol="0"/>
          <a:lstStyle/>
          <a:p>
            <a:endParaRPr/>
          </a:p>
        </p:txBody>
      </p:sp>
      <p:sp>
        <p:nvSpPr>
          <p:cNvPr id="3" name="object 3"/>
          <p:cNvSpPr txBox="1"/>
          <p:nvPr/>
        </p:nvSpPr>
        <p:spPr>
          <a:xfrm>
            <a:off x="920408" y="2917857"/>
            <a:ext cx="16447769" cy="4330700"/>
          </a:xfrm>
          <a:prstGeom prst="rect">
            <a:avLst/>
          </a:prstGeom>
        </p:spPr>
        <p:txBody>
          <a:bodyPr vert="horz" wrap="square" lIns="0" tIns="12700" rIns="0" bIns="0" rtlCol="0">
            <a:spAutoFit/>
          </a:bodyPr>
          <a:lstStyle/>
          <a:p>
            <a:pPr algn="ctr">
              <a:lnSpc>
                <a:spcPts val="11475"/>
              </a:lnSpc>
              <a:spcBef>
                <a:spcPts val="100"/>
              </a:spcBef>
            </a:pPr>
            <a:r>
              <a:rPr sz="10000" b="1" spc="325" dirty="0">
                <a:solidFill>
                  <a:schemeClr val="accent3">
                    <a:lumMod val="50000"/>
                  </a:schemeClr>
                </a:solidFill>
                <a:latin typeface="Calibri"/>
                <a:cs typeface="Calibri"/>
              </a:rPr>
              <a:t>Equipment</a:t>
            </a:r>
            <a:r>
              <a:rPr sz="10000" b="1" spc="-250" dirty="0">
                <a:solidFill>
                  <a:schemeClr val="accent3">
                    <a:lumMod val="50000"/>
                  </a:schemeClr>
                </a:solidFill>
                <a:latin typeface="Calibri"/>
                <a:cs typeface="Calibri"/>
              </a:rPr>
              <a:t> </a:t>
            </a:r>
            <a:r>
              <a:rPr sz="10000" b="1" spc="345" dirty="0">
                <a:solidFill>
                  <a:schemeClr val="accent3">
                    <a:lumMod val="50000"/>
                  </a:schemeClr>
                </a:solidFill>
                <a:latin typeface="Calibri"/>
                <a:cs typeface="Calibri"/>
              </a:rPr>
              <a:t>Currently</a:t>
            </a:r>
            <a:r>
              <a:rPr sz="10000" b="1" spc="-250" dirty="0">
                <a:solidFill>
                  <a:schemeClr val="accent3">
                    <a:lumMod val="50000"/>
                  </a:schemeClr>
                </a:solidFill>
                <a:latin typeface="Calibri"/>
                <a:cs typeface="Calibri"/>
              </a:rPr>
              <a:t> </a:t>
            </a:r>
            <a:r>
              <a:rPr sz="10000" b="1" spc="285" dirty="0">
                <a:solidFill>
                  <a:schemeClr val="accent3">
                    <a:lumMod val="50000"/>
                  </a:schemeClr>
                </a:solidFill>
                <a:latin typeface="Calibri"/>
                <a:cs typeface="Calibri"/>
              </a:rPr>
              <a:t>Utilized</a:t>
            </a:r>
            <a:endParaRPr sz="10000" dirty="0">
              <a:solidFill>
                <a:schemeClr val="accent3">
                  <a:lumMod val="50000"/>
                </a:schemeClr>
              </a:solidFill>
              <a:latin typeface="Calibri"/>
              <a:cs typeface="Calibri"/>
            </a:endParaRPr>
          </a:p>
          <a:p>
            <a:pPr marR="500380" algn="ctr">
              <a:lnSpc>
                <a:spcPts val="10950"/>
              </a:lnSpc>
            </a:pPr>
            <a:r>
              <a:rPr sz="10000" b="1" spc="395" dirty="0">
                <a:solidFill>
                  <a:schemeClr val="accent3">
                    <a:lumMod val="50000"/>
                  </a:schemeClr>
                </a:solidFill>
                <a:latin typeface="Calibri"/>
                <a:cs typeface="Calibri"/>
              </a:rPr>
              <a:t>by</a:t>
            </a:r>
            <a:r>
              <a:rPr sz="10000" b="1" spc="-265" dirty="0">
                <a:solidFill>
                  <a:schemeClr val="accent3">
                    <a:lumMod val="50000"/>
                  </a:schemeClr>
                </a:solidFill>
                <a:latin typeface="Calibri"/>
                <a:cs typeface="Calibri"/>
              </a:rPr>
              <a:t> </a:t>
            </a:r>
            <a:r>
              <a:rPr sz="10000" b="1" spc="225" dirty="0">
                <a:solidFill>
                  <a:schemeClr val="accent3">
                    <a:lumMod val="50000"/>
                  </a:schemeClr>
                </a:solidFill>
                <a:latin typeface="Calibri"/>
                <a:cs typeface="Calibri"/>
              </a:rPr>
              <a:t>the</a:t>
            </a:r>
            <a:endParaRPr sz="10000" dirty="0">
              <a:solidFill>
                <a:schemeClr val="accent3">
                  <a:lumMod val="50000"/>
                </a:schemeClr>
              </a:solidFill>
              <a:latin typeface="Calibri"/>
              <a:cs typeface="Calibri"/>
            </a:endParaRPr>
          </a:p>
          <a:p>
            <a:pPr marR="245745" algn="ctr">
              <a:lnSpc>
                <a:spcPts val="11475"/>
              </a:lnSpc>
            </a:pPr>
            <a:r>
              <a:rPr sz="10000" b="1" spc="495" dirty="0">
                <a:solidFill>
                  <a:schemeClr val="accent3">
                    <a:lumMod val="50000"/>
                  </a:schemeClr>
                </a:solidFill>
                <a:latin typeface="Calibri"/>
                <a:cs typeface="Calibri"/>
              </a:rPr>
              <a:t>Lake</a:t>
            </a:r>
            <a:r>
              <a:rPr sz="10000" b="1" spc="-260" dirty="0">
                <a:solidFill>
                  <a:schemeClr val="accent3">
                    <a:lumMod val="50000"/>
                  </a:schemeClr>
                </a:solidFill>
                <a:latin typeface="Calibri"/>
                <a:cs typeface="Calibri"/>
              </a:rPr>
              <a:t> </a:t>
            </a:r>
            <a:r>
              <a:rPr sz="10000" b="1" spc="335" dirty="0">
                <a:solidFill>
                  <a:schemeClr val="accent3">
                    <a:lumMod val="50000"/>
                  </a:schemeClr>
                </a:solidFill>
                <a:latin typeface="Calibri"/>
                <a:cs typeface="Calibri"/>
              </a:rPr>
              <a:t>County</a:t>
            </a:r>
            <a:r>
              <a:rPr sz="10000" b="1" spc="-254" dirty="0">
                <a:solidFill>
                  <a:schemeClr val="accent3">
                    <a:lumMod val="50000"/>
                  </a:schemeClr>
                </a:solidFill>
                <a:latin typeface="Calibri"/>
                <a:cs typeface="Calibri"/>
              </a:rPr>
              <a:t> </a:t>
            </a:r>
            <a:r>
              <a:rPr sz="10000" b="1" spc="380" dirty="0">
                <a:solidFill>
                  <a:schemeClr val="accent3">
                    <a:lumMod val="50000"/>
                  </a:schemeClr>
                </a:solidFill>
                <a:latin typeface="Calibri"/>
                <a:cs typeface="Calibri"/>
              </a:rPr>
              <a:t>Sheriff's</a:t>
            </a:r>
            <a:r>
              <a:rPr sz="10000" b="1" spc="-260" dirty="0">
                <a:solidFill>
                  <a:schemeClr val="accent3">
                    <a:lumMod val="50000"/>
                  </a:schemeClr>
                </a:solidFill>
                <a:latin typeface="Calibri"/>
                <a:cs typeface="Calibri"/>
              </a:rPr>
              <a:t> </a:t>
            </a:r>
            <a:r>
              <a:rPr sz="10000" b="1" spc="215" dirty="0">
                <a:solidFill>
                  <a:schemeClr val="accent3">
                    <a:lumMod val="50000"/>
                  </a:schemeClr>
                </a:solidFill>
                <a:latin typeface="Calibri"/>
                <a:cs typeface="Calibri"/>
              </a:rPr>
              <a:t>Office</a:t>
            </a:r>
            <a:endParaRPr sz="10000" dirty="0">
              <a:solidFill>
                <a:schemeClr val="accent3">
                  <a:lumMod val="50000"/>
                </a:schemeClr>
              </a:solidFill>
              <a:latin typeface="Calibri"/>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3737711"/>
            <a:ext cx="18287999" cy="6549288"/>
          </a:xfrm>
          <a:prstGeom prst="rect">
            <a:avLst/>
          </a:prstGeom>
        </p:spPr>
      </p:pic>
      <p:sp>
        <p:nvSpPr>
          <p:cNvPr id="3" name="object 3"/>
          <p:cNvSpPr txBox="1"/>
          <p:nvPr/>
        </p:nvSpPr>
        <p:spPr>
          <a:xfrm>
            <a:off x="265672" y="829743"/>
            <a:ext cx="6293485" cy="716280"/>
          </a:xfrm>
          <a:prstGeom prst="rect">
            <a:avLst/>
          </a:prstGeom>
        </p:spPr>
        <p:txBody>
          <a:bodyPr vert="horz" wrap="square" lIns="0" tIns="16510" rIns="0" bIns="0" rtlCol="0">
            <a:spAutoFit/>
          </a:bodyPr>
          <a:lstStyle/>
          <a:p>
            <a:pPr marL="12700">
              <a:lnSpc>
                <a:spcPct val="100000"/>
              </a:lnSpc>
              <a:spcBef>
                <a:spcPts val="130"/>
              </a:spcBef>
            </a:pPr>
            <a:r>
              <a:rPr sz="4500" b="1" spc="-20" dirty="0">
                <a:solidFill>
                  <a:schemeClr val="accent3">
                    <a:lumMod val="50000"/>
                  </a:schemeClr>
                </a:solidFill>
                <a:latin typeface="Calibri"/>
                <a:cs typeface="Calibri"/>
              </a:rPr>
              <a:t>ARMOR</a:t>
            </a:r>
            <a:r>
              <a:rPr sz="4500" b="1" spc="-145" dirty="0">
                <a:solidFill>
                  <a:schemeClr val="accent3">
                    <a:lumMod val="50000"/>
                  </a:schemeClr>
                </a:solidFill>
                <a:latin typeface="Calibri"/>
                <a:cs typeface="Calibri"/>
              </a:rPr>
              <a:t> </a:t>
            </a:r>
            <a:r>
              <a:rPr sz="4500" b="1" spc="150" dirty="0">
                <a:solidFill>
                  <a:schemeClr val="accent3">
                    <a:lumMod val="50000"/>
                  </a:schemeClr>
                </a:solidFill>
                <a:latin typeface="Calibri"/>
                <a:cs typeface="Calibri"/>
              </a:rPr>
              <a:t>HOLDINGS</a:t>
            </a:r>
            <a:r>
              <a:rPr sz="4500" b="1" spc="-140" dirty="0">
                <a:solidFill>
                  <a:schemeClr val="accent3">
                    <a:lumMod val="50000"/>
                  </a:schemeClr>
                </a:solidFill>
                <a:latin typeface="Calibri"/>
                <a:cs typeface="Calibri"/>
              </a:rPr>
              <a:t> </a:t>
            </a:r>
            <a:r>
              <a:rPr sz="4500" b="1" spc="-114" dirty="0">
                <a:solidFill>
                  <a:schemeClr val="accent3">
                    <a:lumMod val="50000"/>
                  </a:schemeClr>
                </a:solidFill>
                <a:latin typeface="Calibri"/>
                <a:cs typeface="Calibri"/>
              </a:rPr>
              <a:t>40MM</a:t>
            </a:r>
            <a:endParaRPr sz="4500" dirty="0">
              <a:solidFill>
                <a:schemeClr val="accent3">
                  <a:lumMod val="50000"/>
                </a:schemeClr>
              </a:solidFill>
              <a:latin typeface="Calibri"/>
              <a:cs typeface="Calibri"/>
            </a:endParaRPr>
          </a:p>
        </p:txBody>
      </p:sp>
      <p:sp>
        <p:nvSpPr>
          <p:cNvPr id="4" name="object 4"/>
          <p:cNvSpPr txBox="1"/>
          <p:nvPr/>
        </p:nvSpPr>
        <p:spPr>
          <a:xfrm>
            <a:off x="265672" y="1461156"/>
            <a:ext cx="5028565" cy="716280"/>
          </a:xfrm>
          <a:prstGeom prst="rect">
            <a:avLst/>
          </a:prstGeom>
        </p:spPr>
        <p:txBody>
          <a:bodyPr vert="horz" wrap="square" lIns="0" tIns="16510" rIns="0" bIns="0" rtlCol="0">
            <a:spAutoFit/>
          </a:bodyPr>
          <a:lstStyle/>
          <a:p>
            <a:pPr marL="12700">
              <a:lnSpc>
                <a:spcPct val="100000"/>
              </a:lnSpc>
              <a:spcBef>
                <a:spcPts val="130"/>
              </a:spcBef>
            </a:pPr>
            <a:r>
              <a:rPr sz="4500" b="1" spc="315" dirty="0">
                <a:solidFill>
                  <a:schemeClr val="accent3">
                    <a:lumMod val="50000"/>
                  </a:schemeClr>
                </a:solidFill>
                <a:latin typeface="Calibri"/>
                <a:cs typeface="Calibri"/>
              </a:rPr>
              <a:t>LESS-</a:t>
            </a:r>
            <a:r>
              <a:rPr sz="4500" b="1" spc="95" dirty="0">
                <a:solidFill>
                  <a:schemeClr val="accent3">
                    <a:lumMod val="50000"/>
                  </a:schemeClr>
                </a:solidFill>
                <a:latin typeface="Calibri"/>
                <a:cs typeface="Calibri"/>
              </a:rPr>
              <a:t>THAN-</a:t>
            </a:r>
            <a:r>
              <a:rPr sz="4500" b="1" spc="235" dirty="0">
                <a:solidFill>
                  <a:schemeClr val="accent3">
                    <a:lumMod val="50000"/>
                  </a:schemeClr>
                </a:solidFill>
                <a:latin typeface="Calibri"/>
                <a:cs typeface="Calibri"/>
              </a:rPr>
              <a:t>LETHAL</a:t>
            </a:r>
            <a:endParaRPr sz="4500" dirty="0">
              <a:solidFill>
                <a:schemeClr val="accent3">
                  <a:lumMod val="50000"/>
                </a:schemeClr>
              </a:solidFill>
              <a:latin typeface="Calibri"/>
              <a:cs typeface="Calibri"/>
            </a:endParaRPr>
          </a:p>
        </p:txBody>
      </p:sp>
      <p:sp>
        <p:nvSpPr>
          <p:cNvPr id="5" name="object 5"/>
          <p:cNvSpPr txBox="1"/>
          <p:nvPr/>
        </p:nvSpPr>
        <p:spPr>
          <a:xfrm>
            <a:off x="265672" y="2092568"/>
            <a:ext cx="2808605" cy="716280"/>
          </a:xfrm>
          <a:prstGeom prst="rect">
            <a:avLst/>
          </a:prstGeom>
        </p:spPr>
        <p:txBody>
          <a:bodyPr vert="horz" wrap="square" lIns="0" tIns="16510" rIns="0" bIns="0" rtlCol="0">
            <a:spAutoFit/>
          </a:bodyPr>
          <a:lstStyle/>
          <a:p>
            <a:pPr marL="12700">
              <a:lnSpc>
                <a:spcPct val="100000"/>
              </a:lnSpc>
              <a:spcBef>
                <a:spcPts val="130"/>
              </a:spcBef>
            </a:pPr>
            <a:r>
              <a:rPr sz="4500" b="1" spc="150" dirty="0">
                <a:solidFill>
                  <a:schemeClr val="accent3">
                    <a:lumMod val="50000"/>
                  </a:schemeClr>
                </a:solidFill>
                <a:latin typeface="Calibri"/>
                <a:cs typeface="Calibri"/>
              </a:rPr>
              <a:t>LAUNCHER</a:t>
            </a:r>
            <a:endParaRPr sz="4500" dirty="0">
              <a:solidFill>
                <a:schemeClr val="accent3">
                  <a:lumMod val="50000"/>
                </a:schemeClr>
              </a:solidFill>
              <a:latin typeface="Calibri"/>
              <a:cs typeface="Calibri"/>
            </a:endParaRPr>
          </a:p>
        </p:txBody>
      </p:sp>
      <p:sp>
        <p:nvSpPr>
          <p:cNvPr id="6" name="object 6"/>
          <p:cNvSpPr txBox="1"/>
          <p:nvPr/>
        </p:nvSpPr>
        <p:spPr>
          <a:xfrm>
            <a:off x="9349599" y="171174"/>
            <a:ext cx="8606155" cy="3225800"/>
          </a:xfrm>
          <a:prstGeom prst="rect">
            <a:avLst/>
          </a:prstGeom>
        </p:spPr>
        <p:txBody>
          <a:bodyPr vert="horz" wrap="square" lIns="0" tIns="12065" rIns="0" bIns="0" rtlCol="0">
            <a:spAutoFit/>
          </a:bodyPr>
          <a:lstStyle/>
          <a:p>
            <a:pPr marL="12700" marR="5080">
              <a:lnSpc>
                <a:spcPct val="116700"/>
              </a:lnSpc>
              <a:spcBef>
                <a:spcPts val="95"/>
              </a:spcBef>
            </a:pPr>
            <a:r>
              <a:rPr sz="3000" b="1" spc="75" dirty="0">
                <a:solidFill>
                  <a:schemeClr val="accent3">
                    <a:lumMod val="50000"/>
                  </a:schemeClr>
                </a:solidFill>
                <a:latin typeface="Calibri"/>
                <a:cs typeface="Calibri"/>
              </a:rPr>
              <a:t>This</a:t>
            </a:r>
            <a:r>
              <a:rPr sz="3000" b="1" spc="3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delivery</a:t>
            </a:r>
            <a:r>
              <a:rPr sz="3000" b="1" spc="3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system</a:t>
            </a:r>
            <a:r>
              <a:rPr sz="3000" b="1" spc="30" dirty="0">
                <a:solidFill>
                  <a:schemeClr val="accent3">
                    <a:lumMod val="50000"/>
                  </a:schemeClr>
                </a:solidFill>
                <a:latin typeface="Calibri"/>
                <a:cs typeface="Calibri"/>
              </a:rPr>
              <a:t> </a:t>
            </a:r>
            <a:r>
              <a:rPr sz="3000" b="1" spc="65" dirty="0">
                <a:solidFill>
                  <a:schemeClr val="accent3">
                    <a:lumMod val="50000"/>
                  </a:schemeClr>
                </a:solidFill>
                <a:latin typeface="Calibri"/>
                <a:cs typeface="Calibri"/>
              </a:rPr>
              <a:t>is</a:t>
            </a:r>
            <a:r>
              <a:rPr sz="3000" b="1" spc="30"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a:t>
            </a:r>
            <a:r>
              <a:rPr sz="3000" b="1" spc="3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40mm</a:t>
            </a:r>
            <a:r>
              <a:rPr sz="3000" b="1" spc="30" dirty="0">
                <a:solidFill>
                  <a:schemeClr val="accent3">
                    <a:lumMod val="50000"/>
                  </a:schemeClr>
                </a:solidFill>
                <a:latin typeface="Calibri"/>
                <a:cs typeface="Calibri"/>
              </a:rPr>
              <a:t> </a:t>
            </a:r>
            <a:r>
              <a:rPr sz="3000" b="1" spc="50" dirty="0">
                <a:solidFill>
                  <a:schemeClr val="accent3">
                    <a:lumMod val="50000"/>
                  </a:schemeClr>
                </a:solidFill>
                <a:latin typeface="Calibri"/>
                <a:cs typeface="Calibri"/>
              </a:rPr>
              <a:t>single-</a:t>
            </a:r>
            <a:r>
              <a:rPr sz="3000" b="1" dirty="0">
                <a:solidFill>
                  <a:schemeClr val="accent3">
                    <a:lumMod val="50000"/>
                  </a:schemeClr>
                </a:solidFill>
                <a:latin typeface="Calibri"/>
                <a:cs typeface="Calibri"/>
              </a:rPr>
              <a:t>shot</a:t>
            </a:r>
            <a:r>
              <a:rPr sz="3000" b="1" spc="30" dirty="0">
                <a:solidFill>
                  <a:schemeClr val="accent3">
                    <a:lumMod val="50000"/>
                  </a:schemeClr>
                </a:solidFill>
                <a:latin typeface="Calibri"/>
                <a:cs typeface="Calibri"/>
              </a:rPr>
              <a:t> </a:t>
            </a:r>
            <a:r>
              <a:rPr sz="3000" b="1" spc="35" dirty="0">
                <a:solidFill>
                  <a:schemeClr val="accent3">
                    <a:lumMod val="50000"/>
                  </a:schemeClr>
                </a:solidFill>
                <a:latin typeface="Calibri"/>
                <a:cs typeface="Calibri"/>
              </a:rPr>
              <a:t>launcher </a:t>
            </a:r>
            <a:r>
              <a:rPr sz="3000" b="1" dirty="0">
                <a:solidFill>
                  <a:schemeClr val="accent3">
                    <a:lumMod val="50000"/>
                  </a:schemeClr>
                </a:solidFill>
                <a:latin typeface="Calibri"/>
                <a:cs typeface="Calibri"/>
              </a:rPr>
              <a:t>that</a:t>
            </a:r>
            <a:r>
              <a:rPr sz="3000" b="1" spc="-4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features</a:t>
            </a:r>
            <a:r>
              <a:rPr sz="3000" b="1" spc="-45"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a:t>
            </a:r>
            <a:r>
              <a:rPr sz="3000" b="1" spc="-45" dirty="0">
                <a:solidFill>
                  <a:schemeClr val="accent3">
                    <a:lumMod val="50000"/>
                  </a:schemeClr>
                </a:solidFill>
                <a:latin typeface="Calibri"/>
                <a:cs typeface="Calibri"/>
              </a:rPr>
              <a:t> </a:t>
            </a:r>
            <a:r>
              <a:rPr sz="3000" b="1" spc="60" dirty="0">
                <a:solidFill>
                  <a:schemeClr val="accent3">
                    <a:lumMod val="50000"/>
                  </a:schemeClr>
                </a:solidFill>
                <a:latin typeface="Calibri"/>
                <a:cs typeface="Calibri"/>
              </a:rPr>
              <a:t>solid</a:t>
            </a:r>
            <a:r>
              <a:rPr sz="3000" b="1" spc="-45" dirty="0">
                <a:solidFill>
                  <a:schemeClr val="accent3">
                    <a:lumMod val="50000"/>
                  </a:schemeClr>
                </a:solidFill>
                <a:latin typeface="Calibri"/>
                <a:cs typeface="Calibri"/>
              </a:rPr>
              <a:t> </a:t>
            </a:r>
            <a:r>
              <a:rPr sz="3000" b="1" spc="60" dirty="0">
                <a:solidFill>
                  <a:schemeClr val="accent3">
                    <a:lumMod val="50000"/>
                  </a:schemeClr>
                </a:solidFill>
                <a:latin typeface="Calibri"/>
                <a:cs typeface="Calibri"/>
              </a:rPr>
              <a:t>stock</a:t>
            </a:r>
            <a:r>
              <a:rPr sz="3000" b="1" spc="-40"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and</a:t>
            </a:r>
            <a:r>
              <a:rPr sz="3000" b="1" spc="-45" dirty="0">
                <a:solidFill>
                  <a:schemeClr val="accent3">
                    <a:lumMod val="50000"/>
                  </a:schemeClr>
                </a:solidFill>
                <a:latin typeface="Calibri"/>
                <a:cs typeface="Calibri"/>
              </a:rPr>
              <a:t> </a:t>
            </a:r>
            <a:r>
              <a:rPr sz="3000" b="1" spc="65" dirty="0">
                <a:solidFill>
                  <a:schemeClr val="accent3">
                    <a:lumMod val="50000"/>
                  </a:schemeClr>
                </a:solidFill>
                <a:latin typeface="Calibri"/>
                <a:cs typeface="Calibri"/>
              </a:rPr>
              <a:t>an</a:t>
            </a:r>
            <a:r>
              <a:rPr sz="3000" b="1" spc="-45" dirty="0">
                <a:solidFill>
                  <a:schemeClr val="accent3">
                    <a:lumMod val="50000"/>
                  </a:schemeClr>
                </a:solidFill>
                <a:latin typeface="Calibri"/>
                <a:cs typeface="Calibri"/>
              </a:rPr>
              <a:t> </a:t>
            </a:r>
            <a:r>
              <a:rPr sz="3000" b="1" spc="50" dirty="0">
                <a:solidFill>
                  <a:schemeClr val="accent3">
                    <a:lumMod val="50000"/>
                  </a:schemeClr>
                </a:solidFill>
                <a:latin typeface="Calibri"/>
                <a:cs typeface="Calibri"/>
              </a:rPr>
              <a:t>adjustable</a:t>
            </a:r>
            <a:r>
              <a:rPr sz="3000" b="1" spc="-4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front</a:t>
            </a:r>
            <a:r>
              <a:rPr sz="3000" b="1" spc="-45" dirty="0">
                <a:solidFill>
                  <a:schemeClr val="accent3">
                    <a:lumMod val="50000"/>
                  </a:schemeClr>
                </a:solidFill>
                <a:latin typeface="Calibri"/>
                <a:cs typeface="Calibri"/>
              </a:rPr>
              <a:t> </a:t>
            </a:r>
            <a:r>
              <a:rPr sz="3000" b="1" spc="30" dirty="0">
                <a:solidFill>
                  <a:schemeClr val="accent3">
                    <a:lumMod val="50000"/>
                  </a:schemeClr>
                </a:solidFill>
                <a:latin typeface="Calibri"/>
                <a:cs typeface="Calibri"/>
              </a:rPr>
              <a:t>grip </a:t>
            </a:r>
            <a:r>
              <a:rPr sz="3000" b="1" dirty="0">
                <a:solidFill>
                  <a:schemeClr val="accent3">
                    <a:lumMod val="50000"/>
                  </a:schemeClr>
                </a:solidFill>
                <a:latin typeface="Calibri"/>
                <a:cs typeface="Calibri"/>
              </a:rPr>
              <a:t>with</a:t>
            </a:r>
            <a:r>
              <a:rPr sz="3000" b="1" spc="-10"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a:t>
            </a:r>
            <a:r>
              <a:rPr sz="3000" b="1" spc="-10" dirty="0">
                <a:solidFill>
                  <a:schemeClr val="accent3">
                    <a:lumMod val="50000"/>
                  </a:schemeClr>
                </a:solidFill>
                <a:latin typeface="Calibri"/>
                <a:cs typeface="Calibri"/>
              </a:rPr>
              <a:t> </a:t>
            </a:r>
            <a:r>
              <a:rPr sz="3000" b="1" spc="50" dirty="0">
                <a:solidFill>
                  <a:schemeClr val="accent3">
                    <a:lumMod val="50000"/>
                  </a:schemeClr>
                </a:solidFill>
                <a:latin typeface="Calibri"/>
                <a:cs typeface="Calibri"/>
              </a:rPr>
              <a:t>light</a:t>
            </a:r>
            <a:r>
              <a:rPr sz="3000" b="1" spc="-1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rail.</a:t>
            </a:r>
            <a:r>
              <a:rPr sz="3000" b="1" spc="-1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It</a:t>
            </a:r>
            <a:r>
              <a:rPr sz="3000" b="1" spc="-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will</a:t>
            </a:r>
            <a:r>
              <a:rPr sz="3000" b="1" spc="-10" dirty="0">
                <a:solidFill>
                  <a:schemeClr val="accent3">
                    <a:lumMod val="50000"/>
                  </a:schemeClr>
                </a:solidFill>
                <a:latin typeface="Calibri"/>
                <a:cs typeface="Calibri"/>
              </a:rPr>
              <a:t> </a:t>
            </a:r>
            <a:r>
              <a:rPr sz="3000" b="1" spc="65" dirty="0">
                <a:solidFill>
                  <a:schemeClr val="accent3">
                    <a:lumMod val="50000"/>
                  </a:schemeClr>
                </a:solidFill>
                <a:latin typeface="Calibri"/>
                <a:cs typeface="Calibri"/>
              </a:rPr>
              <a:t>launch</a:t>
            </a:r>
            <a:r>
              <a:rPr sz="3000" b="1" spc="-10" dirty="0">
                <a:solidFill>
                  <a:schemeClr val="accent3">
                    <a:lumMod val="50000"/>
                  </a:schemeClr>
                </a:solidFill>
                <a:latin typeface="Calibri"/>
                <a:cs typeface="Calibri"/>
              </a:rPr>
              <a:t> </a:t>
            </a:r>
            <a:r>
              <a:rPr sz="3000" b="1" spc="50" dirty="0">
                <a:solidFill>
                  <a:schemeClr val="accent3">
                    <a:lumMod val="50000"/>
                  </a:schemeClr>
                </a:solidFill>
                <a:latin typeface="Calibri"/>
                <a:cs typeface="Calibri"/>
              </a:rPr>
              <a:t>standard</a:t>
            </a:r>
            <a:r>
              <a:rPr sz="3000" b="1" spc="-1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40mm</a:t>
            </a:r>
            <a:r>
              <a:rPr sz="3000" b="1" spc="-5" dirty="0">
                <a:solidFill>
                  <a:schemeClr val="accent3">
                    <a:lumMod val="50000"/>
                  </a:schemeClr>
                </a:solidFill>
                <a:latin typeface="Calibri"/>
                <a:cs typeface="Calibri"/>
              </a:rPr>
              <a:t> </a:t>
            </a:r>
            <a:r>
              <a:rPr sz="3000" b="1" spc="60" dirty="0">
                <a:solidFill>
                  <a:schemeClr val="accent3">
                    <a:lumMod val="50000"/>
                  </a:schemeClr>
                </a:solidFill>
                <a:latin typeface="Calibri"/>
                <a:cs typeface="Calibri"/>
              </a:rPr>
              <a:t>Less Lethal</a:t>
            </a:r>
            <a:r>
              <a:rPr sz="3000" b="1" dirty="0">
                <a:solidFill>
                  <a:schemeClr val="accent3">
                    <a:lumMod val="50000"/>
                  </a:schemeClr>
                </a:solidFill>
                <a:latin typeface="Calibri"/>
                <a:cs typeface="Calibri"/>
              </a:rPr>
              <a:t> </a:t>
            </a:r>
            <a:r>
              <a:rPr sz="3000" b="1" spc="50" dirty="0">
                <a:solidFill>
                  <a:schemeClr val="accent3">
                    <a:lumMod val="50000"/>
                  </a:schemeClr>
                </a:solidFill>
                <a:latin typeface="Calibri"/>
                <a:cs typeface="Calibri"/>
              </a:rPr>
              <a:t>ammunition</a:t>
            </a:r>
            <a:r>
              <a:rPr sz="3000" b="1" dirty="0">
                <a:solidFill>
                  <a:schemeClr val="accent3">
                    <a:lumMod val="50000"/>
                  </a:schemeClr>
                </a:solidFill>
                <a:latin typeface="Calibri"/>
                <a:cs typeface="Calibri"/>
              </a:rPr>
              <a:t> or </a:t>
            </a:r>
            <a:r>
              <a:rPr sz="3000" b="1" spc="55" dirty="0">
                <a:solidFill>
                  <a:schemeClr val="accent3">
                    <a:lumMod val="50000"/>
                  </a:schemeClr>
                </a:solidFill>
                <a:latin typeface="Calibri"/>
                <a:cs typeface="Calibri"/>
              </a:rPr>
              <a:t>chemical</a:t>
            </a:r>
            <a:r>
              <a:rPr sz="3000" b="1" dirty="0">
                <a:solidFill>
                  <a:schemeClr val="accent3">
                    <a:lumMod val="50000"/>
                  </a:schemeClr>
                </a:solidFill>
                <a:latin typeface="Calibri"/>
                <a:cs typeface="Calibri"/>
              </a:rPr>
              <a:t> munitions. It </a:t>
            </a:r>
            <a:r>
              <a:rPr sz="3000" b="1" spc="65" dirty="0">
                <a:solidFill>
                  <a:schemeClr val="accent3">
                    <a:lumMod val="50000"/>
                  </a:schemeClr>
                </a:solidFill>
                <a:latin typeface="Calibri"/>
                <a:cs typeface="Calibri"/>
              </a:rPr>
              <a:t>has</a:t>
            </a:r>
            <a:r>
              <a:rPr sz="3000" b="1" dirty="0">
                <a:solidFill>
                  <a:schemeClr val="accent3">
                    <a:lumMod val="50000"/>
                  </a:schemeClr>
                </a:solidFill>
                <a:latin typeface="Calibri"/>
                <a:cs typeface="Calibri"/>
              </a:rPr>
              <a:t> </a:t>
            </a:r>
            <a:r>
              <a:rPr sz="3000" b="1" spc="40" dirty="0">
                <a:solidFill>
                  <a:schemeClr val="accent3">
                    <a:lumMod val="50000"/>
                  </a:schemeClr>
                </a:solidFill>
                <a:latin typeface="Calibri"/>
                <a:cs typeface="Calibri"/>
              </a:rPr>
              <a:t>an </a:t>
            </a:r>
            <a:r>
              <a:rPr sz="3000" b="1" spc="55" dirty="0">
                <a:solidFill>
                  <a:schemeClr val="accent3">
                    <a:lumMod val="50000"/>
                  </a:schemeClr>
                </a:solidFill>
                <a:latin typeface="Calibri"/>
                <a:cs typeface="Calibri"/>
              </a:rPr>
              <a:t>EOTech</a:t>
            </a:r>
            <a:r>
              <a:rPr sz="3000" b="1" spc="1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mounted</a:t>
            </a:r>
            <a:r>
              <a:rPr sz="3000" b="1" spc="20" dirty="0">
                <a:solidFill>
                  <a:schemeClr val="accent3">
                    <a:lumMod val="50000"/>
                  </a:schemeClr>
                </a:solidFill>
                <a:latin typeface="Calibri"/>
                <a:cs typeface="Calibri"/>
              </a:rPr>
              <a:t> </a:t>
            </a:r>
            <a:r>
              <a:rPr sz="3000" b="1" spc="55" dirty="0">
                <a:solidFill>
                  <a:schemeClr val="accent3">
                    <a:lumMod val="50000"/>
                  </a:schemeClr>
                </a:solidFill>
                <a:latin typeface="Calibri"/>
                <a:cs typeface="Calibri"/>
              </a:rPr>
              <a:t>sight</a:t>
            </a:r>
            <a:r>
              <a:rPr sz="3000" b="1" spc="1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to</a:t>
            </a:r>
            <a:r>
              <a:rPr sz="3000" b="1" spc="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improve</a:t>
            </a:r>
            <a:r>
              <a:rPr sz="3000" b="1" spc="20" dirty="0">
                <a:solidFill>
                  <a:schemeClr val="accent3">
                    <a:lumMod val="50000"/>
                  </a:schemeClr>
                </a:solidFill>
                <a:latin typeface="Calibri"/>
                <a:cs typeface="Calibri"/>
              </a:rPr>
              <a:t> </a:t>
            </a:r>
            <a:r>
              <a:rPr sz="3000" b="1" spc="60" dirty="0">
                <a:solidFill>
                  <a:schemeClr val="accent3">
                    <a:lumMod val="50000"/>
                  </a:schemeClr>
                </a:solidFill>
                <a:latin typeface="Calibri"/>
                <a:cs typeface="Calibri"/>
              </a:rPr>
              <a:t>accuracy</a:t>
            </a:r>
            <a:r>
              <a:rPr sz="3000" b="1" spc="15" dirty="0">
                <a:solidFill>
                  <a:schemeClr val="accent3">
                    <a:lumMod val="50000"/>
                  </a:schemeClr>
                </a:solidFill>
                <a:latin typeface="Calibri"/>
                <a:cs typeface="Calibri"/>
              </a:rPr>
              <a:t> </a:t>
            </a:r>
            <a:r>
              <a:rPr sz="3000" b="1" spc="-20" dirty="0">
                <a:solidFill>
                  <a:schemeClr val="accent3">
                    <a:lumMod val="50000"/>
                  </a:schemeClr>
                </a:solidFill>
                <a:latin typeface="Calibri"/>
                <a:cs typeface="Calibri"/>
              </a:rPr>
              <a:t>when </a:t>
            </a:r>
            <a:r>
              <a:rPr sz="3000" b="1" spc="55" dirty="0">
                <a:solidFill>
                  <a:schemeClr val="accent3">
                    <a:lumMod val="50000"/>
                  </a:schemeClr>
                </a:solidFill>
                <a:latin typeface="Calibri"/>
                <a:cs typeface="Calibri"/>
              </a:rPr>
              <a:t>deploying</a:t>
            </a:r>
            <a:r>
              <a:rPr sz="3000" b="1" spc="-75" dirty="0">
                <a:solidFill>
                  <a:schemeClr val="accent3">
                    <a:lumMod val="50000"/>
                  </a:schemeClr>
                </a:solidFill>
                <a:latin typeface="Calibri"/>
                <a:cs typeface="Calibri"/>
              </a:rPr>
              <a:t> </a:t>
            </a:r>
            <a:r>
              <a:rPr sz="3000" b="1" spc="-10" dirty="0">
                <a:solidFill>
                  <a:schemeClr val="accent3">
                    <a:lumMod val="50000"/>
                  </a:schemeClr>
                </a:solidFill>
                <a:latin typeface="Calibri"/>
                <a:cs typeface="Calibri"/>
              </a:rPr>
              <a:t>munitions.</a:t>
            </a:r>
            <a:endParaRPr sz="3000" b="1" dirty="0">
              <a:solidFill>
                <a:schemeClr val="accent3">
                  <a:lumMod val="50000"/>
                </a:schemeClr>
              </a:solidFill>
              <a:latin typeface="Calibri"/>
              <a:cs typeface="Calibri"/>
            </a:endParaRPr>
          </a:p>
        </p:txBody>
      </p:sp>
      <p:sp>
        <p:nvSpPr>
          <p:cNvPr id="7" name="object 7"/>
          <p:cNvSpPr txBox="1">
            <a:spLocks noGrp="1"/>
          </p:cNvSpPr>
          <p:nvPr>
            <p:ph type="title"/>
          </p:nvPr>
        </p:nvSpPr>
        <p:spPr>
          <a:xfrm>
            <a:off x="6248158" y="1519070"/>
            <a:ext cx="2790443" cy="1308500"/>
          </a:xfrm>
          <a:prstGeom prst="rect">
            <a:avLst/>
          </a:prstGeom>
        </p:spPr>
        <p:txBody>
          <a:bodyPr vert="horz" wrap="square" lIns="0" tIns="12065" rIns="0" bIns="0" rtlCol="0">
            <a:spAutoFit/>
          </a:bodyPr>
          <a:lstStyle/>
          <a:p>
            <a:pPr marL="697865" marR="5080" indent="-685800" algn="l">
              <a:lnSpc>
                <a:spcPct val="116700"/>
              </a:lnSpc>
              <a:spcBef>
                <a:spcPts val="95"/>
              </a:spcBef>
            </a:pPr>
            <a:r>
              <a:rPr lang="en-US" sz="2400" b="1" u="none" spc="-10" dirty="0">
                <a:solidFill>
                  <a:schemeClr val="accent3">
                    <a:lumMod val="50000"/>
                  </a:schemeClr>
                </a:solidFill>
                <a:uFill>
                  <a:solidFill>
                    <a:srgbClr val="8B795E"/>
                  </a:solidFill>
                </a:uFill>
              </a:rPr>
              <a:t>	</a:t>
            </a:r>
            <a:r>
              <a:rPr sz="2400" b="1" u="sng" spc="-10" dirty="0">
                <a:solidFill>
                  <a:schemeClr val="accent3">
                    <a:lumMod val="50000"/>
                  </a:schemeClr>
                </a:solidFill>
                <a:uFill>
                  <a:solidFill>
                    <a:srgbClr val="8B795E"/>
                  </a:solidFill>
                </a:uFill>
              </a:rPr>
              <a:t>Quantity</a:t>
            </a:r>
            <a:r>
              <a:rPr lang="en-US" sz="2400" b="1" u="sng" spc="-10" dirty="0">
                <a:solidFill>
                  <a:schemeClr val="accent3">
                    <a:lumMod val="50000"/>
                  </a:schemeClr>
                </a:solidFill>
                <a:uFill>
                  <a:solidFill>
                    <a:srgbClr val="8B795E"/>
                  </a:solidFill>
                </a:uFill>
              </a:rPr>
              <a:t> </a:t>
            </a:r>
            <a:r>
              <a:rPr sz="2400" b="1" u="sng" spc="-50" dirty="0">
                <a:solidFill>
                  <a:schemeClr val="accent3">
                    <a:lumMod val="50000"/>
                  </a:schemeClr>
                </a:solidFill>
              </a:rPr>
              <a:t>4</a:t>
            </a:r>
            <a:r>
              <a:rPr lang="en-US" sz="2400" b="1" u="none" spc="-50" dirty="0">
                <a:solidFill>
                  <a:schemeClr val="accent3">
                    <a:lumMod val="50000"/>
                  </a:schemeClr>
                </a:solidFill>
              </a:rPr>
              <a:t> </a:t>
            </a:r>
            <a:br>
              <a:rPr lang="en-US" sz="2400" b="1" u="none" spc="-50" dirty="0">
                <a:solidFill>
                  <a:schemeClr val="accent3">
                    <a:lumMod val="50000"/>
                  </a:schemeClr>
                </a:solidFill>
              </a:rPr>
            </a:br>
            <a:r>
              <a:rPr lang="en-US" sz="2400" b="1" u="none" spc="-50" dirty="0">
                <a:solidFill>
                  <a:schemeClr val="accent3">
                    <a:lumMod val="50000"/>
                  </a:schemeClr>
                </a:solidFill>
              </a:rPr>
              <a:t>Cost $998 CPU</a:t>
            </a:r>
            <a:br>
              <a:rPr lang="en-US" sz="2400" b="1" u="none" spc="-50" dirty="0">
                <a:solidFill>
                  <a:schemeClr val="accent3">
                    <a:lumMod val="50000"/>
                  </a:schemeClr>
                </a:solidFill>
              </a:rPr>
            </a:br>
            <a:r>
              <a:rPr lang="en-US" sz="2400" b="1" u="none" spc="-50" dirty="0">
                <a:solidFill>
                  <a:schemeClr val="accent3">
                    <a:lumMod val="50000"/>
                  </a:schemeClr>
                </a:solidFill>
              </a:rPr>
              <a:t>Obtained: 2005</a:t>
            </a:r>
            <a:endParaRPr sz="2400" b="1" u="none" spc="-50" dirty="0">
              <a:solidFill>
                <a:schemeClr val="accent3">
                  <a:lumMod val="50000"/>
                </a:schemeClr>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34668"/>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chemeClr val="accent3">
              <a:lumMod val="60000"/>
              <a:lumOff val="40000"/>
            </a:schemeClr>
          </a:solidFill>
        </p:spPr>
        <p:txBody>
          <a:bodyPr wrap="square" lIns="0" tIns="0" rIns="0" bIns="0" rtlCol="0"/>
          <a:lstStyle/>
          <a:p>
            <a:endParaRPr dirty="0"/>
          </a:p>
        </p:txBody>
      </p:sp>
      <p:pic>
        <p:nvPicPr>
          <p:cNvPr id="3" name="object 3"/>
          <p:cNvPicPr/>
          <p:nvPr/>
        </p:nvPicPr>
        <p:blipFill>
          <a:blip r:embed="rId2" cstate="print"/>
          <a:stretch>
            <a:fillRect/>
          </a:stretch>
        </p:blipFill>
        <p:spPr>
          <a:xfrm>
            <a:off x="1661265" y="2442495"/>
            <a:ext cx="4219574" cy="6057899"/>
          </a:xfrm>
          <a:prstGeom prst="rect">
            <a:avLst/>
          </a:prstGeom>
        </p:spPr>
      </p:pic>
      <p:sp>
        <p:nvSpPr>
          <p:cNvPr id="4" name="object 4"/>
          <p:cNvSpPr txBox="1">
            <a:spLocks noGrp="1"/>
          </p:cNvSpPr>
          <p:nvPr>
            <p:ph type="title"/>
          </p:nvPr>
        </p:nvSpPr>
        <p:spPr>
          <a:xfrm>
            <a:off x="1339175" y="558800"/>
            <a:ext cx="5573395" cy="901700"/>
          </a:xfrm>
          <a:prstGeom prst="rect">
            <a:avLst/>
          </a:prstGeom>
        </p:spPr>
        <p:txBody>
          <a:bodyPr vert="horz" wrap="square" lIns="0" tIns="12700" rIns="0" bIns="0" rtlCol="0">
            <a:spAutoFit/>
          </a:bodyPr>
          <a:lstStyle/>
          <a:p>
            <a:pPr marR="67945" algn="ctr">
              <a:lnSpc>
                <a:spcPts val="3450"/>
              </a:lnSpc>
              <a:spcBef>
                <a:spcPts val="100"/>
              </a:spcBef>
            </a:pPr>
            <a:r>
              <a:rPr b="1" u="none" spc="105" dirty="0">
                <a:solidFill>
                  <a:schemeClr val="accent3">
                    <a:lumMod val="50000"/>
                  </a:schemeClr>
                </a:solidFill>
                <a:latin typeface="Calibri"/>
                <a:cs typeface="Calibri"/>
              </a:rPr>
              <a:t>Safariland</a:t>
            </a:r>
            <a:r>
              <a:rPr b="1" u="none" spc="-40" dirty="0">
                <a:solidFill>
                  <a:schemeClr val="accent3">
                    <a:lumMod val="50000"/>
                  </a:schemeClr>
                </a:solidFill>
                <a:latin typeface="Calibri"/>
                <a:cs typeface="Calibri"/>
              </a:rPr>
              <a:t> </a:t>
            </a:r>
            <a:r>
              <a:rPr b="1" u="none" spc="40" dirty="0">
                <a:solidFill>
                  <a:schemeClr val="accent3">
                    <a:lumMod val="50000"/>
                  </a:schemeClr>
                </a:solidFill>
                <a:latin typeface="Calibri"/>
                <a:cs typeface="Calibri"/>
              </a:rPr>
              <a:t>6325</a:t>
            </a:r>
          </a:p>
          <a:p>
            <a:pPr algn="ctr">
              <a:lnSpc>
                <a:spcPts val="3450"/>
              </a:lnSpc>
            </a:pPr>
            <a:r>
              <a:rPr b="1" u="none" spc="60" dirty="0">
                <a:solidFill>
                  <a:schemeClr val="accent3">
                    <a:lumMod val="50000"/>
                  </a:schemeClr>
                </a:solidFill>
                <a:latin typeface="Calibri"/>
                <a:cs typeface="Calibri"/>
              </a:rPr>
              <a:t>40</a:t>
            </a:r>
            <a:r>
              <a:rPr b="1" u="none" spc="-75" dirty="0">
                <a:solidFill>
                  <a:schemeClr val="accent3">
                    <a:lumMod val="50000"/>
                  </a:schemeClr>
                </a:solidFill>
                <a:latin typeface="Calibri"/>
                <a:cs typeface="Calibri"/>
              </a:rPr>
              <a:t> </a:t>
            </a:r>
            <a:r>
              <a:rPr b="1" u="none" spc="120" dirty="0">
                <a:solidFill>
                  <a:schemeClr val="accent3">
                    <a:lumMod val="50000"/>
                  </a:schemeClr>
                </a:solidFill>
                <a:latin typeface="Calibri"/>
                <a:cs typeface="Calibri"/>
              </a:rPr>
              <a:t>mm</a:t>
            </a:r>
            <a:r>
              <a:rPr b="1" u="none" spc="-75" dirty="0">
                <a:solidFill>
                  <a:schemeClr val="accent3">
                    <a:lumMod val="50000"/>
                  </a:schemeClr>
                </a:solidFill>
                <a:latin typeface="Calibri"/>
                <a:cs typeface="Calibri"/>
              </a:rPr>
              <a:t> </a:t>
            </a:r>
            <a:r>
              <a:rPr b="1" u="none" spc="114" dirty="0">
                <a:solidFill>
                  <a:schemeClr val="accent3">
                    <a:lumMod val="50000"/>
                  </a:schemeClr>
                </a:solidFill>
                <a:latin typeface="Calibri"/>
                <a:cs typeface="Calibri"/>
              </a:rPr>
              <a:t>Sponge,</a:t>
            </a:r>
            <a:r>
              <a:rPr b="1" u="none" spc="-75" dirty="0">
                <a:solidFill>
                  <a:schemeClr val="accent3">
                    <a:lumMod val="50000"/>
                  </a:schemeClr>
                </a:solidFill>
                <a:latin typeface="Calibri"/>
                <a:cs typeface="Calibri"/>
              </a:rPr>
              <a:t> </a:t>
            </a:r>
            <a:r>
              <a:rPr b="1" u="none" spc="105" dirty="0">
                <a:solidFill>
                  <a:schemeClr val="accent3">
                    <a:lumMod val="50000"/>
                  </a:schemeClr>
                </a:solidFill>
                <a:latin typeface="Calibri"/>
                <a:cs typeface="Calibri"/>
              </a:rPr>
              <a:t>Impact</a:t>
            </a:r>
            <a:r>
              <a:rPr b="1" u="none" spc="-75" dirty="0">
                <a:solidFill>
                  <a:schemeClr val="accent3">
                    <a:lumMod val="50000"/>
                  </a:schemeClr>
                </a:solidFill>
                <a:latin typeface="Calibri"/>
                <a:cs typeface="Calibri"/>
              </a:rPr>
              <a:t> </a:t>
            </a:r>
            <a:r>
              <a:rPr b="1" u="none" spc="80" dirty="0">
                <a:solidFill>
                  <a:schemeClr val="accent3">
                    <a:lumMod val="50000"/>
                  </a:schemeClr>
                </a:solidFill>
                <a:latin typeface="Calibri"/>
                <a:cs typeface="Calibri"/>
              </a:rPr>
              <a:t>Projectile</a:t>
            </a:r>
          </a:p>
        </p:txBody>
      </p:sp>
      <p:sp>
        <p:nvSpPr>
          <p:cNvPr id="5" name="object 5"/>
          <p:cNvSpPr txBox="1"/>
          <p:nvPr/>
        </p:nvSpPr>
        <p:spPr>
          <a:xfrm>
            <a:off x="1074050" y="1718513"/>
            <a:ext cx="6409055" cy="1790875"/>
          </a:xfrm>
          <a:prstGeom prst="rect">
            <a:avLst/>
          </a:prstGeom>
        </p:spPr>
        <p:txBody>
          <a:bodyPr vert="horz" wrap="square" lIns="0" tIns="12065" rIns="0" bIns="0" rtlCol="0">
            <a:spAutoFit/>
          </a:bodyPr>
          <a:lstStyle/>
          <a:p>
            <a:pPr marL="12700" marR="5080">
              <a:lnSpc>
                <a:spcPct val="115199"/>
              </a:lnSpc>
              <a:spcBef>
                <a:spcPts val="95"/>
              </a:spcBef>
            </a:pPr>
            <a:r>
              <a:rPr sz="2550" b="1" spc="50" dirty="0">
                <a:solidFill>
                  <a:schemeClr val="accent3">
                    <a:lumMod val="50000"/>
                  </a:schemeClr>
                </a:solidFill>
                <a:latin typeface="Calibri"/>
                <a:cs typeface="Calibri"/>
              </a:rPr>
              <a:t>The</a:t>
            </a:r>
            <a:r>
              <a:rPr sz="2550" b="1" spc="-55" dirty="0">
                <a:solidFill>
                  <a:schemeClr val="accent3">
                    <a:lumMod val="50000"/>
                  </a:schemeClr>
                </a:solidFill>
                <a:latin typeface="Calibri"/>
                <a:cs typeface="Calibri"/>
              </a:rPr>
              <a:t> </a:t>
            </a:r>
            <a:r>
              <a:rPr sz="2550" b="1" dirty="0">
                <a:solidFill>
                  <a:schemeClr val="accent3">
                    <a:lumMod val="50000"/>
                  </a:schemeClr>
                </a:solidFill>
                <a:latin typeface="Calibri"/>
                <a:cs typeface="Calibri"/>
              </a:rPr>
              <a:t>eXact</a:t>
            </a:r>
            <a:r>
              <a:rPr sz="2550" b="1" spc="-55" dirty="0">
                <a:solidFill>
                  <a:schemeClr val="accent3">
                    <a:lumMod val="50000"/>
                  </a:schemeClr>
                </a:solidFill>
                <a:latin typeface="Calibri"/>
                <a:cs typeface="Calibri"/>
              </a:rPr>
              <a:t> </a:t>
            </a:r>
            <a:r>
              <a:rPr sz="2550" b="1" spc="-35" dirty="0">
                <a:solidFill>
                  <a:schemeClr val="accent3">
                    <a:lumMod val="50000"/>
                  </a:schemeClr>
                </a:solidFill>
                <a:latin typeface="Calibri"/>
                <a:cs typeface="Calibri"/>
              </a:rPr>
              <a:t>iMpact™</a:t>
            </a:r>
            <a:r>
              <a:rPr sz="2550" b="1" spc="-55" dirty="0">
                <a:solidFill>
                  <a:schemeClr val="accent3">
                    <a:lumMod val="50000"/>
                  </a:schemeClr>
                </a:solidFill>
                <a:latin typeface="Calibri"/>
                <a:cs typeface="Calibri"/>
              </a:rPr>
              <a:t> </a:t>
            </a:r>
            <a:r>
              <a:rPr sz="2550" b="1" dirty="0">
                <a:solidFill>
                  <a:schemeClr val="accent3">
                    <a:lumMod val="50000"/>
                  </a:schemeClr>
                </a:solidFill>
                <a:latin typeface="Calibri"/>
                <a:cs typeface="Calibri"/>
              </a:rPr>
              <a:t>40</a:t>
            </a:r>
            <a:r>
              <a:rPr sz="2550" b="1" spc="-55" dirty="0">
                <a:solidFill>
                  <a:schemeClr val="accent3">
                    <a:lumMod val="50000"/>
                  </a:schemeClr>
                </a:solidFill>
                <a:latin typeface="Calibri"/>
                <a:cs typeface="Calibri"/>
              </a:rPr>
              <a:t> </a:t>
            </a:r>
            <a:r>
              <a:rPr sz="2550" b="1" spc="75" dirty="0">
                <a:solidFill>
                  <a:schemeClr val="accent3">
                    <a:lumMod val="50000"/>
                  </a:schemeClr>
                </a:solidFill>
                <a:latin typeface="Calibri"/>
                <a:cs typeface="Calibri"/>
              </a:rPr>
              <a:t>mm</a:t>
            </a:r>
            <a:r>
              <a:rPr sz="2550" b="1" spc="-55" dirty="0">
                <a:solidFill>
                  <a:schemeClr val="accent3">
                    <a:lumMod val="50000"/>
                  </a:schemeClr>
                </a:solidFill>
                <a:latin typeface="Calibri"/>
                <a:cs typeface="Calibri"/>
              </a:rPr>
              <a:t> </a:t>
            </a:r>
            <a:r>
              <a:rPr sz="2550" b="1" spc="70" dirty="0">
                <a:solidFill>
                  <a:schemeClr val="accent3">
                    <a:lumMod val="50000"/>
                  </a:schemeClr>
                </a:solidFill>
                <a:latin typeface="Calibri"/>
                <a:cs typeface="Calibri"/>
              </a:rPr>
              <a:t>Sponge</a:t>
            </a:r>
            <a:r>
              <a:rPr sz="2550" b="1" spc="-55" dirty="0">
                <a:solidFill>
                  <a:schemeClr val="accent3">
                    <a:lumMod val="50000"/>
                  </a:schemeClr>
                </a:solidFill>
                <a:latin typeface="Calibri"/>
                <a:cs typeface="Calibri"/>
              </a:rPr>
              <a:t> </a:t>
            </a:r>
            <a:r>
              <a:rPr sz="2550" b="1" spc="50" dirty="0">
                <a:solidFill>
                  <a:schemeClr val="accent3">
                    <a:lumMod val="50000"/>
                  </a:schemeClr>
                </a:solidFill>
                <a:latin typeface="Calibri"/>
                <a:cs typeface="Calibri"/>
              </a:rPr>
              <a:t>Round</a:t>
            </a:r>
            <a:r>
              <a:rPr sz="2550" b="1" spc="-55" dirty="0">
                <a:solidFill>
                  <a:schemeClr val="accent3">
                    <a:lumMod val="50000"/>
                  </a:schemeClr>
                </a:solidFill>
                <a:latin typeface="Calibri"/>
                <a:cs typeface="Calibri"/>
              </a:rPr>
              <a:t> </a:t>
            </a:r>
            <a:r>
              <a:rPr sz="2550" b="1" spc="50" dirty="0">
                <a:solidFill>
                  <a:schemeClr val="accent3">
                    <a:lumMod val="50000"/>
                  </a:schemeClr>
                </a:solidFill>
                <a:latin typeface="Calibri"/>
                <a:cs typeface="Calibri"/>
              </a:rPr>
              <a:t>is</a:t>
            </a:r>
            <a:r>
              <a:rPr sz="2550" b="1" spc="-55" dirty="0">
                <a:solidFill>
                  <a:schemeClr val="accent3">
                    <a:lumMod val="50000"/>
                  </a:schemeClr>
                </a:solidFill>
                <a:latin typeface="Calibri"/>
                <a:cs typeface="Calibri"/>
              </a:rPr>
              <a:t> </a:t>
            </a:r>
            <a:r>
              <a:rPr sz="2550" b="1" spc="10" dirty="0">
                <a:solidFill>
                  <a:schemeClr val="accent3">
                    <a:lumMod val="50000"/>
                  </a:schemeClr>
                </a:solidFill>
                <a:latin typeface="Calibri"/>
                <a:cs typeface="Calibri"/>
              </a:rPr>
              <a:t>a </a:t>
            </a:r>
            <a:r>
              <a:rPr sz="2550" b="1" dirty="0">
                <a:solidFill>
                  <a:schemeClr val="accent3">
                    <a:lumMod val="50000"/>
                  </a:schemeClr>
                </a:solidFill>
                <a:latin typeface="Calibri"/>
                <a:cs typeface="Calibri"/>
              </a:rPr>
              <a:t>point-of-aim,</a:t>
            </a:r>
            <a:r>
              <a:rPr sz="2550" b="1" spc="185" dirty="0">
                <a:solidFill>
                  <a:schemeClr val="accent3">
                    <a:lumMod val="50000"/>
                  </a:schemeClr>
                </a:solidFill>
                <a:latin typeface="Calibri"/>
                <a:cs typeface="Calibri"/>
              </a:rPr>
              <a:t> </a:t>
            </a:r>
            <a:r>
              <a:rPr sz="2550" b="1" dirty="0">
                <a:solidFill>
                  <a:schemeClr val="accent3">
                    <a:lumMod val="50000"/>
                  </a:schemeClr>
                </a:solidFill>
                <a:latin typeface="Calibri"/>
                <a:cs typeface="Calibri"/>
              </a:rPr>
              <a:t>point-of-</a:t>
            </a:r>
            <a:r>
              <a:rPr sz="2550" b="1" spc="55" dirty="0">
                <a:solidFill>
                  <a:schemeClr val="accent3">
                    <a:lumMod val="50000"/>
                  </a:schemeClr>
                </a:solidFill>
                <a:latin typeface="Calibri"/>
                <a:cs typeface="Calibri"/>
              </a:rPr>
              <a:t>impact</a:t>
            </a:r>
            <a:r>
              <a:rPr sz="2550" b="1" spc="180" dirty="0">
                <a:solidFill>
                  <a:schemeClr val="accent3">
                    <a:lumMod val="50000"/>
                  </a:schemeClr>
                </a:solidFill>
                <a:latin typeface="Calibri"/>
                <a:cs typeface="Calibri"/>
              </a:rPr>
              <a:t> </a:t>
            </a:r>
            <a:r>
              <a:rPr sz="2550" b="1" dirty="0">
                <a:solidFill>
                  <a:schemeClr val="accent3">
                    <a:lumMod val="50000"/>
                  </a:schemeClr>
                </a:solidFill>
                <a:latin typeface="Calibri"/>
                <a:cs typeface="Calibri"/>
              </a:rPr>
              <a:t>direct-fire</a:t>
            </a:r>
            <a:r>
              <a:rPr sz="2550" b="1" spc="185" dirty="0">
                <a:solidFill>
                  <a:schemeClr val="accent3">
                    <a:lumMod val="50000"/>
                  </a:schemeClr>
                </a:solidFill>
                <a:latin typeface="Calibri"/>
                <a:cs typeface="Calibri"/>
              </a:rPr>
              <a:t> </a:t>
            </a:r>
            <a:r>
              <a:rPr sz="2550" b="1" spc="-10" dirty="0">
                <a:solidFill>
                  <a:schemeClr val="accent3">
                    <a:lumMod val="50000"/>
                  </a:schemeClr>
                </a:solidFill>
                <a:latin typeface="Calibri"/>
                <a:cs typeface="Calibri"/>
              </a:rPr>
              <a:t>round. </a:t>
            </a:r>
            <a:r>
              <a:rPr sz="2550" b="1" dirty="0">
                <a:solidFill>
                  <a:schemeClr val="accent3">
                    <a:lumMod val="50000"/>
                  </a:schemeClr>
                </a:solidFill>
                <a:latin typeface="Calibri"/>
                <a:cs typeface="Calibri"/>
              </a:rPr>
              <a:t>Used</a:t>
            </a:r>
            <a:r>
              <a:rPr sz="2550" b="1" spc="45" dirty="0">
                <a:solidFill>
                  <a:schemeClr val="accent3">
                    <a:lumMod val="50000"/>
                  </a:schemeClr>
                </a:solidFill>
                <a:latin typeface="Calibri"/>
                <a:cs typeface="Calibri"/>
              </a:rPr>
              <a:t> </a:t>
            </a:r>
            <a:r>
              <a:rPr sz="2550" b="1" dirty="0">
                <a:solidFill>
                  <a:schemeClr val="accent3">
                    <a:lumMod val="50000"/>
                  </a:schemeClr>
                </a:solidFill>
                <a:latin typeface="Calibri"/>
                <a:cs typeface="Calibri"/>
              </a:rPr>
              <a:t>in</a:t>
            </a:r>
            <a:r>
              <a:rPr sz="2550" b="1" spc="45" dirty="0">
                <a:solidFill>
                  <a:schemeClr val="accent3">
                    <a:lumMod val="50000"/>
                  </a:schemeClr>
                </a:solidFill>
                <a:latin typeface="Calibri"/>
                <a:cs typeface="Calibri"/>
              </a:rPr>
              <a:t> </a:t>
            </a:r>
            <a:r>
              <a:rPr sz="2550" b="1" dirty="0">
                <a:solidFill>
                  <a:schemeClr val="accent3">
                    <a:lumMod val="50000"/>
                  </a:schemeClr>
                </a:solidFill>
                <a:latin typeface="Calibri"/>
                <a:cs typeface="Calibri"/>
              </a:rPr>
              <a:t>crowd</a:t>
            </a:r>
            <a:r>
              <a:rPr sz="2550" b="1" spc="45" dirty="0">
                <a:solidFill>
                  <a:schemeClr val="accent3">
                    <a:lumMod val="50000"/>
                  </a:schemeClr>
                </a:solidFill>
                <a:latin typeface="Calibri"/>
                <a:cs typeface="Calibri"/>
              </a:rPr>
              <a:t> </a:t>
            </a:r>
            <a:r>
              <a:rPr sz="2550" b="1" dirty="0">
                <a:solidFill>
                  <a:schemeClr val="accent3">
                    <a:lumMod val="50000"/>
                  </a:schemeClr>
                </a:solidFill>
                <a:latin typeface="Calibri"/>
                <a:cs typeface="Calibri"/>
              </a:rPr>
              <a:t>control</a:t>
            </a:r>
            <a:r>
              <a:rPr sz="2550" b="1" spc="45" dirty="0">
                <a:solidFill>
                  <a:schemeClr val="accent3">
                    <a:lumMod val="50000"/>
                  </a:schemeClr>
                </a:solidFill>
                <a:latin typeface="Calibri"/>
                <a:cs typeface="Calibri"/>
              </a:rPr>
              <a:t> </a:t>
            </a:r>
            <a:r>
              <a:rPr sz="2550" b="1" spc="60" dirty="0">
                <a:solidFill>
                  <a:schemeClr val="accent3">
                    <a:lumMod val="50000"/>
                  </a:schemeClr>
                </a:solidFill>
                <a:latin typeface="Calibri"/>
                <a:cs typeface="Calibri"/>
              </a:rPr>
              <a:t>and</a:t>
            </a:r>
            <a:r>
              <a:rPr sz="2550" b="1" spc="45" dirty="0">
                <a:solidFill>
                  <a:schemeClr val="accent3">
                    <a:lumMod val="50000"/>
                  </a:schemeClr>
                </a:solidFill>
                <a:latin typeface="Calibri"/>
                <a:cs typeface="Calibri"/>
              </a:rPr>
              <a:t> </a:t>
            </a:r>
            <a:r>
              <a:rPr sz="2550" b="1" spc="55" dirty="0">
                <a:solidFill>
                  <a:schemeClr val="accent3">
                    <a:lumMod val="50000"/>
                  </a:schemeClr>
                </a:solidFill>
                <a:latin typeface="Calibri"/>
                <a:cs typeface="Calibri"/>
              </a:rPr>
              <a:t>pain</a:t>
            </a:r>
            <a:r>
              <a:rPr sz="2550" b="1" spc="45" dirty="0">
                <a:solidFill>
                  <a:schemeClr val="accent3">
                    <a:lumMod val="50000"/>
                  </a:schemeClr>
                </a:solidFill>
                <a:latin typeface="Calibri"/>
                <a:cs typeface="Calibri"/>
              </a:rPr>
              <a:t> </a:t>
            </a:r>
            <a:r>
              <a:rPr sz="2550" b="1" spc="35" dirty="0">
                <a:solidFill>
                  <a:schemeClr val="accent3">
                    <a:lumMod val="50000"/>
                  </a:schemeClr>
                </a:solidFill>
                <a:latin typeface="Calibri"/>
                <a:cs typeface="Calibri"/>
              </a:rPr>
              <a:t>compliance.</a:t>
            </a:r>
            <a:endParaRPr sz="2550" b="1" dirty="0">
              <a:solidFill>
                <a:schemeClr val="accent3">
                  <a:lumMod val="50000"/>
                </a:schemeClr>
              </a:solidFill>
              <a:latin typeface="Calibri"/>
              <a:cs typeface="Calibri"/>
            </a:endParaRPr>
          </a:p>
        </p:txBody>
      </p:sp>
      <p:sp>
        <p:nvSpPr>
          <p:cNvPr id="6" name="object 6"/>
          <p:cNvSpPr txBox="1"/>
          <p:nvPr/>
        </p:nvSpPr>
        <p:spPr>
          <a:xfrm>
            <a:off x="1774287" y="8496077"/>
            <a:ext cx="1510030" cy="1092200"/>
          </a:xfrm>
          <a:prstGeom prst="rect">
            <a:avLst/>
          </a:prstGeom>
        </p:spPr>
        <p:txBody>
          <a:bodyPr vert="horz" wrap="square" lIns="0" tIns="12065" rIns="0" bIns="0" rtlCol="0">
            <a:spAutoFit/>
          </a:bodyPr>
          <a:lstStyle/>
          <a:p>
            <a:pPr marL="697865" marR="5080" indent="-685800">
              <a:lnSpc>
                <a:spcPct val="116700"/>
              </a:lnSpc>
              <a:spcBef>
                <a:spcPts val="95"/>
              </a:spcBef>
            </a:pPr>
            <a:r>
              <a:rPr sz="3000" u="heavy" spc="-10" dirty="0">
                <a:solidFill>
                  <a:srgbClr val="79804A"/>
                </a:solidFill>
                <a:uFill>
                  <a:solidFill>
                    <a:srgbClr val="79804A"/>
                  </a:solidFill>
                </a:uFill>
                <a:latin typeface="Calibri"/>
                <a:cs typeface="Calibri"/>
              </a:rPr>
              <a:t>Quantity</a:t>
            </a:r>
            <a:r>
              <a:rPr sz="3000" spc="-10" dirty="0">
                <a:solidFill>
                  <a:srgbClr val="79804A"/>
                </a:solidFill>
                <a:latin typeface="Calibri"/>
                <a:cs typeface="Calibri"/>
              </a:rPr>
              <a:t>: </a:t>
            </a:r>
            <a:r>
              <a:rPr sz="3000" spc="-50" dirty="0">
                <a:solidFill>
                  <a:srgbClr val="79804A"/>
                </a:solidFill>
                <a:latin typeface="Calibri"/>
                <a:cs typeface="Calibri"/>
              </a:rPr>
              <a:t>4</a:t>
            </a:r>
            <a:endParaRPr sz="3000">
              <a:latin typeface="Calibri"/>
              <a:cs typeface="Calibri"/>
            </a:endParaRPr>
          </a:p>
        </p:txBody>
      </p:sp>
      <p:pic>
        <p:nvPicPr>
          <p:cNvPr id="7" name="object 7"/>
          <p:cNvPicPr/>
          <p:nvPr/>
        </p:nvPicPr>
        <p:blipFill>
          <a:blip r:embed="rId3" cstate="print"/>
          <a:stretch>
            <a:fillRect/>
          </a:stretch>
        </p:blipFill>
        <p:spPr>
          <a:xfrm>
            <a:off x="11503445" y="2205275"/>
            <a:ext cx="4733924" cy="6781799"/>
          </a:xfrm>
          <a:prstGeom prst="rect">
            <a:avLst/>
          </a:prstGeom>
        </p:spPr>
      </p:pic>
      <p:sp>
        <p:nvSpPr>
          <p:cNvPr id="8" name="object 8"/>
          <p:cNvSpPr txBox="1"/>
          <p:nvPr/>
        </p:nvSpPr>
        <p:spPr>
          <a:xfrm>
            <a:off x="9630705" y="545000"/>
            <a:ext cx="8208645" cy="2081530"/>
          </a:xfrm>
          <a:prstGeom prst="rect">
            <a:avLst/>
          </a:prstGeom>
        </p:spPr>
        <p:txBody>
          <a:bodyPr vert="horz" wrap="square" lIns="0" tIns="88900" rIns="0" bIns="0" rtlCol="0">
            <a:spAutoFit/>
          </a:bodyPr>
          <a:lstStyle/>
          <a:p>
            <a:pPr marL="272415" algn="ctr">
              <a:lnSpc>
                <a:spcPct val="100000"/>
              </a:lnSpc>
              <a:spcBef>
                <a:spcPts val="700"/>
              </a:spcBef>
            </a:pPr>
            <a:r>
              <a:rPr sz="3000" b="1" spc="185" dirty="0">
                <a:solidFill>
                  <a:schemeClr val="accent3">
                    <a:lumMod val="50000"/>
                  </a:schemeClr>
                </a:solidFill>
                <a:latin typeface="Calibri"/>
                <a:cs typeface="Calibri"/>
              </a:rPr>
              <a:t>CTS</a:t>
            </a:r>
            <a:r>
              <a:rPr sz="3000" b="1" spc="-75" dirty="0">
                <a:solidFill>
                  <a:schemeClr val="accent3">
                    <a:lumMod val="50000"/>
                  </a:schemeClr>
                </a:solidFill>
                <a:latin typeface="Calibri"/>
                <a:cs typeface="Calibri"/>
              </a:rPr>
              <a:t> </a:t>
            </a:r>
            <a:r>
              <a:rPr sz="3000" b="1" spc="40" dirty="0">
                <a:solidFill>
                  <a:schemeClr val="accent3">
                    <a:lumMod val="50000"/>
                  </a:schemeClr>
                </a:solidFill>
                <a:latin typeface="Calibri"/>
                <a:cs typeface="Calibri"/>
              </a:rPr>
              <a:t>4557</a:t>
            </a:r>
            <a:endParaRPr sz="3000" b="1" dirty="0">
              <a:solidFill>
                <a:schemeClr val="accent3">
                  <a:lumMod val="50000"/>
                </a:schemeClr>
              </a:solidFill>
              <a:latin typeface="Calibri"/>
              <a:cs typeface="Calibri"/>
            </a:endParaRPr>
          </a:p>
          <a:p>
            <a:pPr marL="1578610">
              <a:lnSpc>
                <a:spcPct val="100000"/>
              </a:lnSpc>
              <a:spcBef>
                <a:spcPts val="600"/>
              </a:spcBef>
            </a:pPr>
            <a:r>
              <a:rPr sz="3000" b="1" spc="-150" dirty="0">
                <a:solidFill>
                  <a:schemeClr val="accent3">
                    <a:lumMod val="50000"/>
                  </a:schemeClr>
                </a:solidFill>
                <a:latin typeface="Calibri"/>
                <a:cs typeface="Calibri"/>
              </a:rPr>
              <a:t>40MM</a:t>
            </a:r>
            <a:r>
              <a:rPr sz="3000" b="1" spc="-65" dirty="0">
                <a:solidFill>
                  <a:schemeClr val="accent3">
                    <a:lumMod val="50000"/>
                  </a:schemeClr>
                </a:solidFill>
                <a:latin typeface="Calibri"/>
                <a:cs typeface="Calibri"/>
              </a:rPr>
              <a:t> </a:t>
            </a:r>
            <a:r>
              <a:rPr sz="3000" b="1" spc="114" dirty="0">
                <a:solidFill>
                  <a:schemeClr val="accent3">
                    <a:lumMod val="50000"/>
                  </a:schemeClr>
                </a:solidFill>
                <a:latin typeface="Calibri"/>
                <a:cs typeface="Calibri"/>
              </a:rPr>
              <a:t>Sponge,</a:t>
            </a:r>
            <a:r>
              <a:rPr sz="3000" b="1" spc="-60" dirty="0">
                <a:solidFill>
                  <a:schemeClr val="accent3">
                    <a:lumMod val="50000"/>
                  </a:schemeClr>
                </a:solidFill>
                <a:latin typeface="Calibri"/>
                <a:cs typeface="Calibri"/>
              </a:rPr>
              <a:t> </a:t>
            </a:r>
            <a:r>
              <a:rPr sz="3000" b="1" spc="105" dirty="0">
                <a:solidFill>
                  <a:schemeClr val="accent3">
                    <a:lumMod val="50000"/>
                  </a:schemeClr>
                </a:solidFill>
                <a:latin typeface="Calibri"/>
                <a:cs typeface="Calibri"/>
              </a:rPr>
              <a:t>Impact</a:t>
            </a:r>
            <a:r>
              <a:rPr sz="3000" b="1" spc="-60" dirty="0">
                <a:solidFill>
                  <a:schemeClr val="accent3">
                    <a:lumMod val="50000"/>
                  </a:schemeClr>
                </a:solidFill>
                <a:latin typeface="Calibri"/>
                <a:cs typeface="Calibri"/>
              </a:rPr>
              <a:t> </a:t>
            </a:r>
            <a:r>
              <a:rPr sz="3000" b="1" spc="80" dirty="0">
                <a:solidFill>
                  <a:schemeClr val="accent3">
                    <a:lumMod val="50000"/>
                  </a:schemeClr>
                </a:solidFill>
                <a:latin typeface="Calibri"/>
                <a:cs typeface="Calibri"/>
              </a:rPr>
              <a:t>Projectile</a:t>
            </a:r>
            <a:endParaRPr sz="3000" b="1" dirty="0">
              <a:solidFill>
                <a:schemeClr val="accent3">
                  <a:lumMod val="50000"/>
                </a:schemeClr>
              </a:solidFill>
              <a:latin typeface="Calibri"/>
              <a:cs typeface="Calibri"/>
            </a:endParaRPr>
          </a:p>
          <a:p>
            <a:pPr marL="12700" marR="5080">
              <a:lnSpc>
                <a:spcPct val="117600"/>
              </a:lnSpc>
              <a:spcBef>
                <a:spcPts val="585"/>
              </a:spcBef>
            </a:pPr>
            <a:r>
              <a:rPr sz="2550" b="1" spc="60" dirty="0">
                <a:solidFill>
                  <a:schemeClr val="accent3">
                    <a:lumMod val="50000"/>
                  </a:schemeClr>
                </a:solidFill>
                <a:latin typeface="Calibri"/>
                <a:cs typeface="Calibri"/>
              </a:rPr>
              <a:t>The</a:t>
            </a:r>
            <a:r>
              <a:rPr sz="2550" b="1" spc="-75" dirty="0">
                <a:solidFill>
                  <a:schemeClr val="accent3">
                    <a:lumMod val="50000"/>
                  </a:schemeClr>
                </a:solidFill>
                <a:latin typeface="Calibri"/>
                <a:cs typeface="Calibri"/>
              </a:rPr>
              <a:t> </a:t>
            </a:r>
            <a:r>
              <a:rPr sz="2550" b="1" spc="-10" dirty="0">
                <a:solidFill>
                  <a:schemeClr val="accent3">
                    <a:lumMod val="50000"/>
                  </a:schemeClr>
                </a:solidFill>
                <a:latin typeface="Calibri"/>
                <a:cs typeface="Calibri"/>
              </a:rPr>
              <a:t>Model</a:t>
            </a:r>
            <a:r>
              <a:rPr sz="2550" b="1" spc="-70" dirty="0">
                <a:solidFill>
                  <a:schemeClr val="accent3">
                    <a:lumMod val="50000"/>
                  </a:schemeClr>
                </a:solidFill>
                <a:latin typeface="Calibri"/>
                <a:cs typeface="Calibri"/>
              </a:rPr>
              <a:t> </a:t>
            </a:r>
            <a:r>
              <a:rPr sz="2550" b="1" dirty="0">
                <a:solidFill>
                  <a:schemeClr val="accent3">
                    <a:lumMod val="50000"/>
                  </a:schemeClr>
                </a:solidFill>
                <a:latin typeface="Calibri"/>
                <a:cs typeface="Calibri"/>
              </a:rPr>
              <a:t>4557</a:t>
            </a:r>
            <a:r>
              <a:rPr sz="2550" b="1" spc="-70" dirty="0">
                <a:solidFill>
                  <a:schemeClr val="accent3">
                    <a:lumMod val="50000"/>
                  </a:schemeClr>
                </a:solidFill>
                <a:latin typeface="Calibri"/>
                <a:cs typeface="Calibri"/>
              </a:rPr>
              <a:t> </a:t>
            </a:r>
            <a:r>
              <a:rPr sz="2550" b="1" spc="80" dirty="0">
                <a:solidFill>
                  <a:schemeClr val="accent3">
                    <a:lumMod val="50000"/>
                  </a:schemeClr>
                </a:solidFill>
                <a:latin typeface="Calibri"/>
                <a:cs typeface="Calibri"/>
              </a:rPr>
              <a:t>Sponge</a:t>
            </a:r>
            <a:r>
              <a:rPr sz="2550" b="1" spc="-70" dirty="0">
                <a:solidFill>
                  <a:schemeClr val="accent3">
                    <a:lumMod val="50000"/>
                  </a:schemeClr>
                </a:solidFill>
                <a:latin typeface="Calibri"/>
                <a:cs typeface="Calibri"/>
              </a:rPr>
              <a:t> </a:t>
            </a:r>
            <a:r>
              <a:rPr sz="2550" b="1" spc="60" dirty="0">
                <a:solidFill>
                  <a:schemeClr val="accent3">
                    <a:lumMod val="50000"/>
                  </a:schemeClr>
                </a:solidFill>
                <a:latin typeface="Calibri"/>
                <a:cs typeface="Calibri"/>
              </a:rPr>
              <a:t>Baton</a:t>
            </a:r>
            <a:r>
              <a:rPr sz="2550" b="1" spc="-70" dirty="0">
                <a:solidFill>
                  <a:schemeClr val="accent3">
                    <a:lumMod val="50000"/>
                  </a:schemeClr>
                </a:solidFill>
                <a:latin typeface="Calibri"/>
                <a:cs typeface="Calibri"/>
              </a:rPr>
              <a:t> </a:t>
            </a:r>
            <a:r>
              <a:rPr sz="2550" b="1" spc="60" dirty="0">
                <a:solidFill>
                  <a:schemeClr val="accent3">
                    <a:lumMod val="50000"/>
                  </a:schemeClr>
                </a:solidFill>
                <a:latin typeface="Calibri"/>
                <a:cs typeface="Calibri"/>
              </a:rPr>
              <a:t>is</a:t>
            </a:r>
            <a:r>
              <a:rPr sz="2550" b="1" spc="-70" dirty="0">
                <a:solidFill>
                  <a:schemeClr val="accent3">
                    <a:lumMod val="50000"/>
                  </a:schemeClr>
                </a:solidFill>
                <a:latin typeface="Calibri"/>
                <a:cs typeface="Calibri"/>
              </a:rPr>
              <a:t> </a:t>
            </a:r>
            <a:r>
              <a:rPr sz="2550" b="1" spc="70" dirty="0">
                <a:solidFill>
                  <a:schemeClr val="accent3">
                    <a:lumMod val="50000"/>
                  </a:schemeClr>
                </a:solidFill>
                <a:latin typeface="Calibri"/>
                <a:cs typeface="Calibri"/>
              </a:rPr>
              <a:t>a</a:t>
            </a:r>
            <a:r>
              <a:rPr sz="2550" b="1" spc="-70" dirty="0">
                <a:solidFill>
                  <a:schemeClr val="accent3">
                    <a:lumMod val="50000"/>
                  </a:schemeClr>
                </a:solidFill>
                <a:latin typeface="Calibri"/>
                <a:cs typeface="Calibri"/>
              </a:rPr>
              <a:t> </a:t>
            </a:r>
            <a:r>
              <a:rPr sz="2550" b="1" spc="55" dirty="0">
                <a:solidFill>
                  <a:schemeClr val="accent3">
                    <a:lumMod val="50000"/>
                  </a:schemeClr>
                </a:solidFill>
                <a:latin typeface="Calibri"/>
                <a:cs typeface="Calibri"/>
              </a:rPr>
              <a:t>spin-stabilized</a:t>
            </a:r>
            <a:r>
              <a:rPr sz="2550" b="1" spc="-70" dirty="0">
                <a:solidFill>
                  <a:schemeClr val="accent3">
                    <a:lumMod val="50000"/>
                  </a:schemeClr>
                </a:solidFill>
                <a:latin typeface="Calibri"/>
                <a:cs typeface="Calibri"/>
              </a:rPr>
              <a:t> </a:t>
            </a:r>
            <a:r>
              <a:rPr sz="2550" b="1" spc="-10" dirty="0">
                <a:solidFill>
                  <a:schemeClr val="accent3">
                    <a:lumMod val="50000"/>
                  </a:schemeClr>
                </a:solidFill>
                <a:latin typeface="Calibri"/>
                <a:cs typeface="Calibri"/>
              </a:rPr>
              <a:t>projectile. </a:t>
            </a:r>
            <a:r>
              <a:rPr sz="2550" b="1" dirty="0">
                <a:solidFill>
                  <a:schemeClr val="accent3">
                    <a:lumMod val="50000"/>
                  </a:schemeClr>
                </a:solidFill>
                <a:latin typeface="Calibri"/>
                <a:cs typeface="Calibri"/>
              </a:rPr>
              <a:t>Used</a:t>
            </a:r>
            <a:r>
              <a:rPr sz="2550" b="1" spc="10" dirty="0">
                <a:solidFill>
                  <a:schemeClr val="accent3">
                    <a:lumMod val="50000"/>
                  </a:schemeClr>
                </a:solidFill>
                <a:latin typeface="Calibri"/>
                <a:cs typeface="Calibri"/>
              </a:rPr>
              <a:t> </a:t>
            </a:r>
            <a:r>
              <a:rPr sz="2550" b="1" spc="50" dirty="0">
                <a:solidFill>
                  <a:schemeClr val="accent3">
                    <a:lumMod val="50000"/>
                  </a:schemeClr>
                </a:solidFill>
                <a:latin typeface="Calibri"/>
                <a:cs typeface="Calibri"/>
              </a:rPr>
              <a:t>in</a:t>
            </a:r>
            <a:r>
              <a:rPr sz="2550" b="1" spc="15" dirty="0">
                <a:solidFill>
                  <a:schemeClr val="accent3">
                    <a:lumMod val="50000"/>
                  </a:schemeClr>
                </a:solidFill>
                <a:latin typeface="Calibri"/>
                <a:cs typeface="Calibri"/>
              </a:rPr>
              <a:t> </a:t>
            </a:r>
            <a:r>
              <a:rPr sz="2550" b="1" dirty="0">
                <a:solidFill>
                  <a:schemeClr val="accent3">
                    <a:lumMod val="50000"/>
                  </a:schemeClr>
                </a:solidFill>
                <a:latin typeface="Calibri"/>
                <a:cs typeface="Calibri"/>
              </a:rPr>
              <a:t>crowd</a:t>
            </a:r>
            <a:r>
              <a:rPr sz="2550" b="1" spc="15" dirty="0">
                <a:solidFill>
                  <a:schemeClr val="accent3">
                    <a:lumMod val="50000"/>
                  </a:schemeClr>
                </a:solidFill>
                <a:latin typeface="Calibri"/>
                <a:cs typeface="Calibri"/>
              </a:rPr>
              <a:t> </a:t>
            </a:r>
            <a:r>
              <a:rPr sz="2550" b="1" spc="45" dirty="0">
                <a:solidFill>
                  <a:schemeClr val="accent3">
                    <a:lumMod val="50000"/>
                  </a:schemeClr>
                </a:solidFill>
                <a:latin typeface="Calibri"/>
                <a:cs typeface="Calibri"/>
              </a:rPr>
              <a:t>control</a:t>
            </a:r>
            <a:r>
              <a:rPr sz="2550" b="1" spc="15" dirty="0">
                <a:solidFill>
                  <a:schemeClr val="accent3">
                    <a:lumMod val="50000"/>
                  </a:schemeClr>
                </a:solidFill>
                <a:latin typeface="Calibri"/>
                <a:cs typeface="Calibri"/>
              </a:rPr>
              <a:t> </a:t>
            </a:r>
            <a:r>
              <a:rPr sz="2550" b="1" spc="70" dirty="0">
                <a:solidFill>
                  <a:schemeClr val="accent3">
                    <a:lumMod val="50000"/>
                  </a:schemeClr>
                </a:solidFill>
                <a:latin typeface="Calibri"/>
                <a:cs typeface="Calibri"/>
              </a:rPr>
              <a:t>and</a:t>
            </a:r>
            <a:r>
              <a:rPr sz="2550" b="1" spc="10" dirty="0">
                <a:solidFill>
                  <a:schemeClr val="accent3">
                    <a:lumMod val="50000"/>
                  </a:schemeClr>
                </a:solidFill>
                <a:latin typeface="Calibri"/>
                <a:cs typeface="Calibri"/>
              </a:rPr>
              <a:t> </a:t>
            </a:r>
            <a:r>
              <a:rPr sz="2550" b="1" spc="65" dirty="0">
                <a:solidFill>
                  <a:schemeClr val="accent3">
                    <a:lumMod val="50000"/>
                  </a:schemeClr>
                </a:solidFill>
                <a:latin typeface="Calibri"/>
                <a:cs typeface="Calibri"/>
              </a:rPr>
              <a:t>pain</a:t>
            </a:r>
            <a:r>
              <a:rPr sz="2550" b="1" spc="15" dirty="0">
                <a:solidFill>
                  <a:schemeClr val="accent3">
                    <a:lumMod val="50000"/>
                  </a:schemeClr>
                </a:solidFill>
                <a:latin typeface="Calibri"/>
                <a:cs typeface="Calibri"/>
              </a:rPr>
              <a:t> </a:t>
            </a:r>
            <a:r>
              <a:rPr sz="2550" b="1" spc="45" dirty="0">
                <a:solidFill>
                  <a:schemeClr val="accent3">
                    <a:lumMod val="50000"/>
                  </a:schemeClr>
                </a:solidFill>
                <a:latin typeface="Calibri"/>
                <a:cs typeface="Calibri"/>
              </a:rPr>
              <a:t>compliance.</a:t>
            </a:r>
            <a:endParaRPr sz="2550" b="1" dirty="0">
              <a:solidFill>
                <a:schemeClr val="accent3">
                  <a:lumMod val="50000"/>
                </a:schemeClr>
              </a:solidFill>
              <a:latin typeface="Calibri"/>
              <a:cs typeface="Calibri"/>
            </a:endParaRPr>
          </a:p>
        </p:txBody>
      </p:sp>
      <p:sp>
        <p:nvSpPr>
          <p:cNvPr id="9" name="object 9"/>
          <p:cNvSpPr txBox="1"/>
          <p:nvPr/>
        </p:nvSpPr>
        <p:spPr>
          <a:xfrm>
            <a:off x="11824585" y="8496077"/>
            <a:ext cx="1692910" cy="1644650"/>
          </a:xfrm>
          <a:prstGeom prst="rect">
            <a:avLst/>
          </a:prstGeom>
        </p:spPr>
        <p:txBody>
          <a:bodyPr vert="horz" wrap="square" lIns="0" tIns="12065" rIns="0" bIns="0" rtlCol="0">
            <a:spAutoFit/>
          </a:bodyPr>
          <a:lstStyle/>
          <a:p>
            <a:pPr marL="615315" marR="81280" indent="-496570">
              <a:lnSpc>
                <a:spcPct val="116700"/>
              </a:lnSpc>
              <a:spcBef>
                <a:spcPts val="95"/>
              </a:spcBef>
            </a:pPr>
            <a:r>
              <a:rPr sz="3000" u="heavy" spc="-10" dirty="0">
                <a:solidFill>
                  <a:srgbClr val="79804A"/>
                </a:solidFill>
                <a:uFill>
                  <a:solidFill>
                    <a:srgbClr val="79804A"/>
                  </a:solidFill>
                </a:uFill>
                <a:latin typeface="Calibri"/>
                <a:cs typeface="Calibri"/>
              </a:rPr>
              <a:t>Quantity</a:t>
            </a:r>
            <a:r>
              <a:rPr sz="3000" spc="-10" dirty="0">
                <a:solidFill>
                  <a:srgbClr val="79804A"/>
                </a:solidFill>
                <a:latin typeface="Calibri"/>
                <a:cs typeface="Calibri"/>
              </a:rPr>
              <a:t>: </a:t>
            </a:r>
            <a:r>
              <a:rPr sz="3000" spc="-25" dirty="0">
                <a:solidFill>
                  <a:srgbClr val="79804A"/>
                </a:solidFill>
                <a:latin typeface="Calibri"/>
                <a:cs typeface="Calibri"/>
              </a:rPr>
              <a:t>221</a:t>
            </a:r>
            <a:endParaRPr sz="3000">
              <a:latin typeface="Calibri"/>
              <a:cs typeface="Calibri"/>
            </a:endParaRPr>
          </a:p>
          <a:p>
            <a:pPr marR="33655" algn="ctr">
              <a:lnSpc>
                <a:spcPct val="100000"/>
              </a:lnSpc>
              <a:spcBef>
                <a:spcPts val="65"/>
              </a:spcBef>
            </a:pPr>
            <a:r>
              <a:rPr sz="1650" spc="-10" dirty="0">
                <a:solidFill>
                  <a:srgbClr val="79804A"/>
                </a:solidFill>
                <a:latin typeface="Calibri"/>
                <a:cs typeface="Calibri"/>
              </a:rPr>
              <a:t>10</a:t>
            </a:r>
            <a:r>
              <a:rPr sz="1650" spc="-80" dirty="0">
                <a:solidFill>
                  <a:srgbClr val="79804A"/>
                </a:solidFill>
                <a:latin typeface="Calibri"/>
                <a:cs typeface="Calibri"/>
              </a:rPr>
              <a:t> </a:t>
            </a:r>
            <a:r>
              <a:rPr sz="1650" spc="-10" dirty="0">
                <a:solidFill>
                  <a:srgbClr val="79804A"/>
                </a:solidFill>
                <a:latin typeface="Calibri"/>
                <a:cs typeface="Calibri"/>
              </a:rPr>
              <a:t>Expired</a:t>
            </a:r>
            <a:endParaRPr sz="1650">
              <a:latin typeface="Calibri"/>
              <a:cs typeface="Calibri"/>
            </a:endParaRPr>
          </a:p>
          <a:p>
            <a:pPr algn="ctr">
              <a:lnSpc>
                <a:spcPct val="100000"/>
              </a:lnSpc>
              <a:spcBef>
                <a:spcPts val="325"/>
              </a:spcBef>
            </a:pPr>
            <a:r>
              <a:rPr sz="1650" dirty="0">
                <a:solidFill>
                  <a:srgbClr val="FF1616"/>
                </a:solidFill>
                <a:latin typeface="Calibri"/>
                <a:cs typeface="Calibri"/>
              </a:rPr>
              <a:t>(Training</a:t>
            </a:r>
            <a:r>
              <a:rPr sz="1650" spc="85" dirty="0">
                <a:solidFill>
                  <a:srgbClr val="FF1616"/>
                </a:solidFill>
                <a:latin typeface="Calibri"/>
                <a:cs typeface="Calibri"/>
              </a:rPr>
              <a:t> </a:t>
            </a:r>
            <a:r>
              <a:rPr sz="1650" dirty="0">
                <a:solidFill>
                  <a:srgbClr val="FF1616"/>
                </a:solidFill>
                <a:latin typeface="Calibri"/>
                <a:cs typeface="Calibri"/>
              </a:rPr>
              <a:t>Use</a:t>
            </a:r>
            <a:r>
              <a:rPr sz="1650" spc="90" dirty="0">
                <a:solidFill>
                  <a:srgbClr val="FF1616"/>
                </a:solidFill>
                <a:latin typeface="Calibri"/>
                <a:cs typeface="Calibri"/>
              </a:rPr>
              <a:t> </a:t>
            </a:r>
            <a:r>
              <a:rPr sz="1650" spc="-20" dirty="0">
                <a:solidFill>
                  <a:srgbClr val="FF1616"/>
                </a:solidFill>
                <a:latin typeface="Calibri"/>
                <a:cs typeface="Calibri"/>
              </a:rPr>
              <a:t>Only)</a:t>
            </a:r>
            <a:endParaRPr sz="1650">
              <a:latin typeface="Calibri"/>
              <a:cs typeface="Calibri"/>
            </a:endParaRPr>
          </a:p>
        </p:txBody>
      </p:sp>
      <p:sp>
        <p:nvSpPr>
          <p:cNvPr id="10" name="object 10"/>
          <p:cNvSpPr txBox="1"/>
          <p:nvPr/>
        </p:nvSpPr>
        <p:spPr>
          <a:xfrm>
            <a:off x="4562693" y="8496077"/>
            <a:ext cx="1067435" cy="1092200"/>
          </a:xfrm>
          <a:prstGeom prst="rect">
            <a:avLst/>
          </a:prstGeom>
        </p:spPr>
        <p:txBody>
          <a:bodyPr vert="horz" wrap="square" lIns="0" tIns="88900" rIns="0" bIns="0" rtlCol="0">
            <a:spAutoFit/>
          </a:bodyPr>
          <a:lstStyle/>
          <a:p>
            <a:pPr marL="108585">
              <a:lnSpc>
                <a:spcPct val="100000"/>
              </a:lnSpc>
              <a:spcBef>
                <a:spcPts val="700"/>
              </a:spcBef>
            </a:pPr>
            <a:r>
              <a:rPr sz="3000" u="heavy" spc="-20" dirty="0">
                <a:solidFill>
                  <a:srgbClr val="79804A"/>
                </a:solidFill>
                <a:uFill>
                  <a:solidFill>
                    <a:srgbClr val="79804A"/>
                  </a:solidFill>
                </a:uFill>
                <a:latin typeface="Calibri"/>
                <a:cs typeface="Calibri"/>
              </a:rPr>
              <a:t>CPU</a:t>
            </a:r>
            <a:r>
              <a:rPr sz="3000" spc="-20" dirty="0">
                <a:solidFill>
                  <a:srgbClr val="79804A"/>
                </a:solidFill>
                <a:latin typeface="Calibri"/>
                <a:cs typeface="Calibri"/>
              </a:rPr>
              <a:t>:</a:t>
            </a:r>
            <a:endParaRPr sz="3000">
              <a:latin typeface="Calibri"/>
              <a:cs typeface="Calibri"/>
            </a:endParaRPr>
          </a:p>
          <a:p>
            <a:pPr marL="12700">
              <a:lnSpc>
                <a:spcPct val="100000"/>
              </a:lnSpc>
              <a:spcBef>
                <a:spcPts val="600"/>
              </a:spcBef>
            </a:pPr>
            <a:r>
              <a:rPr sz="3000" spc="-25" dirty="0">
                <a:solidFill>
                  <a:srgbClr val="79804A"/>
                </a:solidFill>
                <a:latin typeface="Calibri"/>
                <a:cs typeface="Calibri"/>
              </a:rPr>
              <a:t>$17.95</a:t>
            </a:r>
            <a:endParaRPr sz="3000">
              <a:latin typeface="Calibri"/>
              <a:cs typeface="Calibri"/>
            </a:endParaRPr>
          </a:p>
        </p:txBody>
      </p:sp>
      <p:sp>
        <p:nvSpPr>
          <p:cNvPr id="11" name="object 11"/>
          <p:cNvSpPr txBox="1"/>
          <p:nvPr/>
        </p:nvSpPr>
        <p:spPr>
          <a:xfrm>
            <a:off x="14928260" y="8496077"/>
            <a:ext cx="1067435" cy="1092200"/>
          </a:xfrm>
          <a:prstGeom prst="rect">
            <a:avLst/>
          </a:prstGeom>
        </p:spPr>
        <p:txBody>
          <a:bodyPr vert="horz" wrap="square" lIns="0" tIns="88900" rIns="0" bIns="0" rtlCol="0">
            <a:spAutoFit/>
          </a:bodyPr>
          <a:lstStyle/>
          <a:p>
            <a:pPr marL="108585">
              <a:lnSpc>
                <a:spcPct val="100000"/>
              </a:lnSpc>
              <a:spcBef>
                <a:spcPts val="700"/>
              </a:spcBef>
            </a:pPr>
            <a:r>
              <a:rPr sz="3000" u="heavy" spc="-20" dirty="0">
                <a:solidFill>
                  <a:srgbClr val="79804A"/>
                </a:solidFill>
                <a:uFill>
                  <a:solidFill>
                    <a:srgbClr val="79804A"/>
                  </a:solidFill>
                </a:uFill>
                <a:latin typeface="Calibri"/>
                <a:cs typeface="Calibri"/>
              </a:rPr>
              <a:t>CPU</a:t>
            </a:r>
            <a:r>
              <a:rPr sz="3000" spc="-20" dirty="0">
                <a:solidFill>
                  <a:srgbClr val="79804A"/>
                </a:solidFill>
                <a:latin typeface="Calibri"/>
                <a:cs typeface="Calibri"/>
              </a:rPr>
              <a:t>:</a:t>
            </a:r>
            <a:endParaRPr sz="3000">
              <a:latin typeface="Calibri"/>
              <a:cs typeface="Calibri"/>
            </a:endParaRPr>
          </a:p>
          <a:p>
            <a:pPr marL="12700">
              <a:lnSpc>
                <a:spcPct val="100000"/>
              </a:lnSpc>
              <a:spcBef>
                <a:spcPts val="600"/>
              </a:spcBef>
            </a:pPr>
            <a:r>
              <a:rPr sz="3000" spc="-25" dirty="0">
                <a:solidFill>
                  <a:srgbClr val="79804A"/>
                </a:solidFill>
                <a:latin typeface="Calibri"/>
                <a:cs typeface="Calibri"/>
              </a:rPr>
              <a:t>$17.95</a:t>
            </a:r>
            <a:endParaRPr sz="3000">
              <a:latin typeface="Calibri"/>
              <a:cs typeface="Calibri"/>
            </a:endParaRPr>
          </a:p>
        </p:txBody>
      </p:sp>
      <p:sp>
        <p:nvSpPr>
          <p:cNvPr id="12" name="TextBox 11"/>
          <p:cNvSpPr txBox="1"/>
          <p:nvPr/>
        </p:nvSpPr>
        <p:spPr>
          <a:xfrm>
            <a:off x="6378590" y="3629580"/>
            <a:ext cx="4570497" cy="2308324"/>
          </a:xfrm>
          <a:prstGeom prst="rect">
            <a:avLst/>
          </a:prstGeom>
          <a:noFill/>
        </p:spPr>
        <p:txBody>
          <a:bodyPr wrap="square" rtlCol="0">
            <a:spAutoFit/>
          </a:bodyPr>
          <a:lstStyle/>
          <a:p>
            <a:r>
              <a:rPr lang="en-US" dirty="0">
                <a:solidFill>
                  <a:srgbClr val="C00000"/>
                </a:solidFill>
                <a:latin typeface="+mn-lt"/>
              </a:rPr>
              <a:t>Use is currently restricted to SERT / CRU</a:t>
            </a:r>
          </a:p>
          <a:p>
            <a:r>
              <a:rPr lang="en-US" dirty="0">
                <a:solidFill>
                  <a:srgbClr val="C00000"/>
                </a:solidFill>
                <a:latin typeface="+mn-lt"/>
              </a:rPr>
              <a:t>and trained / certified supervisors.</a:t>
            </a:r>
          </a:p>
          <a:p>
            <a:endParaRPr lang="en-US" dirty="0">
              <a:solidFill>
                <a:srgbClr val="C00000"/>
              </a:solidFill>
              <a:latin typeface="+mn-lt"/>
            </a:endParaRPr>
          </a:p>
          <a:p>
            <a:r>
              <a:rPr lang="en-US" spc="110" dirty="0">
                <a:solidFill>
                  <a:srgbClr val="C00000"/>
                </a:solidFill>
                <a:latin typeface="+mn-lt"/>
                <a:cs typeface="Calibri"/>
              </a:rPr>
              <a:t>Training:</a:t>
            </a:r>
            <a:r>
              <a:rPr lang="en-US" spc="-65" dirty="0">
                <a:solidFill>
                  <a:srgbClr val="C00000"/>
                </a:solidFill>
                <a:latin typeface="+mn-lt"/>
                <a:cs typeface="Calibri"/>
              </a:rPr>
              <a:t> 40mm Less Than Lethal kinetic energy platform. 8 hour Less Than Lethal course, annual </a:t>
            </a:r>
            <a:r>
              <a:rPr lang="en-US" spc="75" dirty="0">
                <a:solidFill>
                  <a:srgbClr val="C00000"/>
                </a:solidFill>
                <a:latin typeface="+mn-lt"/>
                <a:cs typeface="Calibri"/>
              </a:rPr>
              <a:t>department</a:t>
            </a:r>
            <a:r>
              <a:rPr lang="en-US" spc="-65" dirty="0">
                <a:solidFill>
                  <a:srgbClr val="C00000"/>
                </a:solidFill>
                <a:latin typeface="+mn-lt"/>
                <a:cs typeface="Calibri"/>
              </a:rPr>
              <a:t> recertification training / </a:t>
            </a:r>
            <a:r>
              <a:rPr lang="en-US" spc="90" dirty="0">
                <a:solidFill>
                  <a:srgbClr val="C00000"/>
                </a:solidFill>
                <a:latin typeface="+mn-lt"/>
                <a:cs typeface="Calibri"/>
              </a:rPr>
              <a:t>qualification</a:t>
            </a:r>
            <a:r>
              <a:rPr lang="en-US" spc="80" dirty="0">
                <a:solidFill>
                  <a:srgbClr val="C00000"/>
                </a:solidFill>
                <a:latin typeface="+mn-lt"/>
                <a:cs typeface="Calibri"/>
              </a:rPr>
              <a:t>.</a:t>
            </a:r>
            <a:endParaRPr lang="en-US" dirty="0">
              <a:solidFill>
                <a:srgbClr val="C00000"/>
              </a:solidFill>
              <a:latin typeface="+mn-lt"/>
              <a:cs typeface="Calibri"/>
            </a:endParaRPr>
          </a:p>
          <a:p>
            <a:endParaRPr lang="en-US" dirty="0">
              <a:solidFill>
                <a:srgbClr val="C0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4702111"/>
            <a:ext cx="18287999" cy="4143374"/>
          </a:xfrm>
          <a:prstGeom prst="rect">
            <a:avLst/>
          </a:prstGeom>
        </p:spPr>
      </p:pic>
      <p:sp>
        <p:nvSpPr>
          <p:cNvPr id="3" name="object 3"/>
          <p:cNvSpPr txBox="1"/>
          <p:nvPr/>
        </p:nvSpPr>
        <p:spPr>
          <a:xfrm>
            <a:off x="178801" y="983733"/>
            <a:ext cx="5811520" cy="2246769"/>
          </a:xfrm>
          <a:prstGeom prst="rect">
            <a:avLst/>
          </a:prstGeom>
        </p:spPr>
        <p:txBody>
          <a:bodyPr vert="horz" wrap="square" lIns="0" tIns="91440" rIns="0" bIns="0" rtlCol="0">
            <a:spAutoFit/>
          </a:bodyPr>
          <a:lstStyle/>
          <a:p>
            <a:pPr marL="12700" marR="5080">
              <a:lnSpc>
                <a:spcPts val="5580"/>
              </a:lnSpc>
              <a:spcBef>
                <a:spcPts val="720"/>
              </a:spcBef>
            </a:pPr>
            <a:r>
              <a:rPr sz="5050" b="1" spc="60" dirty="0">
                <a:solidFill>
                  <a:schemeClr val="accent3">
                    <a:lumMod val="50000"/>
                  </a:schemeClr>
                </a:solidFill>
                <a:latin typeface="Calibri"/>
                <a:cs typeface="Calibri"/>
              </a:rPr>
              <a:t>REMINGTON</a:t>
            </a:r>
            <a:r>
              <a:rPr sz="5050" b="1" spc="-105" dirty="0">
                <a:solidFill>
                  <a:schemeClr val="accent3">
                    <a:lumMod val="50000"/>
                  </a:schemeClr>
                </a:solidFill>
                <a:latin typeface="Calibri"/>
                <a:cs typeface="Calibri"/>
              </a:rPr>
              <a:t> </a:t>
            </a:r>
            <a:r>
              <a:rPr sz="5050" b="1" spc="70" dirty="0">
                <a:solidFill>
                  <a:schemeClr val="accent3">
                    <a:lumMod val="50000"/>
                  </a:schemeClr>
                </a:solidFill>
                <a:latin typeface="Calibri"/>
                <a:cs typeface="Calibri"/>
              </a:rPr>
              <a:t>870 </a:t>
            </a:r>
            <a:r>
              <a:rPr sz="5050" b="1" spc="355" dirty="0">
                <a:solidFill>
                  <a:schemeClr val="accent3">
                    <a:lumMod val="50000"/>
                  </a:schemeClr>
                </a:solidFill>
                <a:latin typeface="Calibri"/>
                <a:cs typeface="Calibri"/>
              </a:rPr>
              <a:t>LESS-</a:t>
            </a:r>
            <a:r>
              <a:rPr sz="5050" b="1" spc="105" dirty="0">
                <a:solidFill>
                  <a:schemeClr val="accent3">
                    <a:lumMod val="50000"/>
                  </a:schemeClr>
                </a:solidFill>
                <a:latin typeface="Calibri"/>
                <a:cs typeface="Calibri"/>
              </a:rPr>
              <a:t>THAN-</a:t>
            </a:r>
            <a:r>
              <a:rPr sz="5050" b="1" spc="265" dirty="0">
                <a:solidFill>
                  <a:schemeClr val="accent3">
                    <a:lumMod val="50000"/>
                  </a:schemeClr>
                </a:solidFill>
                <a:latin typeface="Calibri"/>
                <a:cs typeface="Calibri"/>
              </a:rPr>
              <a:t>LETHAL </a:t>
            </a:r>
            <a:r>
              <a:rPr sz="5050" b="1" spc="95" dirty="0">
                <a:solidFill>
                  <a:schemeClr val="accent3">
                    <a:lumMod val="50000"/>
                  </a:schemeClr>
                </a:solidFill>
                <a:latin typeface="Calibri"/>
                <a:cs typeface="Calibri"/>
              </a:rPr>
              <a:t>12</a:t>
            </a:r>
            <a:r>
              <a:rPr sz="5050" b="1" spc="-15" dirty="0">
                <a:solidFill>
                  <a:schemeClr val="accent3">
                    <a:lumMod val="50000"/>
                  </a:schemeClr>
                </a:solidFill>
                <a:latin typeface="Calibri"/>
                <a:cs typeface="Calibri"/>
              </a:rPr>
              <a:t> </a:t>
            </a:r>
            <a:r>
              <a:rPr sz="5050" b="1" dirty="0">
                <a:solidFill>
                  <a:schemeClr val="accent3">
                    <a:lumMod val="50000"/>
                  </a:schemeClr>
                </a:solidFill>
                <a:latin typeface="Calibri"/>
                <a:cs typeface="Calibri"/>
              </a:rPr>
              <a:t>GAUGE</a:t>
            </a:r>
            <a:r>
              <a:rPr sz="5050" b="1" spc="-15" dirty="0">
                <a:solidFill>
                  <a:schemeClr val="accent3">
                    <a:lumMod val="50000"/>
                  </a:schemeClr>
                </a:solidFill>
                <a:latin typeface="Calibri"/>
                <a:cs typeface="Calibri"/>
              </a:rPr>
              <a:t> </a:t>
            </a:r>
            <a:r>
              <a:rPr sz="5050" b="1" spc="140" dirty="0">
                <a:solidFill>
                  <a:schemeClr val="accent3">
                    <a:lumMod val="50000"/>
                  </a:schemeClr>
                </a:solidFill>
                <a:latin typeface="Calibri"/>
                <a:cs typeface="Calibri"/>
              </a:rPr>
              <a:t>SHOTGUN</a:t>
            </a:r>
            <a:endParaRPr sz="5050" dirty="0">
              <a:solidFill>
                <a:schemeClr val="accent3">
                  <a:lumMod val="50000"/>
                </a:schemeClr>
              </a:solidFill>
              <a:latin typeface="Calibri"/>
              <a:cs typeface="Calibri"/>
            </a:endParaRPr>
          </a:p>
        </p:txBody>
      </p:sp>
      <p:sp>
        <p:nvSpPr>
          <p:cNvPr id="4" name="object 4"/>
          <p:cNvSpPr txBox="1"/>
          <p:nvPr/>
        </p:nvSpPr>
        <p:spPr>
          <a:xfrm>
            <a:off x="6631442" y="622938"/>
            <a:ext cx="1510030" cy="2536592"/>
          </a:xfrm>
          <a:prstGeom prst="rect">
            <a:avLst/>
          </a:prstGeom>
        </p:spPr>
        <p:txBody>
          <a:bodyPr vert="horz" wrap="square" lIns="0" tIns="88900" rIns="0" bIns="0" rtlCol="0">
            <a:spAutoFit/>
          </a:bodyPr>
          <a:lstStyle/>
          <a:p>
            <a:pPr algn="ctr">
              <a:lnSpc>
                <a:spcPct val="100000"/>
              </a:lnSpc>
              <a:spcBef>
                <a:spcPts val="700"/>
              </a:spcBef>
            </a:pPr>
            <a:r>
              <a:rPr sz="2400" u="heavy" spc="-10" dirty="0">
                <a:solidFill>
                  <a:schemeClr val="accent3">
                    <a:lumMod val="50000"/>
                  </a:schemeClr>
                </a:solidFill>
                <a:uFill>
                  <a:solidFill>
                    <a:srgbClr val="79804A"/>
                  </a:solidFill>
                </a:uFill>
                <a:latin typeface="Calibri"/>
                <a:cs typeface="Calibri"/>
              </a:rPr>
              <a:t>Quantity</a:t>
            </a:r>
            <a:r>
              <a:rPr sz="2400" spc="-10" dirty="0">
                <a:solidFill>
                  <a:schemeClr val="accent3">
                    <a:lumMod val="50000"/>
                  </a:schemeClr>
                </a:solidFill>
                <a:latin typeface="Calibri"/>
                <a:cs typeface="Calibri"/>
              </a:rPr>
              <a:t>:</a:t>
            </a:r>
            <a:endParaRPr sz="2400" dirty="0">
              <a:solidFill>
                <a:schemeClr val="accent3">
                  <a:lumMod val="50000"/>
                </a:schemeClr>
              </a:solidFill>
              <a:latin typeface="Calibri"/>
              <a:cs typeface="Calibri"/>
            </a:endParaRPr>
          </a:p>
          <a:p>
            <a:pPr marL="76200" algn="ctr">
              <a:lnSpc>
                <a:spcPct val="100000"/>
              </a:lnSpc>
              <a:spcBef>
                <a:spcPts val="600"/>
              </a:spcBef>
            </a:pPr>
            <a:r>
              <a:rPr lang="en-US" sz="2400" spc="-120" dirty="0">
                <a:solidFill>
                  <a:schemeClr val="accent3">
                    <a:lumMod val="50000"/>
                  </a:schemeClr>
                </a:solidFill>
                <a:latin typeface="Calibri"/>
                <a:cs typeface="Calibri"/>
              </a:rPr>
              <a:t>40</a:t>
            </a:r>
            <a:endParaRPr sz="2400" dirty="0">
              <a:solidFill>
                <a:schemeClr val="accent3">
                  <a:lumMod val="50000"/>
                </a:schemeClr>
              </a:solidFill>
              <a:latin typeface="Calibri"/>
              <a:cs typeface="Calibri"/>
            </a:endParaRPr>
          </a:p>
          <a:p>
            <a:pPr algn="ctr">
              <a:lnSpc>
                <a:spcPct val="100000"/>
              </a:lnSpc>
            </a:pPr>
            <a:r>
              <a:rPr sz="2400" u="heavy" spc="-10" dirty="0">
                <a:solidFill>
                  <a:schemeClr val="accent3">
                    <a:lumMod val="50000"/>
                  </a:schemeClr>
                </a:solidFill>
                <a:uFill>
                  <a:solidFill>
                    <a:srgbClr val="79804A"/>
                  </a:solidFill>
                </a:uFill>
                <a:latin typeface="Calibri"/>
                <a:cs typeface="Calibri"/>
              </a:rPr>
              <a:t>Cost</a:t>
            </a:r>
            <a:r>
              <a:rPr sz="2400" spc="-10" dirty="0">
                <a:solidFill>
                  <a:schemeClr val="accent3">
                    <a:lumMod val="50000"/>
                  </a:schemeClr>
                </a:solidFill>
                <a:latin typeface="Calibri"/>
                <a:cs typeface="Calibri"/>
              </a:rPr>
              <a:t>:</a:t>
            </a:r>
            <a:endParaRPr sz="2400" dirty="0">
              <a:solidFill>
                <a:schemeClr val="accent3">
                  <a:lumMod val="50000"/>
                </a:schemeClr>
              </a:solidFill>
              <a:latin typeface="Calibri"/>
              <a:cs typeface="Calibri"/>
            </a:endParaRPr>
          </a:p>
          <a:p>
            <a:pPr marL="75565" algn="ctr">
              <a:lnSpc>
                <a:spcPct val="100000"/>
              </a:lnSpc>
              <a:spcBef>
                <a:spcPts val="600"/>
              </a:spcBef>
            </a:pPr>
            <a:r>
              <a:rPr lang="en-US" sz="2400" spc="-120" dirty="0">
                <a:solidFill>
                  <a:schemeClr val="accent3">
                    <a:lumMod val="50000"/>
                  </a:schemeClr>
                </a:solidFill>
                <a:latin typeface="Calibri"/>
                <a:cs typeface="Calibri"/>
              </a:rPr>
              <a:t>$410 CPU</a:t>
            </a:r>
          </a:p>
          <a:p>
            <a:pPr marL="75565" algn="ctr">
              <a:lnSpc>
                <a:spcPct val="100000"/>
              </a:lnSpc>
              <a:spcBef>
                <a:spcPts val="600"/>
              </a:spcBef>
            </a:pPr>
            <a:r>
              <a:rPr lang="en-US" sz="2400" spc="-120" dirty="0">
                <a:solidFill>
                  <a:schemeClr val="accent3">
                    <a:lumMod val="50000"/>
                  </a:schemeClr>
                </a:solidFill>
                <a:latin typeface="Calibri"/>
                <a:cs typeface="Calibri"/>
              </a:rPr>
              <a:t>Obtained 2005</a:t>
            </a:r>
          </a:p>
        </p:txBody>
      </p:sp>
      <p:sp>
        <p:nvSpPr>
          <p:cNvPr id="5" name="object 5"/>
          <p:cNvSpPr txBox="1">
            <a:spLocks noGrp="1"/>
          </p:cNvSpPr>
          <p:nvPr>
            <p:ph type="title"/>
          </p:nvPr>
        </p:nvSpPr>
        <p:spPr>
          <a:xfrm>
            <a:off x="8899756" y="622938"/>
            <a:ext cx="9284970" cy="3219599"/>
          </a:xfrm>
          <a:prstGeom prst="rect">
            <a:avLst/>
          </a:prstGeom>
        </p:spPr>
        <p:txBody>
          <a:bodyPr vert="horz" wrap="square" lIns="0" tIns="12065" rIns="0" bIns="0" rtlCol="0">
            <a:spAutoFit/>
          </a:bodyPr>
          <a:lstStyle/>
          <a:p>
            <a:pPr marL="12700" marR="358140">
              <a:lnSpc>
                <a:spcPct val="116700"/>
              </a:lnSpc>
              <a:spcBef>
                <a:spcPts val="95"/>
              </a:spcBef>
            </a:pPr>
            <a:r>
              <a:rPr b="1" u="none" spc="75" dirty="0">
                <a:solidFill>
                  <a:schemeClr val="accent3">
                    <a:lumMod val="50000"/>
                  </a:schemeClr>
                </a:solidFill>
              </a:rPr>
              <a:t>This</a:t>
            </a:r>
            <a:r>
              <a:rPr b="1" u="none" spc="-15" dirty="0">
                <a:solidFill>
                  <a:schemeClr val="accent3">
                    <a:lumMod val="50000"/>
                  </a:schemeClr>
                </a:solidFill>
              </a:rPr>
              <a:t> </a:t>
            </a:r>
            <a:r>
              <a:rPr b="1" u="none" dirty="0">
                <a:solidFill>
                  <a:schemeClr val="accent3">
                    <a:lumMod val="50000"/>
                  </a:schemeClr>
                </a:solidFill>
              </a:rPr>
              <a:t>patrol</a:t>
            </a:r>
            <a:r>
              <a:rPr b="1" u="none" spc="-15" dirty="0">
                <a:solidFill>
                  <a:schemeClr val="accent3">
                    <a:lumMod val="50000"/>
                  </a:schemeClr>
                </a:solidFill>
              </a:rPr>
              <a:t> </a:t>
            </a:r>
            <a:r>
              <a:rPr b="1" u="none" spc="50" dirty="0">
                <a:solidFill>
                  <a:schemeClr val="accent3">
                    <a:lumMod val="50000"/>
                  </a:schemeClr>
                </a:solidFill>
              </a:rPr>
              <a:t>standard</a:t>
            </a:r>
            <a:r>
              <a:rPr b="1" u="none" spc="-15" dirty="0">
                <a:solidFill>
                  <a:schemeClr val="accent3">
                    <a:lumMod val="50000"/>
                  </a:schemeClr>
                </a:solidFill>
              </a:rPr>
              <a:t> </a:t>
            </a:r>
            <a:r>
              <a:rPr b="1" u="none" spc="50" dirty="0">
                <a:solidFill>
                  <a:schemeClr val="accent3">
                    <a:lumMod val="50000"/>
                  </a:schemeClr>
                </a:solidFill>
              </a:rPr>
              <a:t>issued</a:t>
            </a:r>
            <a:r>
              <a:rPr b="1" u="none" spc="-15" dirty="0">
                <a:solidFill>
                  <a:schemeClr val="accent3">
                    <a:lumMod val="50000"/>
                  </a:schemeClr>
                </a:solidFill>
              </a:rPr>
              <a:t> </a:t>
            </a:r>
            <a:r>
              <a:rPr b="1" u="none" spc="50" dirty="0">
                <a:solidFill>
                  <a:schemeClr val="accent3">
                    <a:lumMod val="50000"/>
                  </a:schemeClr>
                </a:solidFill>
              </a:rPr>
              <a:t>shotgun</a:t>
            </a:r>
            <a:r>
              <a:rPr b="1" u="none" spc="-15" dirty="0">
                <a:solidFill>
                  <a:schemeClr val="accent3">
                    <a:lumMod val="50000"/>
                  </a:schemeClr>
                </a:solidFill>
              </a:rPr>
              <a:t> </a:t>
            </a:r>
            <a:r>
              <a:rPr b="1" u="none" spc="65" dirty="0">
                <a:solidFill>
                  <a:schemeClr val="accent3">
                    <a:lumMod val="50000"/>
                  </a:schemeClr>
                </a:solidFill>
              </a:rPr>
              <a:t>has</a:t>
            </a:r>
            <a:r>
              <a:rPr b="1" u="none" spc="-20" dirty="0">
                <a:solidFill>
                  <a:schemeClr val="accent3">
                    <a:lumMod val="50000"/>
                  </a:schemeClr>
                </a:solidFill>
              </a:rPr>
              <a:t> </a:t>
            </a:r>
            <a:r>
              <a:rPr b="1" u="none" dirty="0">
                <a:solidFill>
                  <a:schemeClr val="accent3">
                    <a:lumMod val="50000"/>
                  </a:schemeClr>
                </a:solidFill>
              </a:rPr>
              <a:t>been</a:t>
            </a:r>
            <a:r>
              <a:rPr b="1" u="none" spc="-15" dirty="0">
                <a:solidFill>
                  <a:schemeClr val="accent3">
                    <a:lumMod val="50000"/>
                  </a:schemeClr>
                </a:solidFill>
              </a:rPr>
              <a:t> </a:t>
            </a:r>
            <a:r>
              <a:rPr b="1" u="none" spc="-10" dirty="0">
                <a:solidFill>
                  <a:schemeClr val="accent3">
                    <a:lumMod val="50000"/>
                  </a:schemeClr>
                </a:solidFill>
              </a:rPr>
              <a:t>converted </a:t>
            </a:r>
            <a:r>
              <a:rPr b="1" u="none" dirty="0">
                <a:solidFill>
                  <a:schemeClr val="accent3">
                    <a:lumMod val="50000"/>
                  </a:schemeClr>
                </a:solidFill>
              </a:rPr>
              <a:t>to</a:t>
            </a:r>
            <a:r>
              <a:rPr b="1" u="none" spc="45" dirty="0">
                <a:solidFill>
                  <a:schemeClr val="accent3">
                    <a:lumMod val="50000"/>
                  </a:schemeClr>
                </a:solidFill>
              </a:rPr>
              <a:t> </a:t>
            </a:r>
            <a:r>
              <a:rPr b="1" u="none" spc="55" dirty="0">
                <a:solidFill>
                  <a:schemeClr val="accent3">
                    <a:lumMod val="50000"/>
                  </a:schemeClr>
                </a:solidFill>
              </a:rPr>
              <a:t>distinguish</a:t>
            </a:r>
            <a:r>
              <a:rPr b="1" u="none" spc="45" dirty="0">
                <a:solidFill>
                  <a:schemeClr val="accent3">
                    <a:lumMod val="50000"/>
                  </a:schemeClr>
                </a:solidFill>
              </a:rPr>
              <a:t> </a:t>
            </a:r>
            <a:r>
              <a:rPr b="1" u="none" dirty="0">
                <a:solidFill>
                  <a:schemeClr val="accent3">
                    <a:lumMod val="50000"/>
                  </a:schemeClr>
                </a:solidFill>
              </a:rPr>
              <a:t>it</a:t>
            </a:r>
            <a:r>
              <a:rPr b="1" u="none" spc="50" dirty="0">
                <a:solidFill>
                  <a:schemeClr val="accent3">
                    <a:lumMod val="50000"/>
                  </a:schemeClr>
                </a:solidFill>
              </a:rPr>
              <a:t> </a:t>
            </a:r>
            <a:r>
              <a:rPr b="1" u="none" spc="75" dirty="0">
                <a:solidFill>
                  <a:schemeClr val="accent3">
                    <a:lumMod val="50000"/>
                  </a:schemeClr>
                </a:solidFill>
              </a:rPr>
              <a:t>as</a:t>
            </a:r>
            <a:r>
              <a:rPr b="1" u="none" spc="45" dirty="0">
                <a:solidFill>
                  <a:schemeClr val="accent3">
                    <a:lumMod val="50000"/>
                  </a:schemeClr>
                </a:solidFill>
              </a:rPr>
              <a:t> </a:t>
            </a:r>
            <a:r>
              <a:rPr b="1" u="none" spc="70" dirty="0">
                <a:solidFill>
                  <a:schemeClr val="accent3">
                    <a:lumMod val="50000"/>
                  </a:schemeClr>
                </a:solidFill>
              </a:rPr>
              <a:t>a</a:t>
            </a:r>
            <a:r>
              <a:rPr b="1" u="none" spc="45" dirty="0">
                <a:solidFill>
                  <a:schemeClr val="accent3">
                    <a:lumMod val="50000"/>
                  </a:schemeClr>
                </a:solidFill>
              </a:rPr>
              <a:t> </a:t>
            </a:r>
            <a:r>
              <a:rPr b="1" u="none" dirty="0">
                <a:solidFill>
                  <a:schemeClr val="accent3">
                    <a:lumMod val="50000"/>
                  </a:schemeClr>
                </a:solidFill>
              </a:rPr>
              <a:t>less-than-lethal</a:t>
            </a:r>
            <a:r>
              <a:rPr b="1" u="none" spc="50" dirty="0">
                <a:solidFill>
                  <a:schemeClr val="accent3">
                    <a:lumMod val="50000"/>
                  </a:schemeClr>
                </a:solidFill>
              </a:rPr>
              <a:t> shotgun</a:t>
            </a:r>
            <a:r>
              <a:rPr b="1" u="none" spc="45" dirty="0">
                <a:solidFill>
                  <a:schemeClr val="accent3">
                    <a:lumMod val="50000"/>
                  </a:schemeClr>
                </a:solidFill>
              </a:rPr>
              <a:t> </a:t>
            </a:r>
            <a:r>
              <a:rPr b="1" u="none" dirty="0">
                <a:solidFill>
                  <a:schemeClr val="accent3">
                    <a:lumMod val="50000"/>
                  </a:schemeClr>
                </a:solidFill>
              </a:rPr>
              <a:t>used</a:t>
            </a:r>
            <a:r>
              <a:rPr b="1" u="none" spc="45" dirty="0">
                <a:solidFill>
                  <a:schemeClr val="accent3">
                    <a:lumMod val="50000"/>
                  </a:schemeClr>
                </a:solidFill>
              </a:rPr>
              <a:t> </a:t>
            </a:r>
            <a:r>
              <a:rPr b="1" u="none" spc="-25" dirty="0">
                <a:solidFill>
                  <a:schemeClr val="accent3">
                    <a:lumMod val="50000"/>
                  </a:schemeClr>
                </a:solidFill>
              </a:rPr>
              <a:t>to </a:t>
            </a:r>
            <a:r>
              <a:rPr b="1" u="none" dirty="0">
                <a:solidFill>
                  <a:schemeClr val="accent3">
                    <a:lumMod val="50000"/>
                  </a:schemeClr>
                </a:solidFill>
              </a:rPr>
              <a:t>deploy</a:t>
            </a:r>
            <a:r>
              <a:rPr b="1" u="none" spc="-20" dirty="0">
                <a:solidFill>
                  <a:schemeClr val="accent3">
                    <a:lumMod val="50000"/>
                  </a:schemeClr>
                </a:solidFill>
              </a:rPr>
              <a:t> </a:t>
            </a:r>
            <a:r>
              <a:rPr b="1" u="none" dirty="0">
                <a:solidFill>
                  <a:schemeClr val="accent3">
                    <a:lumMod val="50000"/>
                  </a:schemeClr>
                </a:solidFill>
              </a:rPr>
              <a:t>the</a:t>
            </a:r>
            <a:r>
              <a:rPr b="1" u="none" spc="-15" dirty="0">
                <a:solidFill>
                  <a:schemeClr val="accent3">
                    <a:lumMod val="50000"/>
                  </a:schemeClr>
                </a:solidFill>
              </a:rPr>
              <a:t> </a:t>
            </a:r>
            <a:r>
              <a:rPr b="1" u="none" dirty="0">
                <a:solidFill>
                  <a:schemeClr val="accent3">
                    <a:lumMod val="50000"/>
                  </a:schemeClr>
                </a:solidFill>
              </a:rPr>
              <a:t>12</a:t>
            </a:r>
            <a:r>
              <a:rPr lang="en-US" b="1" u="none" dirty="0">
                <a:solidFill>
                  <a:schemeClr val="accent3">
                    <a:lumMod val="50000"/>
                  </a:schemeClr>
                </a:solidFill>
              </a:rPr>
              <a:t>g</a:t>
            </a:r>
            <a:r>
              <a:rPr b="1" u="none" dirty="0">
                <a:solidFill>
                  <a:schemeClr val="accent3">
                    <a:lumMod val="50000"/>
                  </a:schemeClr>
                </a:solidFill>
              </a:rPr>
              <a:t>a</a:t>
            </a:r>
            <a:r>
              <a:rPr b="1" u="none" spc="-15" dirty="0">
                <a:solidFill>
                  <a:schemeClr val="accent3">
                    <a:lumMod val="50000"/>
                  </a:schemeClr>
                </a:solidFill>
              </a:rPr>
              <a:t> </a:t>
            </a:r>
            <a:r>
              <a:rPr b="1" u="none" spc="60" dirty="0">
                <a:solidFill>
                  <a:schemeClr val="accent3">
                    <a:lumMod val="50000"/>
                  </a:schemeClr>
                </a:solidFill>
              </a:rPr>
              <a:t>"Super</a:t>
            </a:r>
            <a:r>
              <a:rPr b="1" u="none" spc="-15" dirty="0">
                <a:solidFill>
                  <a:schemeClr val="accent3">
                    <a:lumMod val="50000"/>
                  </a:schemeClr>
                </a:solidFill>
              </a:rPr>
              <a:t> </a:t>
            </a:r>
            <a:r>
              <a:rPr b="1" u="none" spc="100" dirty="0">
                <a:solidFill>
                  <a:schemeClr val="accent3">
                    <a:lumMod val="50000"/>
                  </a:schemeClr>
                </a:solidFill>
              </a:rPr>
              <a:t>Sock"</a:t>
            </a:r>
            <a:r>
              <a:rPr b="1" u="none" spc="-15" dirty="0">
                <a:solidFill>
                  <a:schemeClr val="accent3">
                    <a:lumMod val="50000"/>
                  </a:schemeClr>
                </a:solidFill>
              </a:rPr>
              <a:t> </a:t>
            </a:r>
            <a:r>
              <a:rPr b="1" u="none" spc="45" dirty="0">
                <a:solidFill>
                  <a:schemeClr val="accent3">
                    <a:lumMod val="50000"/>
                  </a:schemeClr>
                </a:solidFill>
              </a:rPr>
              <a:t>kinetic</a:t>
            </a:r>
            <a:r>
              <a:rPr b="1" u="none" spc="-20" dirty="0">
                <a:solidFill>
                  <a:schemeClr val="accent3">
                    <a:lumMod val="50000"/>
                  </a:schemeClr>
                </a:solidFill>
              </a:rPr>
              <a:t> </a:t>
            </a:r>
            <a:r>
              <a:rPr b="1" u="none" dirty="0">
                <a:solidFill>
                  <a:schemeClr val="accent3">
                    <a:lumMod val="50000"/>
                  </a:schemeClr>
                </a:solidFill>
              </a:rPr>
              <a:t>energy</a:t>
            </a:r>
            <a:r>
              <a:rPr b="1" u="none" spc="-15" dirty="0">
                <a:solidFill>
                  <a:schemeClr val="accent3">
                    <a:lumMod val="50000"/>
                  </a:schemeClr>
                </a:solidFill>
              </a:rPr>
              <a:t> </a:t>
            </a:r>
            <a:r>
              <a:rPr b="1" u="none" spc="-10" dirty="0">
                <a:solidFill>
                  <a:schemeClr val="accent3">
                    <a:lumMod val="50000"/>
                  </a:schemeClr>
                </a:solidFill>
              </a:rPr>
              <a:t>round.</a:t>
            </a:r>
            <a:r>
              <a:rPr lang="en-US" b="1" u="none" spc="-10" dirty="0">
                <a:solidFill>
                  <a:schemeClr val="accent3">
                    <a:lumMod val="50000"/>
                  </a:schemeClr>
                </a:solidFill>
              </a:rPr>
              <a:t> </a:t>
            </a:r>
            <a:r>
              <a:rPr b="1" u="none" dirty="0">
                <a:solidFill>
                  <a:schemeClr val="accent3">
                    <a:lumMod val="50000"/>
                  </a:schemeClr>
                </a:solidFill>
              </a:rPr>
              <a:t>Used</a:t>
            </a:r>
            <a:r>
              <a:rPr b="1" u="none" spc="-25" dirty="0">
                <a:solidFill>
                  <a:schemeClr val="accent3">
                    <a:lumMod val="50000"/>
                  </a:schemeClr>
                </a:solidFill>
              </a:rPr>
              <a:t> </a:t>
            </a:r>
            <a:r>
              <a:rPr b="1" u="none" dirty="0">
                <a:solidFill>
                  <a:schemeClr val="accent3">
                    <a:lumMod val="50000"/>
                  </a:schemeClr>
                </a:solidFill>
              </a:rPr>
              <a:t>to</a:t>
            </a:r>
            <a:r>
              <a:rPr b="1" u="none" spc="-20" dirty="0">
                <a:solidFill>
                  <a:schemeClr val="accent3">
                    <a:lumMod val="50000"/>
                  </a:schemeClr>
                </a:solidFill>
              </a:rPr>
              <a:t> </a:t>
            </a:r>
            <a:r>
              <a:rPr b="1" u="none" spc="70" dirty="0">
                <a:solidFill>
                  <a:schemeClr val="accent3">
                    <a:lumMod val="50000"/>
                  </a:schemeClr>
                </a:solidFill>
              </a:rPr>
              <a:t>gain</a:t>
            </a:r>
            <a:r>
              <a:rPr b="1" u="none" spc="-20" dirty="0">
                <a:solidFill>
                  <a:schemeClr val="accent3">
                    <a:lumMod val="50000"/>
                  </a:schemeClr>
                </a:solidFill>
              </a:rPr>
              <a:t> </a:t>
            </a:r>
            <a:r>
              <a:rPr b="1" u="none" spc="60" dirty="0">
                <a:solidFill>
                  <a:schemeClr val="accent3">
                    <a:lumMod val="50000"/>
                  </a:schemeClr>
                </a:solidFill>
              </a:rPr>
              <a:t>compliance</a:t>
            </a:r>
            <a:r>
              <a:rPr b="1" u="none" spc="-20" dirty="0">
                <a:solidFill>
                  <a:schemeClr val="accent3">
                    <a:lumMod val="50000"/>
                  </a:schemeClr>
                </a:solidFill>
              </a:rPr>
              <a:t> </a:t>
            </a:r>
            <a:r>
              <a:rPr b="1" u="none" dirty="0">
                <a:solidFill>
                  <a:schemeClr val="accent3">
                    <a:lumMod val="50000"/>
                  </a:schemeClr>
                </a:solidFill>
              </a:rPr>
              <a:t>while</a:t>
            </a:r>
            <a:r>
              <a:rPr b="1" u="none" spc="-20" dirty="0">
                <a:solidFill>
                  <a:schemeClr val="accent3">
                    <a:lumMod val="50000"/>
                  </a:schemeClr>
                </a:solidFill>
              </a:rPr>
              <a:t> </a:t>
            </a:r>
            <a:r>
              <a:rPr b="1" u="none" spc="55" dirty="0">
                <a:solidFill>
                  <a:schemeClr val="accent3">
                    <a:lumMod val="50000"/>
                  </a:schemeClr>
                </a:solidFill>
              </a:rPr>
              <a:t>maintaining</a:t>
            </a:r>
            <a:r>
              <a:rPr b="1" u="none" spc="-20" dirty="0">
                <a:solidFill>
                  <a:schemeClr val="accent3">
                    <a:lumMod val="50000"/>
                  </a:schemeClr>
                </a:solidFill>
              </a:rPr>
              <a:t> </a:t>
            </a:r>
            <a:r>
              <a:rPr b="1" u="none" spc="70" dirty="0">
                <a:solidFill>
                  <a:schemeClr val="accent3">
                    <a:lumMod val="50000"/>
                  </a:schemeClr>
                </a:solidFill>
              </a:rPr>
              <a:t>a</a:t>
            </a:r>
            <a:r>
              <a:rPr b="1" u="none" spc="-20" dirty="0">
                <a:solidFill>
                  <a:schemeClr val="accent3">
                    <a:lumMod val="50000"/>
                  </a:schemeClr>
                </a:solidFill>
              </a:rPr>
              <a:t> </a:t>
            </a:r>
            <a:r>
              <a:rPr b="1" u="none" dirty="0">
                <a:solidFill>
                  <a:schemeClr val="accent3">
                    <a:lumMod val="50000"/>
                  </a:schemeClr>
                </a:solidFill>
              </a:rPr>
              <a:t>safe</a:t>
            </a:r>
            <a:r>
              <a:rPr b="1" u="none" spc="-20" dirty="0">
                <a:solidFill>
                  <a:schemeClr val="accent3">
                    <a:lumMod val="50000"/>
                  </a:schemeClr>
                </a:solidFill>
              </a:rPr>
              <a:t> </a:t>
            </a:r>
            <a:r>
              <a:rPr b="1" u="none" spc="50" dirty="0">
                <a:solidFill>
                  <a:schemeClr val="accent3">
                    <a:lumMod val="50000"/>
                  </a:schemeClr>
                </a:solidFill>
              </a:rPr>
              <a:t>distance</a:t>
            </a:r>
            <a:r>
              <a:rPr b="1" u="none" spc="-30" dirty="0">
                <a:solidFill>
                  <a:schemeClr val="accent3">
                    <a:lumMod val="50000"/>
                  </a:schemeClr>
                </a:solidFill>
              </a:rPr>
              <a:t> </a:t>
            </a:r>
            <a:r>
              <a:rPr b="1" u="none" dirty="0">
                <a:solidFill>
                  <a:schemeClr val="accent3">
                    <a:lumMod val="50000"/>
                  </a:schemeClr>
                </a:solidFill>
              </a:rPr>
              <a:t>f</a:t>
            </a:r>
            <a:r>
              <a:rPr lang="en-US" b="1" u="none" dirty="0">
                <a:solidFill>
                  <a:schemeClr val="accent3">
                    <a:lumMod val="50000"/>
                  </a:schemeClr>
                </a:solidFill>
              </a:rPr>
              <a:t>rom</a:t>
            </a:r>
            <a:r>
              <a:rPr b="1" u="none" spc="-30" dirty="0">
                <a:solidFill>
                  <a:schemeClr val="accent3">
                    <a:lumMod val="50000"/>
                  </a:schemeClr>
                </a:solidFill>
              </a:rPr>
              <a:t> </a:t>
            </a:r>
            <a:r>
              <a:rPr b="1" u="none" dirty="0">
                <a:solidFill>
                  <a:schemeClr val="accent3">
                    <a:lumMod val="50000"/>
                  </a:schemeClr>
                </a:solidFill>
              </a:rPr>
              <a:t>non-</a:t>
            </a:r>
            <a:r>
              <a:rPr b="1" u="none" spc="55" dirty="0">
                <a:solidFill>
                  <a:schemeClr val="accent3">
                    <a:lumMod val="50000"/>
                  </a:schemeClr>
                </a:solidFill>
              </a:rPr>
              <a:t>compliant</a:t>
            </a:r>
            <a:r>
              <a:rPr b="1" u="none" spc="-25" dirty="0">
                <a:solidFill>
                  <a:schemeClr val="accent3">
                    <a:lumMod val="50000"/>
                  </a:schemeClr>
                </a:solidFill>
              </a:rPr>
              <a:t> </a:t>
            </a:r>
            <a:r>
              <a:rPr b="1" u="none" dirty="0">
                <a:solidFill>
                  <a:schemeClr val="accent3">
                    <a:lumMod val="50000"/>
                  </a:schemeClr>
                </a:solidFill>
              </a:rPr>
              <a:t>or</a:t>
            </a:r>
            <a:r>
              <a:rPr b="1" u="none" spc="-30" dirty="0">
                <a:solidFill>
                  <a:schemeClr val="accent3">
                    <a:lumMod val="50000"/>
                  </a:schemeClr>
                </a:solidFill>
              </a:rPr>
              <a:t> </a:t>
            </a:r>
            <a:r>
              <a:rPr b="1" u="none" spc="45" dirty="0">
                <a:solidFill>
                  <a:schemeClr val="accent3">
                    <a:lumMod val="50000"/>
                  </a:schemeClr>
                </a:solidFill>
              </a:rPr>
              <a:t>dangerous</a:t>
            </a:r>
            <a:r>
              <a:rPr b="1" u="none" spc="-30" dirty="0">
                <a:solidFill>
                  <a:schemeClr val="accent3">
                    <a:lumMod val="50000"/>
                  </a:schemeClr>
                </a:solidFill>
              </a:rPr>
              <a:t> </a:t>
            </a:r>
            <a:r>
              <a:rPr b="1" u="none" spc="-10" dirty="0">
                <a:solidFill>
                  <a:schemeClr val="accent3">
                    <a:lumMod val="50000"/>
                  </a:schemeClr>
                </a:solidFill>
              </a:rPr>
              <a:t>subjects.</a:t>
            </a:r>
          </a:p>
        </p:txBody>
      </p:sp>
      <p:sp>
        <p:nvSpPr>
          <p:cNvPr id="6" name="object 6"/>
          <p:cNvSpPr txBox="1"/>
          <p:nvPr/>
        </p:nvSpPr>
        <p:spPr>
          <a:xfrm>
            <a:off x="685800" y="9226550"/>
            <a:ext cx="16078199" cy="751488"/>
          </a:xfrm>
          <a:prstGeom prst="rect">
            <a:avLst/>
          </a:prstGeom>
        </p:spPr>
        <p:txBody>
          <a:bodyPr vert="horz" wrap="square" lIns="0" tIns="12700" rIns="0" bIns="0" rtlCol="0">
            <a:spAutoFit/>
          </a:bodyPr>
          <a:lstStyle/>
          <a:p>
            <a:pPr marL="12700">
              <a:lnSpc>
                <a:spcPct val="100000"/>
              </a:lnSpc>
              <a:spcBef>
                <a:spcPts val="100"/>
              </a:spcBef>
            </a:pPr>
            <a:r>
              <a:rPr sz="2400" b="1" spc="110" dirty="0">
                <a:solidFill>
                  <a:srgbClr val="FF1616"/>
                </a:solidFill>
                <a:latin typeface="Calibri"/>
                <a:cs typeface="Calibri"/>
              </a:rPr>
              <a:t>Training:</a:t>
            </a:r>
            <a:r>
              <a:rPr lang="en-US" sz="2400" b="1" spc="-65" dirty="0">
                <a:solidFill>
                  <a:srgbClr val="FF1616"/>
                </a:solidFill>
                <a:latin typeface="Calibri"/>
                <a:cs typeface="Calibri"/>
              </a:rPr>
              <a:t> 12ga Less Than Lethal kinetic energy platform. 8 hour Less Than Lethal course, annual </a:t>
            </a:r>
            <a:r>
              <a:rPr lang="en-US" sz="2400" b="1" spc="75" dirty="0">
                <a:solidFill>
                  <a:srgbClr val="FF1616"/>
                </a:solidFill>
                <a:latin typeface="Calibri"/>
                <a:cs typeface="Calibri"/>
              </a:rPr>
              <a:t>d</a:t>
            </a:r>
            <a:r>
              <a:rPr sz="2400" b="1" spc="75" dirty="0">
                <a:solidFill>
                  <a:srgbClr val="FF1616"/>
                </a:solidFill>
                <a:latin typeface="Calibri"/>
                <a:cs typeface="Calibri"/>
              </a:rPr>
              <a:t>epartment</a:t>
            </a:r>
            <a:r>
              <a:rPr sz="2400" b="1" spc="-65" dirty="0">
                <a:solidFill>
                  <a:srgbClr val="FF1616"/>
                </a:solidFill>
                <a:latin typeface="Calibri"/>
                <a:cs typeface="Calibri"/>
              </a:rPr>
              <a:t> </a:t>
            </a:r>
            <a:r>
              <a:rPr lang="en-US" sz="2400" b="1" spc="-65" dirty="0">
                <a:solidFill>
                  <a:srgbClr val="FF1616"/>
                </a:solidFill>
                <a:latin typeface="Calibri"/>
                <a:cs typeface="Calibri"/>
              </a:rPr>
              <a:t>recertification training / </a:t>
            </a:r>
            <a:r>
              <a:rPr sz="2400" b="1" spc="90" dirty="0">
                <a:solidFill>
                  <a:srgbClr val="FF1616"/>
                </a:solidFill>
                <a:latin typeface="Calibri"/>
                <a:cs typeface="Calibri"/>
              </a:rPr>
              <a:t>qualification</a:t>
            </a:r>
            <a:r>
              <a:rPr sz="2400" b="1" spc="80" dirty="0">
                <a:solidFill>
                  <a:srgbClr val="FF1616"/>
                </a:solidFill>
                <a:latin typeface="Calibri"/>
                <a:cs typeface="Calibri"/>
              </a:rPr>
              <a:t>.</a:t>
            </a:r>
            <a:endParaRPr sz="2400" dirty="0">
              <a:latin typeface="Calibri"/>
              <a:cs typeface="Calibri"/>
            </a:endParaRPr>
          </a:p>
        </p:txBody>
      </p:sp>
      <p:sp>
        <p:nvSpPr>
          <p:cNvPr id="7" name="TextBox 6"/>
          <p:cNvSpPr txBox="1"/>
          <p:nvPr/>
        </p:nvSpPr>
        <p:spPr>
          <a:xfrm>
            <a:off x="304800" y="3619500"/>
            <a:ext cx="13419058" cy="923330"/>
          </a:xfrm>
          <a:prstGeom prst="rect">
            <a:avLst/>
          </a:prstGeom>
          <a:noFill/>
        </p:spPr>
        <p:txBody>
          <a:bodyPr wrap="none" rtlCol="0">
            <a:spAutoFit/>
          </a:bodyPr>
          <a:lstStyle/>
          <a:p>
            <a:r>
              <a:rPr lang="en-US" dirty="0">
                <a:solidFill>
                  <a:schemeClr val="accent3">
                    <a:lumMod val="50000"/>
                  </a:schemeClr>
                </a:solidFill>
              </a:rPr>
              <a:t>Issued to trained and qualified patrol deputies </a:t>
            </a:r>
          </a:p>
          <a:p>
            <a:endParaRPr lang="en-US" dirty="0">
              <a:solidFill>
                <a:schemeClr val="accent3">
                  <a:lumMod val="50000"/>
                </a:schemeClr>
              </a:solidFill>
            </a:endParaRPr>
          </a:p>
          <a:p>
            <a:r>
              <a:rPr lang="en-US" dirty="0">
                <a:solidFill>
                  <a:schemeClr val="accent3">
                    <a:lumMod val="50000"/>
                  </a:schemeClr>
                </a:solidFill>
              </a:rPr>
              <a:t>Secured in Corrections armory and available for deployment in the corrections setting by trained / qualified Corrections deputies.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450318" y="0"/>
            <a:ext cx="8837680" cy="10286999"/>
          </a:xfrm>
          <a:prstGeom prst="rect">
            <a:avLst/>
          </a:prstGeom>
        </p:spPr>
      </p:pic>
      <p:sp>
        <p:nvSpPr>
          <p:cNvPr id="3" name="object 3"/>
          <p:cNvSpPr txBox="1">
            <a:spLocks noGrp="1"/>
          </p:cNvSpPr>
          <p:nvPr>
            <p:ph type="title"/>
          </p:nvPr>
        </p:nvSpPr>
        <p:spPr>
          <a:xfrm>
            <a:off x="1016272" y="978638"/>
            <a:ext cx="7746365" cy="2503170"/>
          </a:xfrm>
          <a:prstGeom prst="rect">
            <a:avLst/>
          </a:prstGeom>
        </p:spPr>
        <p:txBody>
          <a:bodyPr vert="horz" wrap="square" lIns="0" tIns="103505" rIns="0" bIns="0" rtlCol="0">
            <a:spAutoFit/>
          </a:bodyPr>
          <a:lstStyle/>
          <a:p>
            <a:pPr marL="797560" marR="935990" indent="1610360">
              <a:lnSpc>
                <a:spcPts val="6300"/>
              </a:lnSpc>
              <a:spcBef>
                <a:spcPts val="815"/>
              </a:spcBef>
            </a:pPr>
            <a:r>
              <a:rPr sz="5750" b="1" u="none" spc="365" dirty="0">
                <a:solidFill>
                  <a:srgbClr val="FFFFFF"/>
                </a:solidFill>
                <a:latin typeface="Calibri"/>
                <a:cs typeface="Calibri"/>
              </a:rPr>
              <a:t>CTS</a:t>
            </a:r>
            <a:r>
              <a:rPr sz="5750" b="1" u="none" spc="-150" dirty="0">
                <a:solidFill>
                  <a:srgbClr val="FFFFFF"/>
                </a:solidFill>
                <a:latin typeface="Calibri"/>
                <a:cs typeface="Calibri"/>
              </a:rPr>
              <a:t> </a:t>
            </a:r>
            <a:r>
              <a:rPr sz="5750" b="1" u="none" spc="90" dirty="0">
                <a:solidFill>
                  <a:srgbClr val="FFFFFF"/>
                </a:solidFill>
                <a:latin typeface="Calibri"/>
                <a:cs typeface="Calibri"/>
              </a:rPr>
              <a:t>2581 </a:t>
            </a:r>
            <a:r>
              <a:rPr sz="5750" b="1" u="none" dirty="0">
                <a:solidFill>
                  <a:srgbClr val="FFFFFF"/>
                </a:solidFill>
                <a:latin typeface="Calibri"/>
                <a:cs typeface="Calibri"/>
              </a:rPr>
              <a:t>12GA</a:t>
            </a:r>
            <a:r>
              <a:rPr sz="5750" b="1" u="none" spc="-130" dirty="0">
                <a:solidFill>
                  <a:srgbClr val="FFFFFF"/>
                </a:solidFill>
                <a:latin typeface="Calibri"/>
                <a:cs typeface="Calibri"/>
              </a:rPr>
              <a:t> </a:t>
            </a:r>
            <a:r>
              <a:rPr sz="5750" b="1" u="none" spc="265" dirty="0">
                <a:solidFill>
                  <a:srgbClr val="FFFFFF"/>
                </a:solidFill>
                <a:latin typeface="Calibri"/>
                <a:cs typeface="Calibri"/>
              </a:rPr>
              <a:t>SUPER-</a:t>
            </a:r>
            <a:r>
              <a:rPr sz="5750" b="1" u="none" spc="270" dirty="0">
                <a:solidFill>
                  <a:srgbClr val="FFFFFF"/>
                </a:solidFill>
                <a:latin typeface="Calibri"/>
                <a:cs typeface="Calibri"/>
              </a:rPr>
              <a:t>SOCK</a:t>
            </a:r>
            <a:endParaRPr sz="5750">
              <a:latin typeface="Calibri"/>
              <a:cs typeface="Calibri"/>
            </a:endParaRPr>
          </a:p>
          <a:p>
            <a:pPr marL="12700">
              <a:lnSpc>
                <a:spcPts val="6190"/>
              </a:lnSpc>
            </a:pPr>
            <a:r>
              <a:rPr sz="5750" b="1" u="none" spc="200" dirty="0">
                <a:solidFill>
                  <a:srgbClr val="FFFFFF"/>
                </a:solidFill>
                <a:latin typeface="Calibri"/>
                <a:cs typeface="Calibri"/>
              </a:rPr>
              <a:t>Kinetic</a:t>
            </a:r>
            <a:r>
              <a:rPr sz="5750" b="1" u="none" spc="-130" dirty="0">
                <a:solidFill>
                  <a:srgbClr val="FFFFFF"/>
                </a:solidFill>
                <a:latin typeface="Calibri"/>
                <a:cs typeface="Calibri"/>
              </a:rPr>
              <a:t> </a:t>
            </a:r>
            <a:r>
              <a:rPr sz="5750" b="1" u="none" spc="235" dirty="0">
                <a:solidFill>
                  <a:srgbClr val="FFFFFF"/>
                </a:solidFill>
                <a:latin typeface="Calibri"/>
                <a:cs typeface="Calibri"/>
              </a:rPr>
              <a:t>Energy</a:t>
            </a:r>
            <a:r>
              <a:rPr sz="5750" b="1" u="none" spc="-130" dirty="0">
                <a:solidFill>
                  <a:srgbClr val="FFFFFF"/>
                </a:solidFill>
                <a:latin typeface="Calibri"/>
                <a:cs typeface="Calibri"/>
              </a:rPr>
              <a:t> </a:t>
            </a:r>
            <a:r>
              <a:rPr sz="5750" b="1" u="none" spc="45" dirty="0">
                <a:solidFill>
                  <a:srgbClr val="FFFFFF"/>
                </a:solidFill>
                <a:latin typeface="Calibri"/>
                <a:cs typeface="Calibri"/>
              </a:rPr>
              <a:t>Munition</a:t>
            </a:r>
            <a:endParaRPr sz="5750">
              <a:latin typeface="Calibri"/>
              <a:cs typeface="Calibri"/>
            </a:endParaRPr>
          </a:p>
        </p:txBody>
      </p:sp>
      <p:sp>
        <p:nvSpPr>
          <p:cNvPr id="6" name="object 6"/>
          <p:cNvSpPr txBox="1"/>
          <p:nvPr/>
        </p:nvSpPr>
        <p:spPr>
          <a:xfrm>
            <a:off x="228600" y="3771900"/>
            <a:ext cx="8994775" cy="6049733"/>
          </a:xfrm>
          <a:prstGeom prst="rect">
            <a:avLst/>
          </a:prstGeom>
        </p:spPr>
        <p:txBody>
          <a:bodyPr vert="horz" wrap="square" lIns="0" tIns="12065" rIns="0" bIns="0" rtlCol="0">
            <a:spAutoFit/>
          </a:bodyPr>
          <a:lstStyle/>
          <a:p>
            <a:pPr marL="384810" marR="5080">
              <a:lnSpc>
                <a:spcPct val="117900"/>
              </a:lnSpc>
              <a:spcBef>
                <a:spcPts val="95"/>
              </a:spcBef>
            </a:pPr>
            <a:r>
              <a:rPr sz="2500" spc="60" dirty="0">
                <a:solidFill>
                  <a:srgbClr val="FAFAFA"/>
                </a:solidFill>
                <a:latin typeface="Calibri"/>
                <a:cs typeface="Calibri"/>
              </a:rPr>
              <a:t>The</a:t>
            </a:r>
            <a:r>
              <a:rPr sz="2500" spc="-30" dirty="0">
                <a:solidFill>
                  <a:srgbClr val="FAFAFA"/>
                </a:solidFill>
                <a:latin typeface="Calibri"/>
                <a:cs typeface="Calibri"/>
              </a:rPr>
              <a:t> </a:t>
            </a:r>
            <a:r>
              <a:rPr sz="2500" spc="-20" dirty="0">
                <a:solidFill>
                  <a:srgbClr val="FAFAFA"/>
                </a:solidFill>
                <a:latin typeface="Calibri"/>
                <a:cs typeface="Calibri"/>
              </a:rPr>
              <a:t>Model</a:t>
            </a:r>
            <a:r>
              <a:rPr sz="2500" spc="-30" dirty="0">
                <a:solidFill>
                  <a:srgbClr val="FAFAFA"/>
                </a:solidFill>
                <a:latin typeface="Calibri"/>
                <a:cs typeface="Calibri"/>
              </a:rPr>
              <a:t> </a:t>
            </a:r>
            <a:r>
              <a:rPr sz="2500" dirty="0">
                <a:solidFill>
                  <a:srgbClr val="FAFAFA"/>
                </a:solidFill>
                <a:latin typeface="Calibri"/>
                <a:cs typeface="Calibri"/>
              </a:rPr>
              <a:t>2581</a:t>
            </a:r>
            <a:r>
              <a:rPr sz="2500" spc="-30" dirty="0">
                <a:solidFill>
                  <a:srgbClr val="FAFAFA"/>
                </a:solidFill>
                <a:latin typeface="Calibri"/>
                <a:cs typeface="Calibri"/>
              </a:rPr>
              <a:t> </a:t>
            </a:r>
            <a:r>
              <a:rPr sz="2500" spc="55" dirty="0">
                <a:solidFill>
                  <a:srgbClr val="FAFAFA"/>
                </a:solidFill>
                <a:latin typeface="Calibri"/>
                <a:cs typeface="Calibri"/>
              </a:rPr>
              <a:t>Super-</a:t>
            </a:r>
            <a:r>
              <a:rPr sz="2500" spc="105" dirty="0">
                <a:solidFill>
                  <a:srgbClr val="FAFAFA"/>
                </a:solidFill>
                <a:latin typeface="Calibri"/>
                <a:cs typeface="Calibri"/>
              </a:rPr>
              <a:t>Sock</a:t>
            </a:r>
            <a:r>
              <a:rPr sz="2500" spc="-25" dirty="0">
                <a:solidFill>
                  <a:srgbClr val="FAFAFA"/>
                </a:solidFill>
                <a:latin typeface="Calibri"/>
                <a:cs typeface="Calibri"/>
              </a:rPr>
              <a:t> </a:t>
            </a:r>
            <a:r>
              <a:rPr sz="2500" spc="60" dirty="0">
                <a:solidFill>
                  <a:srgbClr val="FAFAFA"/>
                </a:solidFill>
                <a:latin typeface="Calibri"/>
                <a:cs typeface="Calibri"/>
              </a:rPr>
              <a:t>is</a:t>
            </a:r>
            <a:r>
              <a:rPr sz="2500" spc="-30" dirty="0">
                <a:solidFill>
                  <a:srgbClr val="FAFAFA"/>
                </a:solidFill>
                <a:latin typeface="Calibri"/>
                <a:cs typeface="Calibri"/>
              </a:rPr>
              <a:t> </a:t>
            </a:r>
            <a:r>
              <a:rPr sz="2500" spc="55" dirty="0">
                <a:solidFill>
                  <a:srgbClr val="FAFAFA"/>
                </a:solidFill>
                <a:latin typeface="Calibri"/>
                <a:cs typeface="Calibri"/>
              </a:rPr>
              <a:t>in</a:t>
            </a:r>
            <a:r>
              <a:rPr sz="2500" spc="-30" dirty="0">
                <a:solidFill>
                  <a:srgbClr val="FAFAFA"/>
                </a:solidFill>
                <a:latin typeface="Calibri"/>
                <a:cs typeface="Calibri"/>
              </a:rPr>
              <a:t> </a:t>
            </a:r>
            <a:r>
              <a:rPr sz="2500" dirty="0">
                <a:solidFill>
                  <a:srgbClr val="FAFAFA"/>
                </a:solidFill>
                <a:latin typeface="Calibri"/>
                <a:cs typeface="Calibri"/>
              </a:rPr>
              <a:t>its</a:t>
            </a:r>
            <a:r>
              <a:rPr sz="2500" spc="-30" dirty="0">
                <a:solidFill>
                  <a:srgbClr val="FAFAFA"/>
                </a:solidFill>
                <a:latin typeface="Calibri"/>
                <a:cs typeface="Calibri"/>
              </a:rPr>
              <a:t> </a:t>
            </a:r>
            <a:r>
              <a:rPr sz="2500" spc="45" dirty="0">
                <a:solidFill>
                  <a:srgbClr val="FAFAFA"/>
                </a:solidFill>
                <a:latin typeface="Calibri"/>
                <a:cs typeface="Calibri"/>
              </a:rPr>
              <a:t>deployed</a:t>
            </a:r>
            <a:r>
              <a:rPr sz="2500" spc="-25" dirty="0">
                <a:solidFill>
                  <a:srgbClr val="FAFAFA"/>
                </a:solidFill>
                <a:latin typeface="Calibri"/>
                <a:cs typeface="Calibri"/>
              </a:rPr>
              <a:t> </a:t>
            </a:r>
            <a:r>
              <a:rPr sz="2500" dirty="0">
                <a:solidFill>
                  <a:srgbClr val="FAFAFA"/>
                </a:solidFill>
                <a:latin typeface="Calibri"/>
                <a:cs typeface="Calibri"/>
              </a:rPr>
              <a:t>state</a:t>
            </a:r>
            <a:r>
              <a:rPr sz="2500" spc="-30" dirty="0">
                <a:solidFill>
                  <a:srgbClr val="FAFAFA"/>
                </a:solidFill>
                <a:latin typeface="Calibri"/>
                <a:cs typeface="Calibri"/>
              </a:rPr>
              <a:t> </a:t>
            </a:r>
            <a:r>
              <a:rPr sz="2500" spc="35" dirty="0">
                <a:solidFill>
                  <a:srgbClr val="FAFAFA"/>
                </a:solidFill>
                <a:latin typeface="Calibri"/>
                <a:cs typeface="Calibri"/>
              </a:rPr>
              <a:t>immediately </a:t>
            </a:r>
            <a:r>
              <a:rPr sz="2500" spc="55" dirty="0">
                <a:solidFill>
                  <a:srgbClr val="FAFAFA"/>
                </a:solidFill>
                <a:latin typeface="Calibri"/>
                <a:cs typeface="Calibri"/>
              </a:rPr>
              <a:t>upon</a:t>
            </a:r>
            <a:r>
              <a:rPr sz="2500" spc="65" dirty="0">
                <a:solidFill>
                  <a:srgbClr val="FAFAFA"/>
                </a:solidFill>
                <a:latin typeface="Calibri"/>
                <a:cs typeface="Calibri"/>
              </a:rPr>
              <a:t> </a:t>
            </a:r>
            <a:r>
              <a:rPr sz="2500" dirty="0">
                <a:solidFill>
                  <a:srgbClr val="FAFAFA"/>
                </a:solidFill>
                <a:latin typeface="Calibri"/>
                <a:cs typeface="Calibri"/>
              </a:rPr>
              <a:t>exiting</a:t>
            </a:r>
            <a:r>
              <a:rPr sz="2500" spc="65" dirty="0">
                <a:solidFill>
                  <a:srgbClr val="FAFAFA"/>
                </a:solidFill>
                <a:latin typeface="Calibri"/>
                <a:cs typeface="Calibri"/>
              </a:rPr>
              <a:t> </a:t>
            </a:r>
            <a:r>
              <a:rPr sz="2500" dirty="0">
                <a:solidFill>
                  <a:srgbClr val="FAFAFA"/>
                </a:solidFill>
                <a:latin typeface="Calibri"/>
                <a:cs typeface="Calibri"/>
              </a:rPr>
              <a:t>the</a:t>
            </a:r>
            <a:r>
              <a:rPr sz="2500" spc="65" dirty="0">
                <a:solidFill>
                  <a:srgbClr val="FAFAFA"/>
                </a:solidFill>
                <a:latin typeface="Calibri"/>
                <a:cs typeface="Calibri"/>
              </a:rPr>
              <a:t> </a:t>
            </a:r>
            <a:r>
              <a:rPr sz="2500" dirty="0">
                <a:solidFill>
                  <a:srgbClr val="FAFAFA"/>
                </a:solidFill>
                <a:latin typeface="Calibri"/>
                <a:cs typeface="Calibri"/>
              </a:rPr>
              <a:t>barrel.</a:t>
            </a:r>
            <a:r>
              <a:rPr sz="2500" spc="65" dirty="0">
                <a:solidFill>
                  <a:srgbClr val="FAFAFA"/>
                </a:solidFill>
                <a:latin typeface="Calibri"/>
                <a:cs typeface="Calibri"/>
              </a:rPr>
              <a:t> </a:t>
            </a:r>
            <a:r>
              <a:rPr sz="2500" dirty="0">
                <a:solidFill>
                  <a:srgbClr val="FAFAFA"/>
                </a:solidFill>
                <a:latin typeface="Calibri"/>
                <a:cs typeface="Calibri"/>
              </a:rPr>
              <a:t>It</a:t>
            </a:r>
            <a:r>
              <a:rPr sz="2500" spc="65" dirty="0">
                <a:solidFill>
                  <a:srgbClr val="FAFAFA"/>
                </a:solidFill>
                <a:latin typeface="Calibri"/>
                <a:cs typeface="Calibri"/>
              </a:rPr>
              <a:t> </a:t>
            </a:r>
            <a:r>
              <a:rPr sz="2500" dirty="0">
                <a:solidFill>
                  <a:srgbClr val="FAFAFA"/>
                </a:solidFill>
                <a:latin typeface="Calibri"/>
                <a:cs typeface="Calibri"/>
              </a:rPr>
              <a:t>does</a:t>
            </a:r>
            <a:r>
              <a:rPr sz="2500" spc="70" dirty="0">
                <a:solidFill>
                  <a:srgbClr val="FAFAFA"/>
                </a:solidFill>
                <a:latin typeface="Calibri"/>
                <a:cs typeface="Calibri"/>
              </a:rPr>
              <a:t> </a:t>
            </a:r>
            <a:r>
              <a:rPr sz="2500" dirty="0">
                <a:solidFill>
                  <a:srgbClr val="FAFAFA"/>
                </a:solidFill>
                <a:latin typeface="Calibri"/>
                <a:cs typeface="Calibri"/>
              </a:rPr>
              <a:t>not</a:t>
            </a:r>
            <a:r>
              <a:rPr sz="2500" spc="65" dirty="0">
                <a:solidFill>
                  <a:srgbClr val="FAFAFA"/>
                </a:solidFill>
                <a:latin typeface="Calibri"/>
                <a:cs typeface="Calibri"/>
              </a:rPr>
              <a:t> </a:t>
            </a:r>
            <a:r>
              <a:rPr sz="2500" dirty="0">
                <a:solidFill>
                  <a:srgbClr val="FAFAFA"/>
                </a:solidFill>
                <a:latin typeface="Calibri"/>
                <a:cs typeface="Calibri"/>
              </a:rPr>
              <a:t>require</a:t>
            </a:r>
            <a:r>
              <a:rPr sz="2500" spc="65" dirty="0">
                <a:solidFill>
                  <a:srgbClr val="FAFAFA"/>
                </a:solidFill>
                <a:latin typeface="Calibri"/>
                <a:cs typeface="Calibri"/>
              </a:rPr>
              <a:t> </a:t>
            </a:r>
            <a:r>
              <a:rPr sz="2500" spc="70" dirty="0">
                <a:solidFill>
                  <a:srgbClr val="FAFAFA"/>
                </a:solidFill>
                <a:latin typeface="Calibri"/>
                <a:cs typeface="Calibri"/>
              </a:rPr>
              <a:t>a</a:t>
            </a:r>
            <a:r>
              <a:rPr sz="2500" spc="65" dirty="0">
                <a:solidFill>
                  <a:srgbClr val="FAFAFA"/>
                </a:solidFill>
                <a:latin typeface="Calibri"/>
                <a:cs typeface="Calibri"/>
              </a:rPr>
              <a:t> </a:t>
            </a:r>
            <a:r>
              <a:rPr sz="2500" spc="60" dirty="0">
                <a:solidFill>
                  <a:srgbClr val="FAFAFA"/>
                </a:solidFill>
                <a:latin typeface="Calibri"/>
                <a:cs typeface="Calibri"/>
              </a:rPr>
              <a:t>minimum</a:t>
            </a:r>
            <a:r>
              <a:rPr sz="2500" spc="65" dirty="0">
                <a:solidFill>
                  <a:srgbClr val="FAFAFA"/>
                </a:solidFill>
                <a:latin typeface="Calibri"/>
                <a:cs typeface="Calibri"/>
              </a:rPr>
              <a:t> </a:t>
            </a:r>
            <a:r>
              <a:rPr sz="2500" dirty="0">
                <a:solidFill>
                  <a:srgbClr val="FAFAFA"/>
                </a:solidFill>
                <a:latin typeface="Calibri"/>
                <a:cs typeface="Calibri"/>
              </a:rPr>
              <a:t>range</a:t>
            </a:r>
            <a:r>
              <a:rPr sz="2500" spc="65" dirty="0">
                <a:solidFill>
                  <a:srgbClr val="FAFAFA"/>
                </a:solidFill>
                <a:latin typeface="Calibri"/>
                <a:cs typeface="Calibri"/>
              </a:rPr>
              <a:t> </a:t>
            </a:r>
            <a:r>
              <a:rPr sz="2500" spc="-25" dirty="0">
                <a:solidFill>
                  <a:srgbClr val="FAFAFA"/>
                </a:solidFill>
                <a:latin typeface="Calibri"/>
                <a:cs typeface="Calibri"/>
              </a:rPr>
              <a:t>to </a:t>
            </a:r>
            <a:r>
              <a:rPr sz="2500" dirty="0">
                <a:solidFill>
                  <a:srgbClr val="FAFAFA"/>
                </a:solidFill>
                <a:latin typeface="Calibri"/>
                <a:cs typeface="Calibri"/>
              </a:rPr>
              <a:t>“unfold”</a:t>
            </a:r>
            <a:r>
              <a:rPr sz="2500" spc="70" dirty="0">
                <a:solidFill>
                  <a:srgbClr val="FAFAFA"/>
                </a:solidFill>
                <a:latin typeface="Calibri"/>
                <a:cs typeface="Calibri"/>
              </a:rPr>
              <a:t> </a:t>
            </a:r>
            <a:r>
              <a:rPr sz="2500" dirty="0">
                <a:solidFill>
                  <a:srgbClr val="FAFAFA"/>
                </a:solidFill>
                <a:latin typeface="Calibri"/>
                <a:cs typeface="Calibri"/>
              </a:rPr>
              <a:t>or</a:t>
            </a:r>
            <a:r>
              <a:rPr sz="2500" spc="70" dirty="0">
                <a:solidFill>
                  <a:srgbClr val="FAFAFA"/>
                </a:solidFill>
                <a:latin typeface="Calibri"/>
                <a:cs typeface="Calibri"/>
              </a:rPr>
              <a:t> </a:t>
            </a:r>
            <a:r>
              <a:rPr sz="2500" dirty="0">
                <a:solidFill>
                  <a:srgbClr val="FAFAFA"/>
                </a:solidFill>
                <a:latin typeface="Calibri"/>
                <a:cs typeface="Calibri"/>
              </a:rPr>
              <a:t>“stabilize.”</a:t>
            </a:r>
            <a:r>
              <a:rPr sz="2500" spc="70" dirty="0">
                <a:solidFill>
                  <a:srgbClr val="FAFAFA"/>
                </a:solidFill>
                <a:latin typeface="Calibri"/>
                <a:cs typeface="Calibri"/>
              </a:rPr>
              <a:t> </a:t>
            </a:r>
            <a:r>
              <a:rPr sz="2500" spc="60" dirty="0">
                <a:solidFill>
                  <a:srgbClr val="FAFAFA"/>
                </a:solidFill>
                <a:latin typeface="Calibri"/>
                <a:cs typeface="Calibri"/>
              </a:rPr>
              <a:t>The</a:t>
            </a:r>
            <a:r>
              <a:rPr sz="2500" spc="70" dirty="0">
                <a:solidFill>
                  <a:srgbClr val="FAFAFA"/>
                </a:solidFill>
                <a:latin typeface="Calibri"/>
                <a:cs typeface="Calibri"/>
              </a:rPr>
              <a:t> </a:t>
            </a:r>
            <a:r>
              <a:rPr sz="2500" spc="55" dirty="0">
                <a:solidFill>
                  <a:srgbClr val="FAFAFA"/>
                </a:solidFill>
                <a:latin typeface="Calibri"/>
                <a:cs typeface="Calibri"/>
              </a:rPr>
              <a:t>Super-</a:t>
            </a:r>
            <a:r>
              <a:rPr sz="2500" spc="105" dirty="0">
                <a:solidFill>
                  <a:srgbClr val="FAFAFA"/>
                </a:solidFill>
                <a:latin typeface="Calibri"/>
                <a:cs typeface="Calibri"/>
              </a:rPr>
              <a:t>Sock</a:t>
            </a:r>
            <a:r>
              <a:rPr sz="2500" spc="70" dirty="0">
                <a:solidFill>
                  <a:srgbClr val="FAFAFA"/>
                </a:solidFill>
                <a:latin typeface="Calibri"/>
                <a:cs typeface="Calibri"/>
              </a:rPr>
              <a:t> </a:t>
            </a:r>
            <a:r>
              <a:rPr sz="2500" spc="60" dirty="0">
                <a:solidFill>
                  <a:srgbClr val="FAFAFA"/>
                </a:solidFill>
                <a:latin typeface="Calibri"/>
                <a:cs typeface="Calibri"/>
              </a:rPr>
              <a:t>is</a:t>
            </a:r>
            <a:r>
              <a:rPr sz="2500" spc="70" dirty="0">
                <a:solidFill>
                  <a:srgbClr val="FAFAFA"/>
                </a:solidFill>
                <a:latin typeface="Calibri"/>
                <a:cs typeface="Calibri"/>
              </a:rPr>
              <a:t> </a:t>
            </a:r>
            <a:r>
              <a:rPr sz="2500" spc="65" dirty="0">
                <a:solidFill>
                  <a:srgbClr val="FAFAFA"/>
                </a:solidFill>
                <a:latin typeface="Calibri"/>
                <a:cs typeface="Calibri"/>
              </a:rPr>
              <a:t>an</a:t>
            </a:r>
            <a:r>
              <a:rPr sz="2500" spc="70" dirty="0">
                <a:solidFill>
                  <a:srgbClr val="FAFAFA"/>
                </a:solidFill>
                <a:latin typeface="Calibri"/>
                <a:cs typeface="Calibri"/>
              </a:rPr>
              <a:t> </a:t>
            </a:r>
            <a:r>
              <a:rPr sz="2500" spc="40" dirty="0">
                <a:solidFill>
                  <a:srgbClr val="FAFAFA"/>
                </a:solidFill>
                <a:latin typeface="Calibri"/>
                <a:cs typeface="Calibri"/>
              </a:rPr>
              <a:t>aerodynamic </a:t>
            </a:r>
            <a:r>
              <a:rPr sz="2500" dirty="0">
                <a:solidFill>
                  <a:srgbClr val="FAFAFA"/>
                </a:solidFill>
                <a:latin typeface="Calibri"/>
                <a:cs typeface="Calibri"/>
              </a:rPr>
              <a:t>projectile</a:t>
            </a:r>
            <a:r>
              <a:rPr sz="2500" spc="35" dirty="0">
                <a:solidFill>
                  <a:srgbClr val="FAFAFA"/>
                </a:solidFill>
                <a:latin typeface="Calibri"/>
                <a:cs typeface="Calibri"/>
              </a:rPr>
              <a:t> </a:t>
            </a:r>
            <a:r>
              <a:rPr sz="2500" spc="70" dirty="0">
                <a:solidFill>
                  <a:srgbClr val="FAFAFA"/>
                </a:solidFill>
                <a:latin typeface="Calibri"/>
                <a:cs typeface="Calibri"/>
              </a:rPr>
              <a:t>and</a:t>
            </a:r>
            <a:r>
              <a:rPr sz="2500" spc="40" dirty="0">
                <a:solidFill>
                  <a:srgbClr val="FAFAFA"/>
                </a:solidFill>
                <a:latin typeface="Calibri"/>
                <a:cs typeface="Calibri"/>
              </a:rPr>
              <a:t> </a:t>
            </a:r>
            <a:r>
              <a:rPr sz="2500" dirty="0">
                <a:solidFill>
                  <a:srgbClr val="FAFAFA"/>
                </a:solidFill>
                <a:latin typeface="Calibri"/>
                <a:cs typeface="Calibri"/>
              </a:rPr>
              <a:t>it’s</a:t>
            </a:r>
            <a:r>
              <a:rPr sz="2500" spc="40" dirty="0">
                <a:solidFill>
                  <a:srgbClr val="FAFAFA"/>
                </a:solidFill>
                <a:latin typeface="Calibri"/>
                <a:cs typeface="Calibri"/>
              </a:rPr>
              <a:t> </a:t>
            </a:r>
            <a:r>
              <a:rPr sz="2500" spc="60" dirty="0">
                <a:solidFill>
                  <a:srgbClr val="FAFAFA"/>
                </a:solidFill>
                <a:latin typeface="Calibri"/>
                <a:cs typeface="Calibri"/>
              </a:rPr>
              <a:t>accuracy</a:t>
            </a:r>
            <a:r>
              <a:rPr sz="2500" spc="35" dirty="0">
                <a:solidFill>
                  <a:srgbClr val="FAFAFA"/>
                </a:solidFill>
                <a:latin typeface="Calibri"/>
                <a:cs typeface="Calibri"/>
              </a:rPr>
              <a:t> </a:t>
            </a:r>
            <a:r>
              <a:rPr sz="2500" spc="60" dirty="0">
                <a:solidFill>
                  <a:srgbClr val="FAFAFA"/>
                </a:solidFill>
                <a:latin typeface="Calibri"/>
                <a:cs typeface="Calibri"/>
              </a:rPr>
              <a:t>is</a:t>
            </a:r>
            <a:r>
              <a:rPr sz="2500" spc="40" dirty="0">
                <a:solidFill>
                  <a:srgbClr val="FAFAFA"/>
                </a:solidFill>
                <a:latin typeface="Calibri"/>
                <a:cs typeface="Calibri"/>
              </a:rPr>
              <a:t> </a:t>
            </a:r>
            <a:r>
              <a:rPr sz="2500" dirty="0">
                <a:solidFill>
                  <a:srgbClr val="FAFAFA"/>
                </a:solidFill>
                <a:latin typeface="Calibri"/>
                <a:cs typeface="Calibri"/>
              </a:rPr>
              <a:t>relative</a:t>
            </a:r>
            <a:r>
              <a:rPr sz="2500" spc="40" dirty="0">
                <a:solidFill>
                  <a:srgbClr val="FAFAFA"/>
                </a:solidFill>
                <a:latin typeface="Calibri"/>
                <a:cs typeface="Calibri"/>
              </a:rPr>
              <a:t> </a:t>
            </a:r>
            <a:r>
              <a:rPr sz="2500" dirty="0">
                <a:solidFill>
                  <a:srgbClr val="FAFAFA"/>
                </a:solidFill>
                <a:latin typeface="Calibri"/>
                <a:cs typeface="Calibri"/>
              </a:rPr>
              <a:t>to</a:t>
            </a:r>
            <a:r>
              <a:rPr sz="2500" spc="40" dirty="0">
                <a:solidFill>
                  <a:srgbClr val="FAFAFA"/>
                </a:solidFill>
                <a:latin typeface="Calibri"/>
                <a:cs typeface="Calibri"/>
              </a:rPr>
              <a:t> </a:t>
            </a:r>
            <a:r>
              <a:rPr sz="2500" dirty="0">
                <a:solidFill>
                  <a:srgbClr val="FAFAFA"/>
                </a:solidFill>
                <a:latin typeface="Calibri"/>
                <a:cs typeface="Calibri"/>
              </a:rPr>
              <a:t>the</a:t>
            </a:r>
            <a:r>
              <a:rPr sz="2500" spc="35" dirty="0">
                <a:solidFill>
                  <a:srgbClr val="FAFAFA"/>
                </a:solidFill>
                <a:latin typeface="Calibri"/>
                <a:cs typeface="Calibri"/>
              </a:rPr>
              <a:t> </a:t>
            </a:r>
            <a:r>
              <a:rPr sz="2500" spc="45" dirty="0">
                <a:solidFill>
                  <a:srgbClr val="FAFAFA"/>
                </a:solidFill>
                <a:latin typeface="Calibri"/>
                <a:cs typeface="Calibri"/>
              </a:rPr>
              <a:t>shotgun,</a:t>
            </a:r>
            <a:r>
              <a:rPr sz="2500" spc="40" dirty="0">
                <a:solidFill>
                  <a:srgbClr val="FAFAFA"/>
                </a:solidFill>
                <a:latin typeface="Calibri"/>
                <a:cs typeface="Calibri"/>
              </a:rPr>
              <a:t> </a:t>
            </a:r>
            <a:r>
              <a:rPr sz="2500" spc="-10" dirty="0">
                <a:solidFill>
                  <a:srgbClr val="FAFAFA"/>
                </a:solidFill>
                <a:latin typeface="Calibri"/>
                <a:cs typeface="Calibri"/>
              </a:rPr>
              <a:t>barrel </a:t>
            </a:r>
            <a:r>
              <a:rPr sz="2500" dirty="0">
                <a:solidFill>
                  <a:srgbClr val="FAFAFA"/>
                </a:solidFill>
                <a:latin typeface="Calibri"/>
                <a:cs typeface="Calibri"/>
              </a:rPr>
              <a:t>length,</a:t>
            </a:r>
            <a:r>
              <a:rPr sz="2500" spc="100" dirty="0">
                <a:solidFill>
                  <a:srgbClr val="FAFAFA"/>
                </a:solidFill>
                <a:latin typeface="Calibri"/>
                <a:cs typeface="Calibri"/>
              </a:rPr>
              <a:t> </a:t>
            </a:r>
            <a:r>
              <a:rPr sz="2500" dirty="0">
                <a:solidFill>
                  <a:srgbClr val="FAFAFA"/>
                </a:solidFill>
                <a:latin typeface="Calibri"/>
                <a:cs typeface="Calibri"/>
              </a:rPr>
              <a:t>environmental</a:t>
            </a:r>
            <a:r>
              <a:rPr sz="2500" spc="105" dirty="0">
                <a:solidFill>
                  <a:srgbClr val="FAFAFA"/>
                </a:solidFill>
                <a:latin typeface="Calibri"/>
                <a:cs typeface="Calibri"/>
              </a:rPr>
              <a:t> </a:t>
            </a:r>
            <a:r>
              <a:rPr sz="2500" spc="50" dirty="0">
                <a:solidFill>
                  <a:srgbClr val="FAFAFA"/>
                </a:solidFill>
                <a:latin typeface="Calibri"/>
                <a:cs typeface="Calibri"/>
              </a:rPr>
              <a:t>conditions,</a:t>
            </a:r>
            <a:r>
              <a:rPr sz="2500" spc="105" dirty="0">
                <a:solidFill>
                  <a:srgbClr val="FAFAFA"/>
                </a:solidFill>
                <a:latin typeface="Calibri"/>
                <a:cs typeface="Calibri"/>
              </a:rPr>
              <a:t> </a:t>
            </a:r>
            <a:r>
              <a:rPr sz="2500" spc="70" dirty="0">
                <a:solidFill>
                  <a:srgbClr val="FAFAFA"/>
                </a:solidFill>
                <a:latin typeface="Calibri"/>
                <a:cs typeface="Calibri"/>
              </a:rPr>
              <a:t>and</a:t>
            </a:r>
            <a:r>
              <a:rPr sz="2500" spc="105" dirty="0">
                <a:solidFill>
                  <a:srgbClr val="FAFAFA"/>
                </a:solidFill>
                <a:latin typeface="Calibri"/>
                <a:cs typeface="Calibri"/>
              </a:rPr>
              <a:t> </a:t>
            </a:r>
            <a:r>
              <a:rPr sz="2500" dirty="0">
                <a:solidFill>
                  <a:srgbClr val="FAFAFA"/>
                </a:solidFill>
                <a:latin typeface="Calibri"/>
                <a:cs typeface="Calibri"/>
              </a:rPr>
              <a:t>the</a:t>
            </a:r>
            <a:r>
              <a:rPr sz="2500" spc="105" dirty="0">
                <a:solidFill>
                  <a:srgbClr val="FAFAFA"/>
                </a:solidFill>
                <a:latin typeface="Calibri"/>
                <a:cs typeface="Calibri"/>
              </a:rPr>
              <a:t> </a:t>
            </a:r>
            <a:r>
              <a:rPr sz="2500" dirty="0">
                <a:solidFill>
                  <a:srgbClr val="FAFAFA"/>
                </a:solidFill>
                <a:latin typeface="Calibri"/>
                <a:cs typeface="Calibri"/>
              </a:rPr>
              <a:t>operator.</a:t>
            </a:r>
            <a:r>
              <a:rPr sz="2500" spc="105" dirty="0">
                <a:solidFill>
                  <a:srgbClr val="FAFAFA"/>
                </a:solidFill>
                <a:latin typeface="Calibri"/>
                <a:cs typeface="Calibri"/>
              </a:rPr>
              <a:t> </a:t>
            </a:r>
            <a:r>
              <a:rPr sz="2500" spc="60" dirty="0">
                <a:solidFill>
                  <a:srgbClr val="FAFAFA"/>
                </a:solidFill>
                <a:latin typeface="Calibri"/>
                <a:cs typeface="Calibri"/>
              </a:rPr>
              <a:t>The</a:t>
            </a:r>
            <a:r>
              <a:rPr sz="2500" spc="105" dirty="0">
                <a:solidFill>
                  <a:srgbClr val="FAFAFA"/>
                </a:solidFill>
                <a:latin typeface="Calibri"/>
                <a:cs typeface="Calibri"/>
              </a:rPr>
              <a:t> </a:t>
            </a:r>
            <a:r>
              <a:rPr sz="2500" spc="45" dirty="0">
                <a:solidFill>
                  <a:srgbClr val="FAFAFA"/>
                </a:solidFill>
                <a:latin typeface="Calibri"/>
                <a:cs typeface="Calibri"/>
              </a:rPr>
              <a:t>Super- </a:t>
            </a:r>
            <a:r>
              <a:rPr sz="2500" dirty="0">
                <a:solidFill>
                  <a:srgbClr val="FAFAFA"/>
                </a:solidFill>
                <a:latin typeface="Calibri"/>
                <a:cs typeface="Calibri"/>
              </a:rPr>
              <a:t>Sock®</a:t>
            </a:r>
            <a:r>
              <a:rPr sz="2500" spc="40" dirty="0">
                <a:solidFill>
                  <a:srgbClr val="FAFAFA"/>
                </a:solidFill>
                <a:latin typeface="Calibri"/>
                <a:cs typeface="Calibri"/>
              </a:rPr>
              <a:t> </a:t>
            </a:r>
            <a:r>
              <a:rPr sz="2500" spc="60" dirty="0">
                <a:solidFill>
                  <a:srgbClr val="FAFAFA"/>
                </a:solidFill>
                <a:latin typeface="Calibri"/>
                <a:cs typeface="Calibri"/>
              </a:rPr>
              <a:t>is</a:t>
            </a:r>
            <a:r>
              <a:rPr sz="2500" spc="45" dirty="0">
                <a:solidFill>
                  <a:srgbClr val="FAFAFA"/>
                </a:solidFill>
                <a:latin typeface="Calibri"/>
                <a:cs typeface="Calibri"/>
              </a:rPr>
              <a:t> </a:t>
            </a:r>
            <a:r>
              <a:rPr sz="2500" dirty="0">
                <a:solidFill>
                  <a:srgbClr val="FAFAFA"/>
                </a:solidFill>
                <a:latin typeface="Calibri"/>
                <a:cs typeface="Calibri"/>
              </a:rPr>
              <a:t>first</a:t>
            </a:r>
            <a:r>
              <a:rPr sz="2500" spc="45" dirty="0">
                <a:solidFill>
                  <a:srgbClr val="FAFAFA"/>
                </a:solidFill>
                <a:latin typeface="Calibri"/>
                <a:cs typeface="Calibri"/>
              </a:rPr>
              <a:t> </a:t>
            </a:r>
            <a:r>
              <a:rPr sz="2500" spc="55" dirty="0">
                <a:solidFill>
                  <a:srgbClr val="FAFAFA"/>
                </a:solidFill>
                <a:latin typeface="Calibri"/>
                <a:cs typeface="Calibri"/>
              </a:rPr>
              <a:t>in</a:t>
            </a:r>
            <a:r>
              <a:rPr sz="2500" spc="45" dirty="0">
                <a:solidFill>
                  <a:srgbClr val="FAFAFA"/>
                </a:solidFill>
                <a:latin typeface="Calibri"/>
                <a:cs typeface="Calibri"/>
              </a:rPr>
              <a:t> </a:t>
            </a:r>
            <a:r>
              <a:rPr sz="2500" dirty="0">
                <a:solidFill>
                  <a:srgbClr val="FAFAFA"/>
                </a:solidFill>
                <a:latin typeface="Calibri"/>
                <a:cs typeface="Calibri"/>
              </a:rPr>
              <a:t>its</a:t>
            </a:r>
            <a:r>
              <a:rPr sz="2500" spc="40" dirty="0">
                <a:solidFill>
                  <a:srgbClr val="FAFAFA"/>
                </a:solidFill>
                <a:latin typeface="Calibri"/>
                <a:cs typeface="Calibri"/>
              </a:rPr>
              <a:t> </a:t>
            </a:r>
            <a:r>
              <a:rPr sz="2500" spc="75" dirty="0">
                <a:solidFill>
                  <a:srgbClr val="FAFAFA"/>
                </a:solidFill>
                <a:latin typeface="Calibri"/>
                <a:cs typeface="Calibri"/>
              </a:rPr>
              <a:t>class</a:t>
            </a:r>
            <a:r>
              <a:rPr sz="2500" spc="45" dirty="0">
                <a:solidFill>
                  <a:srgbClr val="FAFAFA"/>
                </a:solidFill>
                <a:latin typeface="Calibri"/>
                <a:cs typeface="Calibri"/>
              </a:rPr>
              <a:t> </a:t>
            </a:r>
            <a:r>
              <a:rPr sz="2500" spc="50" dirty="0">
                <a:solidFill>
                  <a:srgbClr val="FAFAFA"/>
                </a:solidFill>
                <a:latin typeface="Calibri"/>
                <a:cs typeface="Calibri"/>
              </a:rPr>
              <a:t>providing</a:t>
            </a:r>
            <a:r>
              <a:rPr sz="2500" spc="45" dirty="0">
                <a:solidFill>
                  <a:srgbClr val="FAFAFA"/>
                </a:solidFill>
                <a:latin typeface="Calibri"/>
                <a:cs typeface="Calibri"/>
              </a:rPr>
              <a:t> </a:t>
            </a:r>
            <a:r>
              <a:rPr sz="2500" dirty="0">
                <a:solidFill>
                  <a:srgbClr val="FAFAFA"/>
                </a:solidFill>
                <a:latin typeface="Calibri"/>
                <a:cs typeface="Calibri"/>
              </a:rPr>
              <a:t>the</a:t>
            </a:r>
            <a:r>
              <a:rPr sz="2500" spc="45" dirty="0">
                <a:solidFill>
                  <a:srgbClr val="FAFAFA"/>
                </a:solidFill>
                <a:latin typeface="Calibri"/>
                <a:cs typeface="Calibri"/>
              </a:rPr>
              <a:t> </a:t>
            </a:r>
            <a:r>
              <a:rPr sz="2500" dirty="0">
                <a:solidFill>
                  <a:srgbClr val="FAFAFA"/>
                </a:solidFill>
                <a:latin typeface="Calibri"/>
                <a:cs typeface="Calibri"/>
              </a:rPr>
              <a:t>point</a:t>
            </a:r>
            <a:r>
              <a:rPr sz="2500" spc="40" dirty="0">
                <a:solidFill>
                  <a:srgbClr val="FAFAFA"/>
                </a:solidFill>
                <a:latin typeface="Calibri"/>
                <a:cs typeface="Calibri"/>
              </a:rPr>
              <a:t> </a:t>
            </a:r>
            <a:r>
              <a:rPr sz="2500" dirty="0">
                <a:solidFill>
                  <a:srgbClr val="FAFAFA"/>
                </a:solidFill>
                <a:latin typeface="Calibri"/>
                <a:cs typeface="Calibri"/>
              </a:rPr>
              <a:t>control</a:t>
            </a:r>
            <a:r>
              <a:rPr sz="2500" spc="45" dirty="0">
                <a:solidFill>
                  <a:srgbClr val="FAFAFA"/>
                </a:solidFill>
                <a:latin typeface="Calibri"/>
                <a:cs typeface="Calibri"/>
              </a:rPr>
              <a:t> </a:t>
            </a:r>
            <a:r>
              <a:rPr sz="2500" spc="60" dirty="0">
                <a:solidFill>
                  <a:srgbClr val="FAFAFA"/>
                </a:solidFill>
                <a:latin typeface="Calibri"/>
                <a:cs typeface="Calibri"/>
              </a:rPr>
              <a:t>accuracy</a:t>
            </a:r>
            <a:r>
              <a:rPr sz="2500" spc="45" dirty="0">
                <a:solidFill>
                  <a:srgbClr val="FAFAFA"/>
                </a:solidFill>
                <a:latin typeface="Calibri"/>
                <a:cs typeface="Calibri"/>
              </a:rPr>
              <a:t> and consistent</a:t>
            </a:r>
            <a:r>
              <a:rPr sz="2500" spc="35" dirty="0">
                <a:solidFill>
                  <a:srgbClr val="FAFAFA"/>
                </a:solidFill>
                <a:latin typeface="Calibri"/>
                <a:cs typeface="Calibri"/>
              </a:rPr>
              <a:t> </a:t>
            </a:r>
            <a:r>
              <a:rPr sz="2500" dirty="0">
                <a:solidFill>
                  <a:srgbClr val="FAFAFA"/>
                </a:solidFill>
                <a:latin typeface="Calibri"/>
                <a:cs typeface="Calibri"/>
              </a:rPr>
              <a:t>energy</a:t>
            </a:r>
            <a:r>
              <a:rPr sz="2500" spc="40" dirty="0">
                <a:solidFill>
                  <a:srgbClr val="FAFAFA"/>
                </a:solidFill>
                <a:latin typeface="Calibri"/>
                <a:cs typeface="Calibri"/>
              </a:rPr>
              <a:t> </a:t>
            </a:r>
            <a:r>
              <a:rPr sz="2500" dirty="0">
                <a:solidFill>
                  <a:srgbClr val="FAFAFA"/>
                </a:solidFill>
                <a:latin typeface="Calibri"/>
                <a:cs typeface="Calibri"/>
              </a:rPr>
              <a:t>to</a:t>
            </a:r>
            <a:r>
              <a:rPr sz="2500" spc="40" dirty="0">
                <a:solidFill>
                  <a:srgbClr val="FAFAFA"/>
                </a:solidFill>
                <a:latin typeface="Calibri"/>
                <a:cs typeface="Calibri"/>
              </a:rPr>
              <a:t> </a:t>
            </a:r>
            <a:r>
              <a:rPr sz="2500" spc="45" dirty="0">
                <a:solidFill>
                  <a:srgbClr val="FAFAFA"/>
                </a:solidFill>
                <a:latin typeface="Calibri"/>
                <a:cs typeface="Calibri"/>
              </a:rPr>
              <a:t>momentarily</a:t>
            </a:r>
            <a:r>
              <a:rPr sz="2500" spc="40" dirty="0">
                <a:solidFill>
                  <a:srgbClr val="FAFAFA"/>
                </a:solidFill>
                <a:latin typeface="Calibri"/>
                <a:cs typeface="Calibri"/>
              </a:rPr>
              <a:t> </a:t>
            </a:r>
            <a:r>
              <a:rPr sz="2500" spc="50" dirty="0">
                <a:solidFill>
                  <a:srgbClr val="FAFAFA"/>
                </a:solidFill>
                <a:latin typeface="Calibri"/>
                <a:cs typeface="Calibri"/>
              </a:rPr>
              <a:t>incapacitate</a:t>
            </a:r>
            <a:r>
              <a:rPr sz="2500" spc="40" dirty="0">
                <a:solidFill>
                  <a:srgbClr val="FAFAFA"/>
                </a:solidFill>
                <a:latin typeface="Calibri"/>
                <a:cs typeface="Calibri"/>
              </a:rPr>
              <a:t> </a:t>
            </a:r>
            <a:r>
              <a:rPr sz="2500" dirty="0">
                <a:solidFill>
                  <a:srgbClr val="FAFAFA"/>
                </a:solidFill>
                <a:latin typeface="Calibri"/>
                <a:cs typeface="Calibri"/>
              </a:rPr>
              <a:t>violent,</a:t>
            </a:r>
            <a:r>
              <a:rPr sz="2500" spc="40" dirty="0">
                <a:solidFill>
                  <a:srgbClr val="FAFAFA"/>
                </a:solidFill>
                <a:latin typeface="Calibri"/>
                <a:cs typeface="Calibri"/>
              </a:rPr>
              <a:t> </a:t>
            </a:r>
            <a:r>
              <a:rPr sz="2500" spc="-20" dirty="0">
                <a:solidFill>
                  <a:srgbClr val="FAFAFA"/>
                </a:solidFill>
                <a:latin typeface="Calibri"/>
                <a:cs typeface="Calibri"/>
              </a:rPr>
              <a:t>non- </a:t>
            </a:r>
            <a:r>
              <a:rPr sz="2500" spc="60" dirty="0">
                <a:solidFill>
                  <a:srgbClr val="FAFAFA"/>
                </a:solidFill>
                <a:latin typeface="Calibri"/>
                <a:cs typeface="Calibri"/>
              </a:rPr>
              <a:t>compliant</a:t>
            </a:r>
            <a:r>
              <a:rPr sz="2500" spc="65" dirty="0">
                <a:solidFill>
                  <a:srgbClr val="FAFAFA"/>
                </a:solidFill>
                <a:latin typeface="Calibri"/>
                <a:cs typeface="Calibri"/>
              </a:rPr>
              <a:t> </a:t>
            </a:r>
            <a:r>
              <a:rPr sz="2500" dirty="0">
                <a:solidFill>
                  <a:srgbClr val="FAFAFA"/>
                </a:solidFill>
                <a:latin typeface="Calibri"/>
                <a:cs typeface="Calibri"/>
              </a:rPr>
              <a:t>subjects.</a:t>
            </a:r>
            <a:r>
              <a:rPr sz="2500" spc="70" dirty="0">
                <a:solidFill>
                  <a:srgbClr val="FAFAFA"/>
                </a:solidFill>
                <a:latin typeface="Calibri"/>
                <a:cs typeface="Calibri"/>
              </a:rPr>
              <a:t> </a:t>
            </a:r>
            <a:r>
              <a:rPr sz="2500" spc="60" dirty="0">
                <a:solidFill>
                  <a:srgbClr val="FAFAFA"/>
                </a:solidFill>
                <a:latin typeface="Calibri"/>
                <a:cs typeface="Calibri"/>
              </a:rPr>
              <a:t>The</a:t>
            </a:r>
            <a:r>
              <a:rPr sz="2500" spc="65" dirty="0">
                <a:solidFill>
                  <a:srgbClr val="FAFAFA"/>
                </a:solidFill>
                <a:latin typeface="Calibri"/>
                <a:cs typeface="Calibri"/>
              </a:rPr>
              <a:t> </a:t>
            </a:r>
            <a:r>
              <a:rPr sz="2500" dirty="0">
                <a:solidFill>
                  <a:srgbClr val="FAFAFA"/>
                </a:solidFill>
                <a:latin typeface="Calibri"/>
                <a:cs typeface="Calibri"/>
              </a:rPr>
              <a:t>effective</a:t>
            </a:r>
            <a:r>
              <a:rPr sz="2500" spc="70" dirty="0">
                <a:solidFill>
                  <a:srgbClr val="FAFAFA"/>
                </a:solidFill>
                <a:latin typeface="Calibri"/>
                <a:cs typeface="Calibri"/>
              </a:rPr>
              <a:t> </a:t>
            </a:r>
            <a:r>
              <a:rPr sz="2500" dirty="0">
                <a:solidFill>
                  <a:srgbClr val="FAFAFA"/>
                </a:solidFill>
                <a:latin typeface="Calibri"/>
                <a:cs typeface="Calibri"/>
              </a:rPr>
              <a:t>range</a:t>
            </a:r>
            <a:r>
              <a:rPr sz="2500" spc="65" dirty="0">
                <a:solidFill>
                  <a:srgbClr val="FAFAFA"/>
                </a:solidFill>
                <a:latin typeface="Calibri"/>
                <a:cs typeface="Calibri"/>
              </a:rPr>
              <a:t> </a:t>
            </a:r>
            <a:r>
              <a:rPr sz="2500" spc="60" dirty="0">
                <a:solidFill>
                  <a:srgbClr val="FAFAFA"/>
                </a:solidFill>
                <a:latin typeface="Calibri"/>
                <a:cs typeface="Calibri"/>
              </a:rPr>
              <a:t>is</a:t>
            </a:r>
            <a:r>
              <a:rPr sz="2500" spc="70" dirty="0">
                <a:solidFill>
                  <a:srgbClr val="FAFAFA"/>
                </a:solidFill>
                <a:latin typeface="Calibri"/>
                <a:cs typeface="Calibri"/>
              </a:rPr>
              <a:t> </a:t>
            </a:r>
            <a:r>
              <a:rPr sz="2500" spc="-10" dirty="0">
                <a:solidFill>
                  <a:srgbClr val="FAFAFA"/>
                </a:solidFill>
                <a:latin typeface="Calibri"/>
                <a:cs typeface="Calibri"/>
              </a:rPr>
              <a:t>75f</a:t>
            </a:r>
            <a:r>
              <a:rPr lang="en-US" sz="2500" spc="-10" dirty="0">
                <a:solidFill>
                  <a:srgbClr val="FAFAFA"/>
                </a:solidFill>
                <a:latin typeface="Calibri"/>
                <a:cs typeface="Calibri"/>
              </a:rPr>
              <a:t>t.</a:t>
            </a:r>
          </a:p>
          <a:p>
            <a:pPr marL="384810" marR="5080">
              <a:lnSpc>
                <a:spcPct val="117900"/>
              </a:lnSpc>
              <a:spcBef>
                <a:spcPts val="95"/>
              </a:spcBef>
            </a:pPr>
            <a:endParaRPr lang="en-US" sz="2500" spc="-10" dirty="0">
              <a:solidFill>
                <a:srgbClr val="FAFAFA"/>
              </a:solidFill>
              <a:latin typeface="Calibri"/>
              <a:cs typeface="Calibri"/>
            </a:endParaRPr>
          </a:p>
          <a:p>
            <a:pPr marL="384810" marR="5080">
              <a:lnSpc>
                <a:spcPct val="117900"/>
              </a:lnSpc>
              <a:spcBef>
                <a:spcPts val="95"/>
              </a:spcBef>
            </a:pPr>
            <a:r>
              <a:rPr lang="en-US" sz="2500" b="1" u="sng" spc="-10" dirty="0">
                <a:solidFill>
                  <a:srgbClr val="FAFAFA"/>
                </a:solidFill>
                <a:latin typeface="Calibri"/>
                <a:cs typeface="Calibri"/>
              </a:rPr>
              <a:t>Quantity</a:t>
            </a:r>
            <a:r>
              <a:rPr lang="en-US" sz="2500" spc="-10" dirty="0">
                <a:solidFill>
                  <a:srgbClr val="FAFAFA"/>
                </a:solidFill>
                <a:latin typeface="Calibri"/>
                <a:cs typeface="Calibri"/>
              </a:rPr>
              <a:t>			</a:t>
            </a:r>
            <a:r>
              <a:rPr lang="en-US" sz="2500" b="1" u="sng" spc="-10" dirty="0">
                <a:solidFill>
                  <a:srgbClr val="FAFAFA"/>
                </a:solidFill>
                <a:latin typeface="Calibri"/>
                <a:cs typeface="Calibri"/>
              </a:rPr>
              <a:t>Expiration</a:t>
            </a:r>
            <a:r>
              <a:rPr lang="en-US" sz="2500" spc="-10" dirty="0">
                <a:solidFill>
                  <a:srgbClr val="FAFAFA"/>
                </a:solidFill>
                <a:latin typeface="Calibri"/>
                <a:cs typeface="Calibri"/>
              </a:rPr>
              <a:t>			</a:t>
            </a:r>
            <a:r>
              <a:rPr lang="en-US" sz="2500" b="1" u="sng" spc="-10" dirty="0">
                <a:solidFill>
                  <a:srgbClr val="FAFAFA"/>
                </a:solidFill>
                <a:latin typeface="Calibri"/>
                <a:cs typeface="Calibri"/>
              </a:rPr>
              <a:t>Cost</a:t>
            </a:r>
          </a:p>
          <a:p>
            <a:pPr marL="384810" marR="5080">
              <a:lnSpc>
                <a:spcPct val="117900"/>
              </a:lnSpc>
              <a:spcBef>
                <a:spcPts val="95"/>
              </a:spcBef>
            </a:pPr>
            <a:r>
              <a:rPr lang="en-US" sz="2500" spc="-10" dirty="0">
                <a:solidFill>
                  <a:srgbClr val="FAFAFA"/>
                </a:solidFill>
                <a:latin typeface="Calibri"/>
                <a:cs typeface="Calibri"/>
              </a:rPr>
              <a:t>   997		       5 years from MFD		$4.55ea</a:t>
            </a:r>
          </a:p>
          <a:p>
            <a:pPr marL="384810" marR="5080">
              <a:lnSpc>
                <a:spcPct val="117900"/>
              </a:lnSpc>
              <a:spcBef>
                <a:spcPts val="95"/>
              </a:spcBef>
            </a:pPr>
            <a:r>
              <a:rPr lang="en-US" sz="2500" spc="-10" dirty="0">
                <a:solidFill>
                  <a:srgbClr val="FAFAFA"/>
                </a:solidFill>
                <a:latin typeface="Calibri"/>
                <a:cs typeface="Calibri"/>
              </a:rPr>
              <a:t>				MFD 2020</a:t>
            </a:r>
            <a:endParaRPr sz="3000" dirty="0">
              <a:latin typeface="Calibri"/>
              <a:cs typeface="Calibri"/>
            </a:endParaRPr>
          </a:p>
          <a:p>
            <a:pPr marL="12700">
              <a:lnSpc>
                <a:spcPct val="100000"/>
              </a:lnSpc>
              <a:spcBef>
                <a:spcPts val="600"/>
              </a:spcBef>
            </a:pPr>
            <a:r>
              <a:rPr sz="3000" dirty="0">
                <a:solidFill>
                  <a:srgbClr val="FFFFFF"/>
                </a:solidFill>
                <a:latin typeface="Calibri"/>
                <a:cs typeface="Calibri"/>
              </a:rPr>
              <a:t>(patrol</a:t>
            </a:r>
            <a:r>
              <a:rPr sz="3000" spc="55" dirty="0">
                <a:solidFill>
                  <a:srgbClr val="FFFFFF"/>
                </a:solidFill>
                <a:latin typeface="Calibri"/>
                <a:cs typeface="Calibri"/>
              </a:rPr>
              <a:t> </a:t>
            </a:r>
            <a:r>
              <a:rPr lang="en-US" sz="3000" spc="55" dirty="0">
                <a:solidFill>
                  <a:srgbClr val="FFFFFF"/>
                </a:solidFill>
                <a:latin typeface="Calibri"/>
                <a:cs typeface="Calibri"/>
              </a:rPr>
              <a:t>/ corrections </a:t>
            </a:r>
            <a:r>
              <a:rPr sz="3000" spc="50" dirty="0">
                <a:solidFill>
                  <a:srgbClr val="FFFFFF"/>
                </a:solidFill>
                <a:latin typeface="Calibri"/>
                <a:cs typeface="Calibri"/>
              </a:rPr>
              <a:t>standard</a:t>
            </a:r>
            <a:r>
              <a:rPr sz="3000" spc="55" dirty="0">
                <a:solidFill>
                  <a:srgbClr val="FFFFFF"/>
                </a:solidFill>
                <a:latin typeface="Calibri"/>
                <a:cs typeface="Calibri"/>
              </a:rPr>
              <a:t> </a:t>
            </a:r>
            <a:r>
              <a:rPr sz="3000" spc="-10" dirty="0">
                <a:solidFill>
                  <a:srgbClr val="FFFFFF"/>
                </a:solidFill>
                <a:latin typeface="Calibri"/>
                <a:cs typeface="Calibri"/>
              </a:rPr>
              <a:t>issue)</a:t>
            </a:r>
            <a:endParaRPr sz="3000" dirty="0">
              <a:latin typeface="Calibri"/>
              <a:cs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47700"/>
            <a:ext cx="15697200" cy="738664"/>
          </a:xfrm>
        </p:spPr>
        <p:txBody>
          <a:bodyPr/>
          <a:lstStyle/>
          <a:p>
            <a:r>
              <a:rPr lang="en-US" sz="4800" u="sng" dirty="0">
                <a:solidFill>
                  <a:schemeClr val="bg1"/>
                </a:solidFill>
              </a:rPr>
              <a:t>Applicable Sheriff's Office Policy and California Penal Codes. </a:t>
            </a:r>
          </a:p>
        </p:txBody>
      </p:sp>
      <p:sp>
        <p:nvSpPr>
          <p:cNvPr id="3" name="Text Placeholder 2"/>
          <p:cNvSpPr>
            <a:spLocks noGrp="1"/>
          </p:cNvSpPr>
          <p:nvPr>
            <p:ph type="body" idx="1"/>
          </p:nvPr>
        </p:nvSpPr>
        <p:spPr>
          <a:xfrm>
            <a:off x="2133600" y="1638300"/>
            <a:ext cx="13792200" cy="8125301"/>
          </a:xfrm>
        </p:spPr>
        <p:txBody>
          <a:bodyPr/>
          <a:lstStyle/>
          <a:p>
            <a:r>
              <a:rPr lang="en-US" dirty="0"/>
              <a:t>All listed equipment is governed by Sheriff’s Office policy and California Penal code.</a:t>
            </a:r>
          </a:p>
          <a:p>
            <a:endParaRPr lang="en-US" dirty="0"/>
          </a:p>
          <a:p>
            <a:r>
              <a:rPr lang="en-US" dirty="0"/>
              <a:t>Lake County Sheriff’s Office policy manual</a:t>
            </a:r>
          </a:p>
          <a:p>
            <a:r>
              <a:rPr lang="en-US" dirty="0"/>
              <a:t>	300 Use of Force</a:t>
            </a:r>
          </a:p>
          <a:p>
            <a:r>
              <a:rPr lang="en-US" dirty="0"/>
              <a:t>	308 Control Device Techniques</a:t>
            </a:r>
          </a:p>
          <a:p>
            <a:r>
              <a:rPr lang="en-US" dirty="0"/>
              <a:t>	707.1 Special Purpose Vehicles</a:t>
            </a:r>
          </a:p>
          <a:p>
            <a:endParaRPr lang="en-US" dirty="0"/>
          </a:p>
          <a:p>
            <a:r>
              <a:rPr lang="en-US" dirty="0"/>
              <a:t>Lake County Sheriff’s Office Custody policy manual </a:t>
            </a:r>
          </a:p>
          <a:p>
            <a:r>
              <a:rPr lang="en-US" dirty="0"/>
              <a:t>	571 Custody Use of Force</a:t>
            </a:r>
          </a:p>
          <a:p>
            <a:endParaRPr lang="en-US" dirty="0"/>
          </a:p>
          <a:p>
            <a:r>
              <a:rPr lang="en-US" dirty="0"/>
              <a:t>California Penal Codes</a:t>
            </a:r>
          </a:p>
          <a:p>
            <a:r>
              <a:rPr lang="en-US" dirty="0"/>
              <a:t>	835(a) Use of Reasonable Force to Effect Arrest</a:t>
            </a:r>
          </a:p>
          <a:p>
            <a:r>
              <a:rPr lang="en-US" dirty="0"/>
              <a:t>	836 Arrest by Peace Office</a:t>
            </a:r>
          </a:p>
          <a:p>
            <a:endParaRPr lang="en-US" dirty="0"/>
          </a:p>
          <a:p>
            <a:r>
              <a:rPr lang="en-US" dirty="0"/>
              <a:t>Complaints pertaining to the deployment of the aforementioned equipment are received and investigated per, Lake County Sheriff’s policy 1019 – Complaints.</a:t>
            </a:r>
          </a:p>
          <a:p>
            <a:endParaRPr lang="en-US" dirty="0"/>
          </a:p>
          <a:p>
            <a:pPr marL="914400" lvl="1" indent="-457200" algn="l">
              <a:buFont typeface="Arial" panose="020B0604020202020204" pitchFamily="34" charset="0"/>
              <a:buChar char="•"/>
            </a:pPr>
            <a:endParaRPr lang="en-US" dirty="0"/>
          </a:p>
        </p:txBody>
      </p:sp>
    </p:spTree>
    <p:extLst>
      <p:ext uri="{BB962C8B-B14F-4D97-AF65-F5344CB8AC3E}">
        <p14:creationId xmlns:p14="http://schemas.microsoft.com/office/powerpoint/2010/main" val="21264477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66800" y="2159035"/>
            <a:ext cx="16154399" cy="5711820"/>
          </a:xfrm>
          <a:prstGeom prst="rect">
            <a:avLst/>
          </a:prstGeom>
        </p:spPr>
        <p:txBody>
          <a:bodyPr vert="horz" wrap="square" lIns="0" tIns="170180" rIns="0" bIns="0" rtlCol="0">
            <a:spAutoFit/>
          </a:bodyPr>
          <a:lstStyle/>
          <a:p>
            <a:pPr marL="838835" marR="830580" algn="ctr">
              <a:lnSpc>
                <a:spcPct val="150000"/>
              </a:lnSpc>
              <a:spcBef>
                <a:spcPts val="1340"/>
              </a:spcBef>
            </a:pPr>
            <a:r>
              <a:rPr sz="6000" b="1" u="none" spc="335" dirty="0">
                <a:solidFill>
                  <a:srgbClr val="FAFAFA"/>
                </a:solidFill>
                <a:latin typeface="Calibri"/>
                <a:cs typeface="Calibri"/>
              </a:rPr>
              <a:t>The</a:t>
            </a:r>
            <a:r>
              <a:rPr sz="6000" b="1" u="none" spc="-265" dirty="0">
                <a:solidFill>
                  <a:srgbClr val="FAFAFA"/>
                </a:solidFill>
                <a:latin typeface="Calibri"/>
                <a:cs typeface="Calibri"/>
              </a:rPr>
              <a:t> </a:t>
            </a:r>
            <a:r>
              <a:rPr sz="6000" b="1" u="none" spc="345" dirty="0">
                <a:solidFill>
                  <a:srgbClr val="FAFAFA"/>
                </a:solidFill>
                <a:latin typeface="Calibri"/>
                <a:cs typeface="Calibri"/>
              </a:rPr>
              <a:t>Following </a:t>
            </a:r>
            <a:r>
              <a:rPr sz="6000" b="1" u="none" spc="315" dirty="0">
                <a:solidFill>
                  <a:srgbClr val="FAFAFA"/>
                </a:solidFill>
                <a:latin typeface="Calibri"/>
                <a:cs typeface="Calibri"/>
              </a:rPr>
              <a:t>Equipment</a:t>
            </a:r>
            <a:r>
              <a:rPr lang="en-US" sz="6000" b="1" u="none" spc="315" dirty="0">
                <a:solidFill>
                  <a:srgbClr val="FAFAFA"/>
                </a:solidFill>
              </a:rPr>
              <a:t> is not currently utilized by the Sheriff’s Office and is retained for training purposes only. </a:t>
            </a:r>
            <a:endParaRPr sz="46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77746" y="4605873"/>
            <a:ext cx="16735424" cy="4238624"/>
          </a:xfrm>
          <a:prstGeom prst="rect">
            <a:avLst/>
          </a:prstGeom>
        </p:spPr>
      </p:pic>
      <p:sp>
        <p:nvSpPr>
          <p:cNvPr id="3" name="object 3"/>
          <p:cNvSpPr txBox="1"/>
          <p:nvPr/>
        </p:nvSpPr>
        <p:spPr>
          <a:xfrm>
            <a:off x="765046" y="621319"/>
            <a:ext cx="6440170" cy="3515065"/>
          </a:xfrm>
          <a:prstGeom prst="rect">
            <a:avLst/>
          </a:prstGeom>
        </p:spPr>
        <p:txBody>
          <a:bodyPr vert="horz" wrap="square" lIns="0" tIns="128270" rIns="0" bIns="0" rtlCol="0">
            <a:spAutoFit/>
          </a:bodyPr>
          <a:lstStyle/>
          <a:p>
            <a:pPr marL="12700" marR="5080">
              <a:lnSpc>
                <a:spcPts val="8780"/>
              </a:lnSpc>
              <a:spcBef>
                <a:spcPts val="1010"/>
              </a:spcBef>
            </a:pPr>
            <a:r>
              <a:rPr sz="8000" b="1" spc="240" dirty="0">
                <a:solidFill>
                  <a:schemeClr val="accent3">
                    <a:lumMod val="50000"/>
                  </a:schemeClr>
                </a:solidFill>
                <a:latin typeface="Calibri"/>
                <a:cs typeface="Calibri"/>
              </a:rPr>
              <a:t>37mm</a:t>
            </a:r>
            <a:r>
              <a:rPr sz="8000" b="1" spc="-210" dirty="0">
                <a:solidFill>
                  <a:schemeClr val="accent3">
                    <a:lumMod val="50000"/>
                  </a:schemeClr>
                </a:solidFill>
                <a:latin typeface="Calibri"/>
                <a:cs typeface="Calibri"/>
              </a:rPr>
              <a:t> </a:t>
            </a:r>
            <a:r>
              <a:rPr sz="8000" b="1" spc="240" dirty="0">
                <a:solidFill>
                  <a:schemeClr val="accent3">
                    <a:lumMod val="50000"/>
                  </a:schemeClr>
                </a:solidFill>
                <a:latin typeface="Calibri"/>
                <a:cs typeface="Calibri"/>
              </a:rPr>
              <a:t>Federal </a:t>
            </a:r>
            <a:r>
              <a:rPr sz="8000" b="1" spc="260" dirty="0">
                <a:solidFill>
                  <a:schemeClr val="accent3">
                    <a:lumMod val="50000"/>
                  </a:schemeClr>
                </a:solidFill>
                <a:latin typeface="Calibri"/>
                <a:cs typeface="Calibri"/>
              </a:rPr>
              <a:t>Laboratories </a:t>
            </a:r>
            <a:r>
              <a:rPr sz="8000" b="1" spc="350" dirty="0">
                <a:solidFill>
                  <a:schemeClr val="accent3">
                    <a:lumMod val="50000"/>
                  </a:schemeClr>
                </a:solidFill>
                <a:latin typeface="Calibri"/>
                <a:cs typeface="Calibri"/>
              </a:rPr>
              <a:t>"Riot</a:t>
            </a:r>
            <a:r>
              <a:rPr sz="8000" b="1" spc="-210" dirty="0">
                <a:solidFill>
                  <a:schemeClr val="accent3">
                    <a:lumMod val="50000"/>
                  </a:schemeClr>
                </a:solidFill>
                <a:latin typeface="Calibri"/>
                <a:cs typeface="Calibri"/>
              </a:rPr>
              <a:t> </a:t>
            </a:r>
            <a:r>
              <a:rPr sz="8000" b="1" spc="285" dirty="0">
                <a:solidFill>
                  <a:schemeClr val="accent3">
                    <a:lumMod val="50000"/>
                  </a:schemeClr>
                </a:solidFill>
                <a:latin typeface="Calibri"/>
                <a:cs typeface="Calibri"/>
              </a:rPr>
              <a:t>Gun"</a:t>
            </a:r>
            <a:endParaRPr sz="8000" dirty="0">
              <a:solidFill>
                <a:schemeClr val="accent3">
                  <a:lumMod val="50000"/>
                </a:schemeClr>
              </a:solidFill>
              <a:latin typeface="Calibri"/>
              <a:cs typeface="Calibri"/>
            </a:endParaRPr>
          </a:p>
        </p:txBody>
      </p:sp>
      <p:sp>
        <p:nvSpPr>
          <p:cNvPr id="4" name="object 4"/>
          <p:cNvSpPr txBox="1">
            <a:spLocks noGrp="1"/>
          </p:cNvSpPr>
          <p:nvPr>
            <p:ph type="title"/>
          </p:nvPr>
        </p:nvSpPr>
        <p:spPr>
          <a:xfrm>
            <a:off x="10264840" y="732535"/>
            <a:ext cx="7615555" cy="3589654"/>
          </a:xfrm>
          <a:prstGeom prst="rect">
            <a:avLst/>
          </a:prstGeom>
        </p:spPr>
        <p:txBody>
          <a:bodyPr vert="horz" wrap="square" lIns="0" tIns="12700" rIns="0" bIns="0" rtlCol="0">
            <a:spAutoFit/>
          </a:bodyPr>
          <a:lstStyle/>
          <a:p>
            <a:pPr marL="12700" marR="5080">
              <a:lnSpc>
                <a:spcPct val="116300"/>
              </a:lnSpc>
              <a:spcBef>
                <a:spcPts val="100"/>
              </a:spcBef>
            </a:pPr>
            <a:r>
              <a:rPr sz="3350" u="none" dirty="0">
                <a:solidFill>
                  <a:schemeClr val="accent3">
                    <a:lumMod val="50000"/>
                  </a:schemeClr>
                </a:solidFill>
              </a:rPr>
              <a:t>Developed</a:t>
            </a:r>
            <a:r>
              <a:rPr sz="3350" u="none" spc="-40" dirty="0">
                <a:solidFill>
                  <a:schemeClr val="accent3">
                    <a:lumMod val="50000"/>
                  </a:schemeClr>
                </a:solidFill>
              </a:rPr>
              <a:t> </a:t>
            </a:r>
            <a:r>
              <a:rPr sz="3350" u="none" dirty="0">
                <a:solidFill>
                  <a:schemeClr val="accent3">
                    <a:lumMod val="50000"/>
                  </a:schemeClr>
                </a:solidFill>
              </a:rPr>
              <a:t>in</a:t>
            </a:r>
            <a:r>
              <a:rPr sz="3350" u="none" spc="-35" dirty="0">
                <a:solidFill>
                  <a:schemeClr val="accent3">
                    <a:lumMod val="50000"/>
                  </a:schemeClr>
                </a:solidFill>
              </a:rPr>
              <a:t> </a:t>
            </a:r>
            <a:r>
              <a:rPr sz="3350" u="none" dirty="0">
                <a:solidFill>
                  <a:schemeClr val="accent3">
                    <a:lumMod val="50000"/>
                  </a:schemeClr>
                </a:solidFill>
              </a:rPr>
              <a:t>the</a:t>
            </a:r>
            <a:r>
              <a:rPr sz="3350" u="none" spc="-35" dirty="0">
                <a:solidFill>
                  <a:schemeClr val="accent3">
                    <a:lumMod val="50000"/>
                  </a:schemeClr>
                </a:solidFill>
              </a:rPr>
              <a:t> </a:t>
            </a:r>
            <a:r>
              <a:rPr sz="3350" u="none" spc="-10" dirty="0">
                <a:solidFill>
                  <a:schemeClr val="accent3">
                    <a:lumMod val="50000"/>
                  </a:schemeClr>
                </a:solidFill>
              </a:rPr>
              <a:t>1930s</a:t>
            </a:r>
            <a:r>
              <a:rPr sz="3350" u="none" spc="-35" dirty="0">
                <a:solidFill>
                  <a:schemeClr val="accent3">
                    <a:lumMod val="50000"/>
                  </a:schemeClr>
                </a:solidFill>
              </a:rPr>
              <a:t> </a:t>
            </a:r>
            <a:r>
              <a:rPr sz="3350" u="none" spc="70" dirty="0">
                <a:solidFill>
                  <a:schemeClr val="accent3">
                    <a:lumMod val="50000"/>
                  </a:schemeClr>
                </a:solidFill>
              </a:rPr>
              <a:t>as</a:t>
            </a:r>
            <a:r>
              <a:rPr sz="3350" u="none" spc="-35" dirty="0">
                <a:solidFill>
                  <a:schemeClr val="accent3">
                    <a:lumMod val="50000"/>
                  </a:schemeClr>
                </a:solidFill>
              </a:rPr>
              <a:t> </a:t>
            </a:r>
            <a:r>
              <a:rPr sz="3350" u="none" spc="60" dirty="0">
                <a:solidFill>
                  <a:schemeClr val="accent3">
                    <a:lumMod val="50000"/>
                  </a:schemeClr>
                </a:solidFill>
              </a:rPr>
              <a:t>a</a:t>
            </a:r>
            <a:r>
              <a:rPr sz="3350" u="none" spc="-35" dirty="0">
                <a:solidFill>
                  <a:schemeClr val="accent3">
                    <a:lumMod val="50000"/>
                  </a:schemeClr>
                </a:solidFill>
              </a:rPr>
              <a:t> </a:t>
            </a:r>
            <a:r>
              <a:rPr sz="3350" u="none" dirty="0">
                <a:solidFill>
                  <a:schemeClr val="accent3">
                    <a:lumMod val="50000"/>
                  </a:schemeClr>
                </a:solidFill>
              </a:rPr>
              <a:t>37mm,</a:t>
            </a:r>
            <a:r>
              <a:rPr sz="3350" u="none" spc="-35" dirty="0">
                <a:solidFill>
                  <a:schemeClr val="accent3">
                    <a:lumMod val="50000"/>
                  </a:schemeClr>
                </a:solidFill>
              </a:rPr>
              <a:t> </a:t>
            </a:r>
            <a:r>
              <a:rPr sz="3350" u="none" spc="45" dirty="0">
                <a:solidFill>
                  <a:schemeClr val="accent3">
                    <a:lumMod val="50000"/>
                  </a:schemeClr>
                </a:solidFill>
              </a:rPr>
              <a:t>single </a:t>
            </a:r>
            <a:r>
              <a:rPr sz="3350" u="none" dirty="0">
                <a:solidFill>
                  <a:schemeClr val="accent3">
                    <a:lumMod val="50000"/>
                  </a:schemeClr>
                </a:solidFill>
              </a:rPr>
              <a:t>shot</a:t>
            </a:r>
            <a:r>
              <a:rPr sz="3350" u="none" spc="-45" dirty="0">
                <a:solidFill>
                  <a:schemeClr val="accent3">
                    <a:lumMod val="50000"/>
                  </a:schemeClr>
                </a:solidFill>
              </a:rPr>
              <a:t> </a:t>
            </a:r>
            <a:r>
              <a:rPr sz="3350" u="none" spc="45" dirty="0">
                <a:solidFill>
                  <a:schemeClr val="accent3">
                    <a:lumMod val="50000"/>
                  </a:schemeClr>
                </a:solidFill>
              </a:rPr>
              <a:t>launcher</a:t>
            </a:r>
            <a:r>
              <a:rPr sz="3350" u="none" spc="-45" dirty="0">
                <a:solidFill>
                  <a:schemeClr val="accent3">
                    <a:lumMod val="50000"/>
                  </a:schemeClr>
                </a:solidFill>
              </a:rPr>
              <a:t> </a:t>
            </a:r>
            <a:r>
              <a:rPr sz="3350" u="none" spc="50" dirty="0">
                <a:solidFill>
                  <a:schemeClr val="accent3">
                    <a:lumMod val="50000"/>
                  </a:schemeClr>
                </a:solidFill>
              </a:rPr>
              <a:t>designed</a:t>
            </a:r>
            <a:r>
              <a:rPr sz="3350" u="none" spc="-45" dirty="0">
                <a:solidFill>
                  <a:schemeClr val="accent3">
                    <a:lumMod val="50000"/>
                  </a:schemeClr>
                </a:solidFill>
              </a:rPr>
              <a:t> </a:t>
            </a:r>
            <a:r>
              <a:rPr sz="3350" u="none" dirty="0">
                <a:solidFill>
                  <a:schemeClr val="accent3">
                    <a:lumMod val="50000"/>
                  </a:schemeClr>
                </a:solidFill>
              </a:rPr>
              <a:t>to</a:t>
            </a:r>
            <a:r>
              <a:rPr sz="3350" u="none" spc="-45" dirty="0">
                <a:solidFill>
                  <a:schemeClr val="accent3">
                    <a:lumMod val="50000"/>
                  </a:schemeClr>
                </a:solidFill>
              </a:rPr>
              <a:t> </a:t>
            </a:r>
            <a:r>
              <a:rPr sz="3350" u="none" spc="50" dirty="0">
                <a:solidFill>
                  <a:schemeClr val="accent3">
                    <a:lumMod val="50000"/>
                  </a:schemeClr>
                </a:solidFill>
              </a:rPr>
              <a:t>deploy</a:t>
            </a:r>
            <a:r>
              <a:rPr sz="3350" u="none" spc="-45" dirty="0">
                <a:solidFill>
                  <a:schemeClr val="accent3">
                    <a:lumMod val="50000"/>
                  </a:schemeClr>
                </a:solidFill>
              </a:rPr>
              <a:t> </a:t>
            </a:r>
            <a:r>
              <a:rPr sz="3350" u="none" spc="50" dirty="0">
                <a:solidFill>
                  <a:schemeClr val="accent3">
                    <a:lumMod val="50000"/>
                  </a:schemeClr>
                </a:solidFill>
              </a:rPr>
              <a:t>chemical </a:t>
            </a:r>
            <a:r>
              <a:rPr sz="3350" u="none" spc="45" dirty="0">
                <a:solidFill>
                  <a:schemeClr val="accent3">
                    <a:lumMod val="50000"/>
                  </a:schemeClr>
                </a:solidFill>
              </a:rPr>
              <a:t>munitions</a:t>
            </a:r>
            <a:r>
              <a:rPr sz="3350" u="none" spc="-20" dirty="0">
                <a:solidFill>
                  <a:schemeClr val="accent3">
                    <a:lumMod val="50000"/>
                  </a:schemeClr>
                </a:solidFill>
              </a:rPr>
              <a:t> </a:t>
            </a:r>
            <a:r>
              <a:rPr sz="3350" u="none" dirty="0">
                <a:solidFill>
                  <a:schemeClr val="accent3">
                    <a:lumMod val="50000"/>
                  </a:schemeClr>
                </a:solidFill>
              </a:rPr>
              <a:t>at</a:t>
            </a:r>
            <a:r>
              <a:rPr sz="3350" u="none" spc="-15" dirty="0">
                <a:solidFill>
                  <a:schemeClr val="accent3">
                    <a:lumMod val="50000"/>
                  </a:schemeClr>
                </a:solidFill>
              </a:rPr>
              <a:t> </a:t>
            </a:r>
            <a:r>
              <a:rPr sz="3350" u="none" dirty="0">
                <a:solidFill>
                  <a:schemeClr val="accent3">
                    <a:lumMod val="50000"/>
                  </a:schemeClr>
                </a:solidFill>
              </a:rPr>
              <a:t>both</a:t>
            </a:r>
            <a:r>
              <a:rPr sz="3350" u="none" spc="-15" dirty="0">
                <a:solidFill>
                  <a:schemeClr val="accent3">
                    <a:lumMod val="50000"/>
                  </a:schemeClr>
                </a:solidFill>
              </a:rPr>
              <a:t> </a:t>
            </a:r>
            <a:r>
              <a:rPr sz="3350" u="none" dirty="0">
                <a:solidFill>
                  <a:schemeClr val="accent3">
                    <a:lumMod val="50000"/>
                  </a:schemeClr>
                </a:solidFill>
              </a:rPr>
              <a:t>short</a:t>
            </a:r>
            <a:r>
              <a:rPr sz="3350" u="none" spc="-15" dirty="0">
                <a:solidFill>
                  <a:schemeClr val="accent3">
                    <a:lumMod val="50000"/>
                  </a:schemeClr>
                </a:solidFill>
              </a:rPr>
              <a:t> </a:t>
            </a:r>
            <a:r>
              <a:rPr sz="3350" u="none" spc="65" dirty="0">
                <a:solidFill>
                  <a:schemeClr val="accent3">
                    <a:lumMod val="50000"/>
                  </a:schemeClr>
                </a:solidFill>
              </a:rPr>
              <a:t>and</a:t>
            </a:r>
            <a:r>
              <a:rPr sz="3350" u="none" spc="-15" dirty="0">
                <a:solidFill>
                  <a:schemeClr val="accent3">
                    <a:lumMod val="50000"/>
                  </a:schemeClr>
                </a:solidFill>
              </a:rPr>
              <a:t> </a:t>
            </a:r>
            <a:r>
              <a:rPr sz="3350" u="none" spc="60" dirty="0">
                <a:solidFill>
                  <a:schemeClr val="accent3">
                    <a:lumMod val="50000"/>
                  </a:schemeClr>
                </a:solidFill>
              </a:rPr>
              <a:t>long</a:t>
            </a:r>
            <a:r>
              <a:rPr sz="3350" u="none" spc="-15" dirty="0">
                <a:solidFill>
                  <a:schemeClr val="accent3">
                    <a:lumMod val="50000"/>
                  </a:schemeClr>
                </a:solidFill>
              </a:rPr>
              <a:t> </a:t>
            </a:r>
            <a:r>
              <a:rPr sz="3350" u="none" spc="-10" dirty="0">
                <a:solidFill>
                  <a:schemeClr val="accent3">
                    <a:lumMod val="50000"/>
                  </a:schemeClr>
                </a:solidFill>
              </a:rPr>
              <a:t>range.</a:t>
            </a:r>
            <a:endParaRPr sz="3350" dirty="0">
              <a:solidFill>
                <a:schemeClr val="accent3">
                  <a:lumMod val="50000"/>
                </a:schemeClr>
              </a:solidFill>
            </a:endParaRPr>
          </a:p>
          <a:p>
            <a:pPr marL="12700" marR="422275">
              <a:lnSpc>
                <a:spcPct val="116300"/>
              </a:lnSpc>
              <a:spcBef>
                <a:spcPts val="5"/>
              </a:spcBef>
            </a:pPr>
            <a:r>
              <a:rPr sz="3350" u="none" dirty="0">
                <a:solidFill>
                  <a:schemeClr val="accent3">
                    <a:lumMod val="50000"/>
                  </a:schemeClr>
                </a:solidFill>
              </a:rPr>
              <a:t>Designed</a:t>
            </a:r>
            <a:r>
              <a:rPr sz="3350" u="none" spc="-5" dirty="0">
                <a:solidFill>
                  <a:schemeClr val="accent3">
                    <a:lumMod val="50000"/>
                  </a:schemeClr>
                </a:solidFill>
              </a:rPr>
              <a:t> </a:t>
            </a:r>
            <a:r>
              <a:rPr sz="3350" u="none" dirty="0">
                <a:solidFill>
                  <a:schemeClr val="accent3">
                    <a:lumMod val="50000"/>
                  </a:schemeClr>
                </a:solidFill>
              </a:rPr>
              <a:t>to</a:t>
            </a:r>
            <a:r>
              <a:rPr sz="3350" u="none" spc="-5" dirty="0">
                <a:solidFill>
                  <a:schemeClr val="accent3">
                    <a:lumMod val="50000"/>
                  </a:schemeClr>
                </a:solidFill>
              </a:rPr>
              <a:t> </a:t>
            </a:r>
            <a:r>
              <a:rPr sz="3350" u="none" dirty="0">
                <a:solidFill>
                  <a:schemeClr val="accent3">
                    <a:lumMod val="50000"/>
                  </a:schemeClr>
                </a:solidFill>
              </a:rPr>
              <a:t>be</a:t>
            </a:r>
            <a:r>
              <a:rPr sz="3350" u="none" spc="-5" dirty="0">
                <a:solidFill>
                  <a:schemeClr val="accent3">
                    <a:lumMod val="50000"/>
                  </a:schemeClr>
                </a:solidFill>
              </a:rPr>
              <a:t> </a:t>
            </a:r>
            <a:r>
              <a:rPr sz="3350" u="none" spc="50" dirty="0">
                <a:solidFill>
                  <a:schemeClr val="accent3">
                    <a:lumMod val="50000"/>
                  </a:schemeClr>
                </a:solidFill>
              </a:rPr>
              <a:t>used</a:t>
            </a:r>
            <a:r>
              <a:rPr sz="3350" u="none" spc="-5" dirty="0">
                <a:solidFill>
                  <a:schemeClr val="accent3">
                    <a:lumMod val="50000"/>
                  </a:schemeClr>
                </a:solidFill>
              </a:rPr>
              <a:t> </a:t>
            </a:r>
            <a:r>
              <a:rPr sz="3350" u="none" dirty="0">
                <a:solidFill>
                  <a:schemeClr val="accent3">
                    <a:lumMod val="50000"/>
                  </a:schemeClr>
                </a:solidFill>
              </a:rPr>
              <a:t>for</a:t>
            </a:r>
            <a:r>
              <a:rPr sz="3350" u="none" spc="-5" dirty="0">
                <a:solidFill>
                  <a:schemeClr val="accent3">
                    <a:lumMod val="50000"/>
                  </a:schemeClr>
                </a:solidFill>
              </a:rPr>
              <a:t> </a:t>
            </a:r>
            <a:r>
              <a:rPr sz="3350" u="none" dirty="0">
                <a:solidFill>
                  <a:schemeClr val="accent3">
                    <a:lumMod val="50000"/>
                  </a:schemeClr>
                </a:solidFill>
              </a:rPr>
              <a:t>riots,</a:t>
            </a:r>
            <a:r>
              <a:rPr sz="3350" u="none" spc="-5" dirty="0">
                <a:solidFill>
                  <a:schemeClr val="accent3">
                    <a:lumMod val="50000"/>
                  </a:schemeClr>
                </a:solidFill>
              </a:rPr>
              <a:t> </a:t>
            </a:r>
            <a:r>
              <a:rPr sz="3350" u="none" spc="35" dirty="0">
                <a:solidFill>
                  <a:schemeClr val="accent3">
                    <a:lumMod val="50000"/>
                  </a:schemeClr>
                </a:solidFill>
              </a:rPr>
              <a:t>barricaded </a:t>
            </a:r>
            <a:r>
              <a:rPr sz="3350" u="none" dirty="0">
                <a:solidFill>
                  <a:schemeClr val="accent3">
                    <a:lumMod val="50000"/>
                  </a:schemeClr>
                </a:solidFill>
              </a:rPr>
              <a:t>subjects,</a:t>
            </a:r>
            <a:r>
              <a:rPr sz="3350" u="none" spc="105" dirty="0">
                <a:solidFill>
                  <a:schemeClr val="accent3">
                    <a:lumMod val="50000"/>
                  </a:schemeClr>
                </a:solidFill>
              </a:rPr>
              <a:t> </a:t>
            </a:r>
            <a:r>
              <a:rPr sz="3350" u="none" dirty="0">
                <a:solidFill>
                  <a:schemeClr val="accent3">
                    <a:lumMod val="50000"/>
                  </a:schemeClr>
                </a:solidFill>
              </a:rPr>
              <a:t>prison</a:t>
            </a:r>
            <a:r>
              <a:rPr sz="3350" u="none" spc="110" dirty="0">
                <a:solidFill>
                  <a:schemeClr val="accent3">
                    <a:lumMod val="50000"/>
                  </a:schemeClr>
                </a:solidFill>
              </a:rPr>
              <a:t> </a:t>
            </a:r>
            <a:r>
              <a:rPr sz="3350" u="none" dirty="0">
                <a:solidFill>
                  <a:schemeClr val="accent3">
                    <a:lumMod val="50000"/>
                  </a:schemeClr>
                </a:solidFill>
              </a:rPr>
              <a:t>riots,</a:t>
            </a:r>
            <a:r>
              <a:rPr sz="3350" u="none" spc="110" dirty="0">
                <a:solidFill>
                  <a:schemeClr val="accent3">
                    <a:lumMod val="50000"/>
                  </a:schemeClr>
                </a:solidFill>
              </a:rPr>
              <a:t> </a:t>
            </a:r>
            <a:r>
              <a:rPr sz="3350" u="none" spc="65" dirty="0">
                <a:solidFill>
                  <a:schemeClr val="accent3">
                    <a:lumMod val="50000"/>
                  </a:schemeClr>
                </a:solidFill>
              </a:rPr>
              <a:t>and</a:t>
            </a:r>
            <a:r>
              <a:rPr sz="3350" u="none" spc="114" dirty="0">
                <a:solidFill>
                  <a:schemeClr val="accent3">
                    <a:lumMod val="50000"/>
                  </a:schemeClr>
                </a:solidFill>
              </a:rPr>
              <a:t> </a:t>
            </a:r>
            <a:r>
              <a:rPr sz="3350" u="none" spc="-10" dirty="0">
                <a:solidFill>
                  <a:schemeClr val="accent3">
                    <a:lumMod val="50000"/>
                  </a:schemeClr>
                </a:solidFill>
              </a:rPr>
              <a:t>hostage situations.</a:t>
            </a:r>
            <a:endParaRPr sz="3350" dirty="0">
              <a:solidFill>
                <a:schemeClr val="accent3">
                  <a:lumMod val="50000"/>
                </a:schemeClr>
              </a:solidFill>
            </a:endParaRPr>
          </a:p>
        </p:txBody>
      </p:sp>
      <p:sp>
        <p:nvSpPr>
          <p:cNvPr id="5" name="object 5"/>
          <p:cNvSpPr/>
          <p:nvPr/>
        </p:nvSpPr>
        <p:spPr>
          <a:xfrm>
            <a:off x="7890309" y="1981211"/>
            <a:ext cx="84455" cy="38100"/>
          </a:xfrm>
          <a:custGeom>
            <a:avLst/>
            <a:gdLst/>
            <a:ahLst/>
            <a:cxnLst/>
            <a:rect l="l" t="t" r="r" b="b"/>
            <a:pathLst>
              <a:path w="84454" h="38100">
                <a:moveTo>
                  <a:pt x="84048" y="38099"/>
                </a:moveTo>
                <a:lnTo>
                  <a:pt x="0" y="38099"/>
                </a:lnTo>
                <a:lnTo>
                  <a:pt x="0" y="0"/>
                </a:lnTo>
                <a:lnTo>
                  <a:pt x="84048" y="0"/>
                </a:lnTo>
                <a:lnTo>
                  <a:pt x="84048" y="38099"/>
                </a:lnTo>
                <a:close/>
              </a:path>
            </a:pathLst>
          </a:custGeom>
          <a:solidFill>
            <a:srgbClr val="FFFFFF"/>
          </a:solidFill>
        </p:spPr>
        <p:txBody>
          <a:bodyPr wrap="square" lIns="0" tIns="0" rIns="0" bIns="0" rtlCol="0"/>
          <a:lstStyle/>
          <a:p>
            <a:endParaRPr/>
          </a:p>
        </p:txBody>
      </p:sp>
      <p:sp>
        <p:nvSpPr>
          <p:cNvPr id="7" name="object 7"/>
          <p:cNvSpPr txBox="1"/>
          <p:nvPr/>
        </p:nvSpPr>
        <p:spPr>
          <a:xfrm>
            <a:off x="7570820" y="1323697"/>
            <a:ext cx="1875991" cy="474489"/>
          </a:xfrm>
          <a:prstGeom prst="rect">
            <a:avLst/>
          </a:prstGeom>
        </p:spPr>
        <p:txBody>
          <a:bodyPr vert="horz" wrap="square" lIns="0" tIns="12700" rIns="0" bIns="0" rtlCol="0">
            <a:spAutoFit/>
          </a:bodyPr>
          <a:lstStyle/>
          <a:p>
            <a:pPr marL="12700">
              <a:lnSpc>
                <a:spcPct val="100000"/>
              </a:lnSpc>
              <a:spcBef>
                <a:spcPts val="100"/>
              </a:spcBef>
            </a:pPr>
            <a:r>
              <a:rPr sz="3000" b="1" spc="-10" dirty="0">
                <a:solidFill>
                  <a:schemeClr val="accent3">
                    <a:lumMod val="50000"/>
                  </a:schemeClr>
                </a:solidFill>
                <a:latin typeface="Calibri"/>
                <a:cs typeface="Calibri"/>
              </a:rPr>
              <a:t>Quantity:</a:t>
            </a:r>
            <a:r>
              <a:rPr lang="en-US" sz="3000" b="1" spc="-10" dirty="0">
                <a:solidFill>
                  <a:schemeClr val="accent3">
                    <a:lumMod val="50000"/>
                  </a:schemeClr>
                </a:solidFill>
                <a:latin typeface="Calibri"/>
                <a:cs typeface="Calibri"/>
              </a:rPr>
              <a:t> 1</a:t>
            </a:r>
            <a:endParaRPr sz="3000" b="1" dirty="0">
              <a:solidFill>
                <a:schemeClr val="accent3">
                  <a:lumMod val="50000"/>
                </a:schemeClr>
              </a:solidFill>
              <a:latin typeface="Calibri"/>
              <a:cs typeface="Calibri"/>
            </a:endParaRPr>
          </a:p>
        </p:txBody>
      </p:sp>
      <p:sp>
        <p:nvSpPr>
          <p:cNvPr id="8" name="object 8"/>
          <p:cNvSpPr txBox="1"/>
          <p:nvPr/>
        </p:nvSpPr>
        <p:spPr>
          <a:xfrm>
            <a:off x="7570820" y="2235928"/>
            <a:ext cx="2438400" cy="1423467"/>
          </a:xfrm>
          <a:prstGeom prst="rect">
            <a:avLst/>
          </a:prstGeom>
        </p:spPr>
        <p:txBody>
          <a:bodyPr vert="horz" wrap="square" lIns="0" tIns="12700" rIns="0" bIns="0" rtlCol="0">
            <a:spAutoFit/>
          </a:bodyPr>
          <a:lstStyle/>
          <a:p>
            <a:pPr marL="12700">
              <a:lnSpc>
                <a:spcPct val="100000"/>
              </a:lnSpc>
              <a:spcBef>
                <a:spcPts val="100"/>
              </a:spcBef>
            </a:pPr>
            <a:r>
              <a:rPr lang="en-US" sz="3000" b="1" spc="-30" dirty="0">
                <a:solidFill>
                  <a:schemeClr val="accent3">
                    <a:lumMod val="50000"/>
                  </a:schemeClr>
                </a:solidFill>
                <a:latin typeface="Calibri"/>
                <a:cs typeface="Calibri"/>
              </a:rPr>
              <a:t>Cost: $90.00</a:t>
            </a:r>
          </a:p>
          <a:p>
            <a:pPr marL="12700">
              <a:lnSpc>
                <a:spcPct val="100000"/>
              </a:lnSpc>
              <a:spcBef>
                <a:spcPts val="100"/>
              </a:spcBef>
            </a:pPr>
            <a:endParaRPr lang="en-US" sz="3000" b="1" spc="-30" dirty="0">
              <a:solidFill>
                <a:schemeClr val="accent3">
                  <a:lumMod val="50000"/>
                </a:schemeClr>
              </a:solidFill>
              <a:latin typeface="Calibri"/>
              <a:cs typeface="Calibri"/>
            </a:endParaRPr>
          </a:p>
          <a:p>
            <a:pPr marL="12700">
              <a:lnSpc>
                <a:spcPct val="100000"/>
              </a:lnSpc>
              <a:spcBef>
                <a:spcPts val="100"/>
              </a:spcBef>
            </a:pPr>
            <a:r>
              <a:rPr lang="en-US" sz="3000" b="1" spc="-30" dirty="0">
                <a:solidFill>
                  <a:schemeClr val="accent3">
                    <a:lumMod val="50000"/>
                  </a:schemeClr>
                </a:solidFill>
                <a:latin typeface="Calibri"/>
                <a:cs typeface="Calibri"/>
              </a:rPr>
              <a:t>Obtained: 1995</a:t>
            </a:r>
            <a:endParaRPr sz="3000" b="1" dirty="0">
              <a:solidFill>
                <a:schemeClr val="accent3">
                  <a:lumMod val="50000"/>
                </a:schemeClr>
              </a:solidFill>
              <a:latin typeface="Calibri"/>
              <a:cs typeface="Calibri"/>
            </a:endParaRPr>
          </a:p>
        </p:txBody>
      </p:sp>
      <p:sp>
        <p:nvSpPr>
          <p:cNvPr id="9" name="object 9"/>
          <p:cNvSpPr txBox="1"/>
          <p:nvPr/>
        </p:nvSpPr>
        <p:spPr>
          <a:xfrm>
            <a:off x="5029200" y="8844497"/>
            <a:ext cx="9578492" cy="814967"/>
          </a:xfrm>
          <a:prstGeom prst="rect">
            <a:avLst/>
          </a:prstGeom>
        </p:spPr>
        <p:txBody>
          <a:bodyPr vert="horz" wrap="square" lIns="0" tIns="12065" rIns="0" bIns="0" rtlCol="0">
            <a:spAutoFit/>
          </a:bodyPr>
          <a:lstStyle/>
          <a:p>
            <a:pPr marL="67945" algn="ctr">
              <a:lnSpc>
                <a:spcPct val="100000"/>
              </a:lnSpc>
              <a:spcBef>
                <a:spcPts val="540"/>
              </a:spcBef>
            </a:pPr>
            <a:r>
              <a:rPr lang="en-US" sz="2800" u="heavy" dirty="0">
                <a:solidFill>
                  <a:srgbClr val="FF1616"/>
                </a:solidFill>
                <a:uFill>
                  <a:solidFill>
                    <a:srgbClr val="FF1616"/>
                  </a:solidFill>
                </a:uFill>
                <a:latin typeface="Calibri"/>
                <a:cs typeface="Calibri"/>
              </a:rPr>
              <a:t>TRAINING </a:t>
            </a:r>
            <a:r>
              <a:rPr lang="en-US" sz="2800" u="heavy" spc="95" dirty="0">
                <a:solidFill>
                  <a:srgbClr val="FF1616"/>
                </a:solidFill>
                <a:uFill>
                  <a:solidFill>
                    <a:srgbClr val="FF1616"/>
                  </a:solidFill>
                </a:uFill>
                <a:latin typeface="Calibri"/>
                <a:cs typeface="Calibri"/>
              </a:rPr>
              <a:t>PURPOSES</a:t>
            </a:r>
            <a:r>
              <a:rPr lang="en-US" sz="2800" u="heavy" dirty="0">
                <a:solidFill>
                  <a:srgbClr val="FF1616"/>
                </a:solidFill>
                <a:uFill>
                  <a:solidFill>
                    <a:srgbClr val="FF1616"/>
                  </a:solidFill>
                </a:uFill>
                <a:latin typeface="Calibri"/>
                <a:cs typeface="Calibri"/>
              </a:rPr>
              <a:t> </a:t>
            </a:r>
            <a:r>
              <a:rPr lang="en-US" sz="2800" u="heavy" spc="-10" dirty="0">
                <a:solidFill>
                  <a:srgbClr val="FF1616"/>
                </a:solidFill>
                <a:uFill>
                  <a:solidFill>
                    <a:srgbClr val="FF1616"/>
                  </a:solidFill>
                </a:uFill>
                <a:latin typeface="Calibri"/>
                <a:cs typeface="Calibri"/>
              </a:rPr>
              <a:t>ONLY</a:t>
            </a:r>
            <a:r>
              <a:rPr lang="en-US" sz="2800" spc="-10" dirty="0">
                <a:solidFill>
                  <a:srgbClr val="FF1616"/>
                </a:solidFill>
                <a:latin typeface="Calibri"/>
                <a:cs typeface="Calibri"/>
              </a:rPr>
              <a:t>.</a:t>
            </a:r>
          </a:p>
          <a:p>
            <a:pPr marL="67945" algn="ctr">
              <a:lnSpc>
                <a:spcPct val="100000"/>
              </a:lnSpc>
              <a:spcBef>
                <a:spcPts val="540"/>
              </a:spcBef>
            </a:pPr>
            <a:r>
              <a:rPr lang="en-US" sz="2000" b="1" spc="-10" dirty="0">
                <a:solidFill>
                  <a:srgbClr val="FF1616"/>
                </a:solidFill>
                <a:latin typeface="Calibri"/>
                <a:cs typeface="Calibri"/>
              </a:rPr>
              <a:t>Stored in CRU locker, access restricted to CRU members</a:t>
            </a:r>
            <a:endParaRPr sz="2000" dirty="0">
              <a:latin typeface="Calibri"/>
              <a:cs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42876" y="4076700"/>
            <a:ext cx="18145124" cy="4857749"/>
          </a:xfrm>
          <a:prstGeom prst="rect">
            <a:avLst/>
          </a:prstGeom>
        </p:spPr>
      </p:pic>
      <p:sp>
        <p:nvSpPr>
          <p:cNvPr id="3" name="object 3"/>
          <p:cNvSpPr txBox="1"/>
          <p:nvPr/>
        </p:nvSpPr>
        <p:spPr>
          <a:xfrm>
            <a:off x="860578" y="884335"/>
            <a:ext cx="7815580" cy="2582545"/>
          </a:xfrm>
          <a:prstGeom prst="rect">
            <a:avLst/>
          </a:prstGeom>
        </p:spPr>
        <p:txBody>
          <a:bodyPr vert="horz" wrap="square" lIns="0" tIns="101600" rIns="0" bIns="0" rtlCol="0">
            <a:spAutoFit/>
          </a:bodyPr>
          <a:lstStyle/>
          <a:p>
            <a:pPr marL="12700" marR="5080">
              <a:lnSpc>
                <a:spcPts val="6509"/>
              </a:lnSpc>
              <a:spcBef>
                <a:spcPts val="800"/>
              </a:spcBef>
            </a:pPr>
            <a:r>
              <a:rPr sz="5900" b="1" spc="-280" dirty="0">
                <a:solidFill>
                  <a:schemeClr val="accent3">
                    <a:lumMod val="50000"/>
                  </a:schemeClr>
                </a:solidFill>
                <a:latin typeface="Calibri"/>
                <a:cs typeface="Calibri"/>
              </a:rPr>
              <a:t>37MM</a:t>
            </a:r>
            <a:r>
              <a:rPr sz="5900" b="1" spc="-150" dirty="0">
                <a:solidFill>
                  <a:schemeClr val="accent3">
                    <a:lumMod val="50000"/>
                  </a:schemeClr>
                </a:solidFill>
                <a:latin typeface="Calibri"/>
                <a:cs typeface="Calibri"/>
              </a:rPr>
              <a:t> </a:t>
            </a:r>
            <a:r>
              <a:rPr sz="5900" b="1" spc="114" dirty="0">
                <a:solidFill>
                  <a:schemeClr val="accent3">
                    <a:lumMod val="50000"/>
                  </a:schemeClr>
                </a:solidFill>
                <a:latin typeface="Calibri"/>
                <a:cs typeface="Calibri"/>
              </a:rPr>
              <a:t>Defense </a:t>
            </a:r>
            <a:r>
              <a:rPr sz="5900" b="1" spc="215" dirty="0">
                <a:solidFill>
                  <a:schemeClr val="accent3">
                    <a:lumMod val="50000"/>
                  </a:schemeClr>
                </a:solidFill>
                <a:latin typeface="Calibri"/>
                <a:cs typeface="Calibri"/>
              </a:rPr>
              <a:t>Technology</a:t>
            </a:r>
            <a:r>
              <a:rPr sz="5900" b="1" spc="-155" dirty="0">
                <a:solidFill>
                  <a:schemeClr val="accent3">
                    <a:lumMod val="50000"/>
                  </a:schemeClr>
                </a:solidFill>
                <a:latin typeface="Calibri"/>
                <a:cs typeface="Calibri"/>
              </a:rPr>
              <a:t> </a:t>
            </a:r>
            <a:r>
              <a:rPr sz="5900" b="1" dirty="0">
                <a:solidFill>
                  <a:schemeClr val="accent3">
                    <a:lumMod val="50000"/>
                  </a:schemeClr>
                </a:solidFill>
                <a:latin typeface="Calibri"/>
                <a:cs typeface="Calibri"/>
              </a:rPr>
              <a:t>Model</a:t>
            </a:r>
            <a:r>
              <a:rPr sz="5900" b="1" spc="-155" dirty="0">
                <a:solidFill>
                  <a:schemeClr val="accent3">
                    <a:lumMod val="50000"/>
                  </a:schemeClr>
                </a:solidFill>
                <a:latin typeface="Calibri"/>
                <a:cs typeface="Calibri"/>
              </a:rPr>
              <a:t> </a:t>
            </a:r>
            <a:r>
              <a:rPr sz="5900" b="1" spc="95" dirty="0">
                <a:solidFill>
                  <a:schemeClr val="accent3">
                    <a:lumMod val="50000"/>
                  </a:schemeClr>
                </a:solidFill>
                <a:latin typeface="Calibri"/>
                <a:cs typeface="Calibri"/>
              </a:rPr>
              <a:t>1315 </a:t>
            </a:r>
            <a:r>
              <a:rPr sz="5900" b="1" spc="250" dirty="0">
                <a:solidFill>
                  <a:schemeClr val="accent3">
                    <a:lumMod val="50000"/>
                  </a:schemeClr>
                </a:solidFill>
                <a:latin typeface="Calibri"/>
                <a:cs typeface="Calibri"/>
              </a:rPr>
              <a:t>"Gas</a:t>
            </a:r>
            <a:r>
              <a:rPr sz="5900" b="1" spc="-135" dirty="0">
                <a:solidFill>
                  <a:schemeClr val="accent3">
                    <a:lumMod val="50000"/>
                  </a:schemeClr>
                </a:solidFill>
                <a:latin typeface="Calibri"/>
                <a:cs typeface="Calibri"/>
              </a:rPr>
              <a:t> </a:t>
            </a:r>
            <a:r>
              <a:rPr sz="5900" b="1" spc="220" dirty="0">
                <a:solidFill>
                  <a:schemeClr val="accent3">
                    <a:lumMod val="50000"/>
                  </a:schemeClr>
                </a:solidFill>
                <a:latin typeface="Calibri"/>
                <a:cs typeface="Calibri"/>
              </a:rPr>
              <a:t>Gun"</a:t>
            </a:r>
            <a:endParaRPr sz="5900" b="1" dirty="0">
              <a:solidFill>
                <a:schemeClr val="accent3">
                  <a:lumMod val="50000"/>
                </a:schemeClr>
              </a:solidFill>
              <a:latin typeface="Calibri"/>
              <a:cs typeface="Calibri"/>
            </a:endParaRPr>
          </a:p>
        </p:txBody>
      </p:sp>
      <p:sp>
        <p:nvSpPr>
          <p:cNvPr id="4" name="object 4"/>
          <p:cNvSpPr txBox="1"/>
          <p:nvPr/>
        </p:nvSpPr>
        <p:spPr>
          <a:xfrm>
            <a:off x="11764819" y="233562"/>
            <a:ext cx="6203315" cy="4077335"/>
          </a:xfrm>
          <a:prstGeom prst="rect">
            <a:avLst/>
          </a:prstGeom>
        </p:spPr>
        <p:txBody>
          <a:bodyPr vert="horz" wrap="square" lIns="0" tIns="12065" rIns="0" bIns="0" rtlCol="0">
            <a:spAutoFit/>
          </a:bodyPr>
          <a:lstStyle/>
          <a:p>
            <a:pPr marL="12700" marR="5080">
              <a:lnSpc>
                <a:spcPct val="116900"/>
              </a:lnSpc>
              <a:spcBef>
                <a:spcPts val="95"/>
              </a:spcBef>
            </a:pPr>
            <a:r>
              <a:rPr sz="3250" dirty="0">
                <a:solidFill>
                  <a:schemeClr val="accent3">
                    <a:lumMod val="50000"/>
                  </a:schemeClr>
                </a:solidFill>
                <a:latin typeface="Calibri"/>
                <a:cs typeface="Calibri"/>
              </a:rPr>
              <a:t>37mm,</a:t>
            </a:r>
            <a:r>
              <a:rPr sz="3250" spc="-30" dirty="0">
                <a:solidFill>
                  <a:schemeClr val="accent3">
                    <a:lumMod val="50000"/>
                  </a:schemeClr>
                </a:solidFill>
                <a:latin typeface="Calibri"/>
                <a:cs typeface="Calibri"/>
              </a:rPr>
              <a:t> </a:t>
            </a:r>
            <a:r>
              <a:rPr sz="3250" spc="60" dirty="0">
                <a:solidFill>
                  <a:schemeClr val="accent3">
                    <a:lumMod val="50000"/>
                  </a:schemeClr>
                </a:solidFill>
                <a:latin typeface="Calibri"/>
                <a:cs typeface="Calibri"/>
              </a:rPr>
              <a:t>single</a:t>
            </a:r>
            <a:r>
              <a:rPr sz="3250" spc="-25" dirty="0">
                <a:solidFill>
                  <a:schemeClr val="accent3">
                    <a:lumMod val="50000"/>
                  </a:schemeClr>
                </a:solidFill>
                <a:latin typeface="Calibri"/>
                <a:cs typeface="Calibri"/>
              </a:rPr>
              <a:t> </a:t>
            </a:r>
            <a:r>
              <a:rPr sz="3250" dirty="0">
                <a:solidFill>
                  <a:schemeClr val="accent3">
                    <a:lumMod val="50000"/>
                  </a:schemeClr>
                </a:solidFill>
                <a:latin typeface="Calibri"/>
                <a:cs typeface="Calibri"/>
              </a:rPr>
              <a:t>shot,</a:t>
            </a:r>
            <a:r>
              <a:rPr sz="3250" spc="-25" dirty="0">
                <a:solidFill>
                  <a:schemeClr val="accent3">
                    <a:lumMod val="50000"/>
                  </a:schemeClr>
                </a:solidFill>
                <a:latin typeface="Calibri"/>
                <a:cs typeface="Calibri"/>
              </a:rPr>
              <a:t> </a:t>
            </a:r>
            <a:r>
              <a:rPr sz="3250" spc="60" dirty="0">
                <a:solidFill>
                  <a:schemeClr val="accent3">
                    <a:lumMod val="50000"/>
                  </a:schemeClr>
                </a:solidFill>
                <a:latin typeface="Calibri"/>
                <a:cs typeface="Calibri"/>
              </a:rPr>
              <a:t>less</a:t>
            </a:r>
            <a:r>
              <a:rPr sz="3250" spc="-30" dirty="0">
                <a:solidFill>
                  <a:schemeClr val="accent3">
                    <a:lumMod val="50000"/>
                  </a:schemeClr>
                </a:solidFill>
                <a:latin typeface="Calibri"/>
                <a:cs typeface="Calibri"/>
              </a:rPr>
              <a:t> </a:t>
            </a:r>
            <a:r>
              <a:rPr sz="3250" spc="50" dirty="0">
                <a:solidFill>
                  <a:schemeClr val="accent3">
                    <a:lumMod val="50000"/>
                  </a:schemeClr>
                </a:solidFill>
                <a:latin typeface="Calibri"/>
                <a:cs typeface="Calibri"/>
              </a:rPr>
              <a:t>than</a:t>
            </a:r>
            <a:r>
              <a:rPr sz="3250" spc="-25" dirty="0">
                <a:solidFill>
                  <a:schemeClr val="accent3">
                    <a:lumMod val="50000"/>
                  </a:schemeClr>
                </a:solidFill>
                <a:latin typeface="Calibri"/>
                <a:cs typeface="Calibri"/>
              </a:rPr>
              <a:t> </a:t>
            </a:r>
            <a:r>
              <a:rPr sz="3250" spc="-10" dirty="0">
                <a:solidFill>
                  <a:schemeClr val="accent3">
                    <a:lumMod val="50000"/>
                  </a:schemeClr>
                </a:solidFill>
                <a:latin typeface="Calibri"/>
                <a:cs typeface="Calibri"/>
              </a:rPr>
              <a:t>lethal </a:t>
            </a:r>
            <a:r>
              <a:rPr sz="3250" spc="50" dirty="0">
                <a:solidFill>
                  <a:schemeClr val="accent3">
                    <a:lumMod val="50000"/>
                  </a:schemeClr>
                </a:solidFill>
                <a:latin typeface="Calibri"/>
                <a:cs typeface="Calibri"/>
              </a:rPr>
              <a:t>launcher</a:t>
            </a:r>
            <a:r>
              <a:rPr sz="3250" spc="-65" dirty="0">
                <a:solidFill>
                  <a:schemeClr val="accent3">
                    <a:lumMod val="50000"/>
                  </a:schemeClr>
                </a:solidFill>
                <a:latin typeface="Calibri"/>
                <a:cs typeface="Calibri"/>
              </a:rPr>
              <a:t> </a:t>
            </a:r>
            <a:r>
              <a:rPr sz="3250" spc="55" dirty="0">
                <a:solidFill>
                  <a:schemeClr val="accent3">
                    <a:lumMod val="50000"/>
                  </a:schemeClr>
                </a:solidFill>
                <a:latin typeface="Calibri"/>
                <a:cs typeface="Calibri"/>
              </a:rPr>
              <a:t>designed</a:t>
            </a:r>
            <a:r>
              <a:rPr sz="3250" spc="-60" dirty="0">
                <a:solidFill>
                  <a:schemeClr val="accent3">
                    <a:lumMod val="50000"/>
                  </a:schemeClr>
                </a:solidFill>
                <a:latin typeface="Calibri"/>
                <a:cs typeface="Calibri"/>
              </a:rPr>
              <a:t> </a:t>
            </a:r>
            <a:r>
              <a:rPr sz="3250" dirty="0">
                <a:solidFill>
                  <a:schemeClr val="accent3">
                    <a:lumMod val="50000"/>
                  </a:schemeClr>
                </a:solidFill>
                <a:latin typeface="Calibri"/>
                <a:cs typeface="Calibri"/>
              </a:rPr>
              <a:t>to</a:t>
            </a:r>
            <a:r>
              <a:rPr sz="3250" spc="-60" dirty="0">
                <a:solidFill>
                  <a:schemeClr val="accent3">
                    <a:lumMod val="50000"/>
                  </a:schemeClr>
                </a:solidFill>
                <a:latin typeface="Calibri"/>
                <a:cs typeface="Calibri"/>
              </a:rPr>
              <a:t> </a:t>
            </a:r>
            <a:r>
              <a:rPr sz="3250" spc="40" dirty="0">
                <a:solidFill>
                  <a:schemeClr val="accent3">
                    <a:lumMod val="50000"/>
                  </a:schemeClr>
                </a:solidFill>
                <a:latin typeface="Calibri"/>
                <a:cs typeface="Calibri"/>
              </a:rPr>
              <a:t>deploy </a:t>
            </a:r>
            <a:r>
              <a:rPr sz="3250" spc="65" dirty="0">
                <a:solidFill>
                  <a:schemeClr val="accent3">
                    <a:lumMod val="50000"/>
                  </a:schemeClr>
                </a:solidFill>
                <a:latin typeface="Calibri"/>
                <a:cs typeface="Calibri"/>
              </a:rPr>
              <a:t>chemical</a:t>
            </a:r>
            <a:r>
              <a:rPr sz="3250" spc="-10" dirty="0">
                <a:solidFill>
                  <a:schemeClr val="accent3">
                    <a:lumMod val="50000"/>
                  </a:schemeClr>
                </a:solidFill>
                <a:latin typeface="Calibri"/>
                <a:cs typeface="Calibri"/>
              </a:rPr>
              <a:t> </a:t>
            </a:r>
            <a:r>
              <a:rPr sz="3250" spc="55" dirty="0">
                <a:solidFill>
                  <a:schemeClr val="accent3">
                    <a:lumMod val="50000"/>
                  </a:schemeClr>
                </a:solidFill>
                <a:latin typeface="Calibri"/>
                <a:cs typeface="Calibri"/>
              </a:rPr>
              <a:t>munitions</a:t>
            </a:r>
            <a:r>
              <a:rPr sz="3250" spc="-10" dirty="0">
                <a:solidFill>
                  <a:schemeClr val="accent3">
                    <a:lumMod val="50000"/>
                  </a:schemeClr>
                </a:solidFill>
                <a:latin typeface="Calibri"/>
                <a:cs typeface="Calibri"/>
              </a:rPr>
              <a:t> </a:t>
            </a:r>
            <a:r>
              <a:rPr sz="3250" dirty="0">
                <a:solidFill>
                  <a:schemeClr val="accent3">
                    <a:lumMod val="50000"/>
                  </a:schemeClr>
                </a:solidFill>
                <a:latin typeface="Calibri"/>
                <a:cs typeface="Calibri"/>
              </a:rPr>
              <a:t>at</a:t>
            </a:r>
            <a:r>
              <a:rPr sz="3250" spc="-10" dirty="0">
                <a:solidFill>
                  <a:schemeClr val="accent3">
                    <a:lumMod val="50000"/>
                  </a:schemeClr>
                </a:solidFill>
                <a:latin typeface="Calibri"/>
                <a:cs typeface="Calibri"/>
              </a:rPr>
              <a:t> </a:t>
            </a:r>
            <a:r>
              <a:rPr sz="3250" dirty="0">
                <a:solidFill>
                  <a:schemeClr val="accent3">
                    <a:lumMod val="50000"/>
                  </a:schemeClr>
                </a:solidFill>
                <a:latin typeface="Calibri"/>
                <a:cs typeface="Calibri"/>
              </a:rPr>
              <a:t>both</a:t>
            </a:r>
            <a:r>
              <a:rPr sz="3250" spc="-10" dirty="0">
                <a:solidFill>
                  <a:schemeClr val="accent3">
                    <a:lumMod val="50000"/>
                  </a:schemeClr>
                </a:solidFill>
                <a:latin typeface="Calibri"/>
                <a:cs typeface="Calibri"/>
              </a:rPr>
              <a:t> short </a:t>
            </a:r>
            <a:r>
              <a:rPr sz="3250" spc="75" dirty="0">
                <a:solidFill>
                  <a:schemeClr val="accent3">
                    <a:lumMod val="50000"/>
                  </a:schemeClr>
                </a:solidFill>
                <a:latin typeface="Calibri"/>
                <a:cs typeface="Calibri"/>
              </a:rPr>
              <a:t>and</a:t>
            </a:r>
            <a:r>
              <a:rPr sz="3250" spc="-10" dirty="0">
                <a:solidFill>
                  <a:schemeClr val="accent3">
                    <a:lumMod val="50000"/>
                  </a:schemeClr>
                </a:solidFill>
                <a:latin typeface="Calibri"/>
                <a:cs typeface="Calibri"/>
              </a:rPr>
              <a:t> </a:t>
            </a:r>
            <a:r>
              <a:rPr sz="3250" spc="60" dirty="0">
                <a:solidFill>
                  <a:schemeClr val="accent3">
                    <a:lumMod val="50000"/>
                  </a:schemeClr>
                </a:solidFill>
                <a:latin typeface="Calibri"/>
                <a:cs typeface="Calibri"/>
              </a:rPr>
              <a:t>long-</a:t>
            </a:r>
            <a:r>
              <a:rPr sz="3250" dirty="0">
                <a:solidFill>
                  <a:schemeClr val="accent3">
                    <a:lumMod val="50000"/>
                  </a:schemeClr>
                </a:solidFill>
                <a:latin typeface="Calibri"/>
                <a:cs typeface="Calibri"/>
              </a:rPr>
              <a:t>range.</a:t>
            </a:r>
            <a:r>
              <a:rPr sz="3250" spc="-5" dirty="0">
                <a:solidFill>
                  <a:schemeClr val="accent3">
                    <a:lumMod val="50000"/>
                  </a:schemeClr>
                </a:solidFill>
                <a:latin typeface="Calibri"/>
                <a:cs typeface="Calibri"/>
              </a:rPr>
              <a:t> </a:t>
            </a:r>
            <a:r>
              <a:rPr sz="3250" spc="60" dirty="0">
                <a:solidFill>
                  <a:schemeClr val="accent3">
                    <a:lumMod val="50000"/>
                  </a:schemeClr>
                </a:solidFill>
                <a:latin typeface="Calibri"/>
                <a:cs typeface="Calibri"/>
              </a:rPr>
              <a:t>Break</a:t>
            </a:r>
            <a:r>
              <a:rPr sz="3250" spc="-10" dirty="0">
                <a:solidFill>
                  <a:schemeClr val="accent3">
                    <a:lumMod val="50000"/>
                  </a:schemeClr>
                </a:solidFill>
                <a:latin typeface="Calibri"/>
                <a:cs typeface="Calibri"/>
              </a:rPr>
              <a:t> </a:t>
            </a:r>
            <a:r>
              <a:rPr sz="3250" spc="55" dirty="0">
                <a:solidFill>
                  <a:schemeClr val="accent3">
                    <a:lumMod val="50000"/>
                  </a:schemeClr>
                </a:solidFill>
                <a:latin typeface="Calibri"/>
                <a:cs typeface="Calibri"/>
              </a:rPr>
              <a:t>action</a:t>
            </a:r>
            <a:r>
              <a:rPr sz="3250" spc="-5" dirty="0">
                <a:solidFill>
                  <a:schemeClr val="accent3">
                    <a:lumMod val="50000"/>
                  </a:schemeClr>
                </a:solidFill>
                <a:latin typeface="Calibri"/>
                <a:cs typeface="Calibri"/>
              </a:rPr>
              <a:t> </a:t>
            </a:r>
            <a:r>
              <a:rPr sz="3250" dirty="0">
                <a:solidFill>
                  <a:schemeClr val="accent3">
                    <a:lumMod val="50000"/>
                  </a:schemeClr>
                </a:solidFill>
                <a:latin typeface="Calibri"/>
                <a:cs typeface="Calibri"/>
              </a:rPr>
              <a:t>with</a:t>
            </a:r>
            <a:r>
              <a:rPr sz="3250" spc="-10" dirty="0">
                <a:solidFill>
                  <a:schemeClr val="accent3">
                    <a:lumMod val="50000"/>
                  </a:schemeClr>
                </a:solidFill>
                <a:latin typeface="Calibri"/>
                <a:cs typeface="Calibri"/>
              </a:rPr>
              <a:t> </a:t>
            </a:r>
            <a:r>
              <a:rPr sz="3250" spc="25" dirty="0">
                <a:solidFill>
                  <a:schemeClr val="accent3">
                    <a:lumMod val="50000"/>
                  </a:schemeClr>
                </a:solidFill>
                <a:latin typeface="Calibri"/>
                <a:cs typeface="Calibri"/>
              </a:rPr>
              <a:t>a </a:t>
            </a:r>
            <a:r>
              <a:rPr sz="3250" dirty="0">
                <a:solidFill>
                  <a:schemeClr val="accent3">
                    <a:lumMod val="50000"/>
                  </a:schemeClr>
                </a:solidFill>
                <a:latin typeface="Calibri"/>
                <a:cs typeface="Calibri"/>
              </a:rPr>
              <a:t>flip-</a:t>
            </a:r>
            <a:r>
              <a:rPr sz="3250" spc="65" dirty="0">
                <a:solidFill>
                  <a:schemeClr val="accent3">
                    <a:lumMod val="50000"/>
                  </a:schemeClr>
                </a:solidFill>
                <a:latin typeface="Calibri"/>
                <a:cs typeface="Calibri"/>
              </a:rPr>
              <a:t>up</a:t>
            </a:r>
            <a:r>
              <a:rPr sz="3250" spc="15" dirty="0">
                <a:solidFill>
                  <a:schemeClr val="accent3">
                    <a:lumMod val="50000"/>
                  </a:schemeClr>
                </a:solidFill>
                <a:latin typeface="Calibri"/>
                <a:cs typeface="Calibri"/>
              </a:rPr>
              <a:t> </a:t>
            </a:r>
            <a:r>
              <a:rPr sz="3250" dirty="0">
                <a:solidFill>
                  <a:schemeClr val="accent3">
                    <a:lumMod val="50000"/>
                  </a:schemeClr>
                </a:solidFill>
                <a:latin typeface="Calibri"/>
                <a:cs typeface="Calibri"/>
              </a:rPr>
              <a:t>rear</a:t>
            </a:r>
            <a:r>
              <a:rPr sz="3250" spc="35" dirty="0">
                <a:solidFill>
                  <a:schemeClr val="accent3">
                    <a:lumMod val="50000"/>
                  </a:schemeClr>
                </a:solidFill>
                <a:latin typeface="Calibri"/>
                <a:cs typeface="Calibri"/>
              </a:rPr>
              <a:t> </a:t>
            </a:r>
            <a:r>
              <a:rPr sz="3250" dirty="0">
                <a:solidFill>
                  <a:schemeClr val="accent3">
                    <a:lumMod val="50000"/>
                  </a:schemeClr>
                </a:solidFill>
                <a:latin typeface="Calibri"/>
                <a:cs typeface="Calibri"/>
              </a:rPr>
              <a:t>sight.</a:t>
            </a:r>
            <a:r>
              <a:rPr sz="3250" spc="25" dirty="0">
                <a:solidFill>
                  <a:schemeClr val="accent3">
                    <a:lumMod val="50000"/>
                  </a:schemeClr>
                </a:solidFill>
                <a:latin typeface="Calibri"/>
                <a:cs typeface="Calibri"/>
              </a:rPr>
              <a:t> </a:t>
            </a:r>
            <a:r>
              <a:rPr sz="3250" spc="45" dirty="0">
                <a:solidFill>
                  <a:schemeClr val="accent3">
                    <a:lumMod val="50000"/>
                  </a:schemeClr>
                </a:solidFill>
                <a:latin typeface="Calibri"/>
                <a:cs typeface="Calibri"/>
              </a:rPr>
              <a:t>Designed</a:t>
            </a:r>
            <a:r>
              <a:rPr sz="3250" spc="30" dirty="0">
                <a:solidFill>
                  <a:schemeClr val="accent3">
                    <a:lumMod val="50000"/>
                  </a:schemeClr>
                </a:solidFill>
                <a:latin typeface="Calibri"/>
                <a:cs typeface="Calibri"/>
              </a:rPr>
              <a:t> </a:t>
            </a:r>
            <a:r>
              <a:rPr sz="3250" dirty="0">
                <a:solidFill>
                  <a:schemeClr val="accent3">
                    <a:lumMod val="50000"/>
                  </a:schemeClr>
                </a:solidFill>
                <a:latin typeface="Calibri"/>
                <a:cs typeface="Calibri"/>
              </a:rPr>
              <a:t>to</a:t>
            </a:r>
            <a:r>
              <a:rPr sz="3250" spc="35" dirty="0">
                <a:solidFill>
                  <a:schemeClr val="accent3">
                    <a:lumMod val="50000"/>
                  </a:schemeClr>
                </a:solidFill>
                <a:latin typeface="Calibri"/>
                <a:cs typeface="Calibri"/>
              </a:rPr>
              <a:t> </a:t>
            </a:r>
            <a:r>
              <a:rPr sz="3250" spc="-25" dirty="0">
                <a:solidFill>
                  <a:schemeClr val="accent3">
                    <a:lumMod val="50000"/>
                  </a:schemeClr>
                </a:solidFill>
                <a:latin typeface="Calibri"/>
                <a:cs typeface="Calibri"/>
              </a:rPr>
              <a:t>be </a:t>
            </a:r>
            <a:r>
              <a:rPr sz="3250" spc="50" dirty="0">
                <a:solidFill>
                  <a:schemeClr val="accent3">
                    <a:lumMod val="50000"/>
                  </a:schemeClr>
                </a:solidFill>
                <a:latin typeface="Calibri"/>
                <a:cs typeface="Calibri"/>
              </a:rPr>
              <a:t>used</a:t>
            </a:r>
            <a:r>
              <a:rPr sz="3250" spc="-40" dirty="0">
                <a:solidFill>
                  <a:schemeClr val="accent3">
                    <a:lumMod val="50000"/>
                  </a:schemeClr>
                </a:solidFill>
                <a:latin typeface="Calibri"/>
                <a:cs typeface="Calibri"/>
              </a:rPr>
              <a:t> </a:t>
            </a:r>
            <a:r>
              <a:rPr sz="3250" dirty="0">
                <a:solidFill>
                  <a:schemeClr val="accent3">
                    <a:lumMod val="50000"/>
                  </a:schemeClr>
                </a:solidFill>
                <a:latin typeface="Calibri"/>
                <a:cs typeface="Calibri"/>
              </a:rPr>
              <a:t>for</a:t>
            </a:r>
            <a:r>
              <a:rPr sz="3250" spc="-40" dirty="0">
                <a:solidFill>
                  <a:schemeClr val="accent3">
                    <a:lumMod val="50000"/>
                  </a:schemeClr>
                </a:solidFill>
                <a:latin typeface="Calibri"/>
                <a:cs typeface="Calibri"/>
              </a:rPr>
              <a:t> </a:t>
            </a:r>
            <a:r>
              <a:rPr sz="3250" dirty="0">
                <a:solidFill>
                  <a:schemeClr val="accent3">
                    <a:lumMod val="50000"/>
                  </a:schemeClr>
                </a:solidFill>
                <a:latin typeface="Calibri"/>
                <a:cs typeface="Calibri"/>
              </a:rPr>
              <a:t>riots,</a:t>
            </a:r>
            <a:r>
              <a:rPr sz="3250" spc="-40" dirty="0">
                <a:solidFill>
                  <a:schemeClr val="accent3">
                    <a:lumMod val="50000"/>
                  </a:schemeClr>
                </a:solidFill>
                <a:latin typeface="Calibri"/>
                <a:cs typeface="Calibri"/>
              </a:rPr>
              <a:t> </a:t>
            </a:r>
            <a:r>
              <a:rPr sz="3250" spc="50" dirty="0">
                <a:solidFill>
                  <a:schemeClr val="accent3">
                    <a:lumMod val="50000"/>
                  </a:schemeClr>
                </a:solidFill>
                <a:latin typeface="Calibri"/>
                <a:cs typeface="Calibri"/>
              </a:rPr>
              <a:t>barricaded</a:t>
            </a:r>
            <a:r>
              <a:rPr sz="3250" spc="-40" dirty="0">
                <a:solidFill>
                  <a:schemeClr val="accent3">
                    <a:lumMod val="50000"/>
                  </a:schemeClr>
                </a:solidFill>
                <a:latin typeface="Calibri"/>
                <a:cs typeface="Calibri"/>
              </a:rPr>
              <a:t> </a:t>
            </a:r>
            <a:r>
              <a:rPr sz="3250" spc="35" dirty="0">
                <a:solidFill>
                  <a:schemeClr val="accent3">
                    <a:lumMod val="50000"/>
                  </a:schemeClr>
                </a:solidFill>
                <a:latin typeface="Calibri"/>
                <a:cs typeface="Calibri"/>
              </a:rPr>
              <a:t>subjects, </a:t>
            </a:r>
            <a:r>
              <a:rPr sz="3250" spc="50" dirty="0">
                <a:solidFill>
                  <a:schemeClr val="accent3">
                    <a:lumMod val="50000"/>
                  </a:schemeClr>
                </a:solidFill>
                <a:latin typeface="Calibri"/>
                <a:cs typeface="Calibri"/>
              </a:rPr>
              <a:t>prison</a:t>
            </a:r>
            <a:r>
              <a:rPr sz="3250" spc="-40" dirty="0">
                <a:solidFill>
                  <a:schemeClr val="accent3">
                    <a:lumMod val="50000"/>
                  </a:schemeClr>
                </a:solidFill>
                <a:latin typeface="Calibri"/>
                <a:cs typeface="Calibri"/>
              </a:rPr>
              <a:t> </a:t>
            </a:r>
            <a:r>
              <a:rPr sz="3250" dirty="0">
                <a:solidFill>
                  <a:schemeClr val="accent3">
                    <a:lumMod val="50000"/>
                  </a:schemeClr>
                </a:solidFill>
                <a:latin typeface="Calibri"/>
                <a:cs typeface="Calibri"/>
              </a:rPr>
              <a:t>riots,</a:t>
            </a:r>
            <a:r>
              <a:rPr sz="3250" spc="-35" dirty="0">
                <a:solidFill>
                  <a:schemeClr val="accent3">
                    <a:lumMod val="50000"/>
                  </a:schemeClr>
                </a:solidFill>
                <a:latin typeface="Calibri"/>
                <a:cs typeface="Calibri"/>
              </a:rPr>
              <a:t> </a:t>
            </a:r>
            <a:r>
              <a:rPr sz="3250" spc="75" dirty="0">
                <a:solidFill>
                  <a:schemeClr val="accent3">
                    <a:lumMod val="50000"/>
                  </a:schemeClr>
                </a:solidFill>
                <a:latin typeface="Calibri"/>
                <a:cs typeface="Calibri"/>
              </a:rPr>
              <a:t>and</a:t>
            </a:r>
            <a:r>
              <a:rPr sz="3250" spc="-35" dirty="0">
                <a:solidFill>
                  <a:schemeClr val="accent3">
                    <a:lumMod val="50000"/>
                  </a:schemeClr>
                </a:solidFill>
                <a:latin typeface="Calibri"/>
                <a:cs typeface="Calibri"/>
              </a:rPr>
              <a:t> </a:t>
            </a:r>
            <a:r>
              <a:rPr sz="3250" spc="50" dirty="0">
                <a:solidFill>
                  <a:schemeClr val="accent3">
                    <a:lumMod val="50000"/>
                  </a:schemeClr>
                </a:solidFill>
                <a:latin typeface="Calibri"/>
                <a:cs typeface="Calibri"/>
              </a:rPr>
              <a:t>hostage</a:t>
            </a:r>
            <a:r>
              <a:rPr sz="3250" spc="-35" dirty="0">
                <a:solidFill>
                  <a:schemeClr val="accent3">
                    <a:lumMod val="50000"/>
                  </a:schemeClr>
                </a:solidFill>
                <a:latin typeface="Calibri"/>
                <a:cs typeface="Calibri"/>
              </a:rPr>
              <a:t> </a:t>
            </a:r>
            <a:r>
              <a:rPr sz="3250" spc="35" dirty="0">
                <a:solidFill>
                  <a:schemeClr val="accent3">
                    <a:lumMod val="50000"/>
                  </a:schemeClr>
                </a:solidFill>
                <a:latin typeface="Calibri"/>
                <a:cs typeface="Calibri"/>
              </a:rPr>
              <a:t>situations.</a:t>
            </a:r>
            <a:endParaRPr sz="3250" dirty="0">
              <a:solidFill>
                <a:schemeClr val="accent3">
                  <a:lumMod val="50000"/>
                </a:schemeClr>
              </a:solidFill>
              <a:latin typeface="Calibri"/>
              <a:cs typeface="Calibri"/>
            </a:endParaRPr>
          </a:p>
        </p:txBody>
      </p:sp>
      <p:sp>
        <p:nvSpPr>
          <p:cNvPr id="6" name="object 6"/>
          <p:cNvSpPr txBox="1">
            <a:spLocks noGrp="1"/>
          </p:cNvSpPr>
          <p:nvPr>
            <p:ph type="title"/>
          </p:nvPr>
        </p:nvSpPr>
        <p:spPr>
          <a:xfrm>
            <a:off x="8879433" y="933627"/>
            <a:ext cx="2337467" cy="443711"/>
          </a:xfrm>
          <a:prstGeom prst="rect">
            <a:avLst/>
          </a:prstGeom>
        </p:spPr>
        <p:txBody>
          <a:bodyPr vert="horz" wrap="square" lIns="0" tIns="12700" rIns="0" bIns="0" rtlCol="0">
            <a:spAutoFit/>
          </a:bodyPr>
          <a:lstStyle/>
          <a:p>
            <a:pPr marL="12700">
              <a:lnSpc>
                <a:spcPct val="100000"/>
              </a:lnSpc>
              <a:spcBef>
                <a:spcPts val="100"/>
              </a:spcBef>
            </a:pPr>
            <a:r>
              <a:rPr sz="2800" b="1" u="none" spc="-10" dirty="0">
                <a:solidFill>
                  <a:schemeClr val="accent3">
                    <a:lumMod val="50000"/>
                  </a:schemeClr>
                </a:solidFill>
              </a:rPr>
              <a:t>Quantity:</a:t>
            </a:r>
            <a:r>
              <a:rPr lang="en-US" sz="2800" b="1" u="none" spc="-10" dirty="0">
                <a:solidFill>
                  <a:schemeClr val="accent3">
                    <a:lumMod val="50000"/>
                  </a:schemeClr>
                </a:solidFill>
              </a:rPr>
              <a:t> 1</a:t>
            </a:r>
            <a:endParaRPr sz="2800" b="1" dirty="0">
              <a:solidFill>
                <a:schemeClr val="accent3">
                  <a:lumMod val="50000"/>
                </a:schemeClr>
              </a:solidFill>
            </a:endParaRPr>
          </a:p>
        </p:txBody>
      </p:sp>
      <p:sp>
        <p:nvSpPr>
          <p:cNvPr id="7" name="object 7"/>
          <p:cNvSpPr txBox="1"/>
          <p:nvPr/>
        </p:nvSpPr>
        <p:spPr>
          <a:xfrm>
            <a:off x="8382000" y="1761674"/>
            <a:ext cx="2725430" cy="1331134"/>
          </a:xfrm>
          <a:prstGeom prst="rect">
            <a:avLst/>
          </a:prstGeom>
        </p:spPr>
        <p:txBody>
          <a:bodyPr vert="horz" wrap="square" lIns="0" tIns="12700" rIns="0" bIns="0" rtlCol="0">
            <a:spAutoFit/>
          </a:bodyPr>
          <a:lstStyle/>
          <a:p>
            <a:pPr marR="11430" algn="ctr">
              <a:lnSpc>
                <a:spcPct val="100000"/>
              </a:lnSpc>
              <a:spcBef>
                <a:spcPts val="100"/>
              </a:spcBef>
            </a:pPr>
            <a:r>
              <a:rPr lang="en-US" sz="2800" b="1" spc="-40" dirty="0">
                <a:solidFill>
                  <a:schemeClr val="accent3">
                    <a:lumMod val="50000"/>
                  </a:schemeClr>
                </a:solidFill>
                <a:latin typeface="Calibri"/>
                <a:cs typeface="Calibri"/>
              </a:rPr>
              <a:t>Cost: $90.00</a:t>
            </a:r>
          </a:p>
          <a:p>
            <a:pPr marR="11430" algn="ctr">
              <a:lnSpc>
                <a:spcPct val="100000"/>
              </a:lnSpc>
              <a:spcBef>
                <a:spcPts val="100"/>
              </a:spcBef>
            </a:pPr>
            <a:endParaRPr lang="en-US" sz="2800" b="1" spc="-40" dirty="0">
              <a:solidFill>
                <a:schemeClr val="accent3">
                  <a:lumMod val="50000"/>
                </a:schemeClr>
              </a:solidFill>
              <a:latin typeface="Calibri"/>
              <a:cs typeface="Calibri"/>
            </a:endParaRPr>
          </a:p>
          <a:p>
            <a:pPr marR="11430" algn="ctr">
              <a:lnSpc>
                <a:spcPct val="100000"/>
              </a:lnSpc>
              <a:spcBef>
                <a:spcPts val="100"/>
              </a:spcBef>
            </a:pPr>
            <a:r>
              <a:rPr lang="en-US" sz="2800" b="1" spc="-40" dirty="0">
                <a:solidFill>
                  <a:schemeClr val="accent3">
                    <a:lumMod val="50000"/>
                  </a:schemeClr>
                </a:solidFill>
                <a:latin typeface="Calibri"/>
                <a:cs typeface="Calibri"/>
              </a:rPr>
              <a:t>      Obtained: 2000       </a:t>
            </a:r>
            <a:endParaRPr sz="2800" b="1" dirty="0">
              <a:solidFill>
                <a:schemeClr val="accent3">
                  <a:lumMod val="50000"/>
                </a:schemeClr>
              </a:solidFill>
              <a:latin typeface="Calibri"/>
              <a:cs typeface="Calibri"/>
            </a:endParaRPr>
          </a:p>
        </p:txBody>
      </p:sp>
      <p:sp>
        <p:nvSpPr>
          <p:cNvPr id="8" name="object 8"/>
          <p:cNvSpPr txBox="1"/>
          <p:nvPr/>
        </p:nvSpPr>
        <p:spPr>
          <a:xfrm>
            <a:off x="4822404" y="8816356"/>
            <a:ext cx="8766175" cy="800219"/>
          </a:xfrm>
          <a:prstGeom prst="rect">
            <a:avLst/>
          </a:prstGeom>
        </p:spPr>
        <p:txBody>
          <a:bodyPr vert="horz" wrap="square" lIns="0" tIns="12700" rIns="0" bIns="0" rtlCol="0">
            <a:spAutoFit/>
          </a:bodyPr>
          <a:lstStyle/>
          <a:p>
            <a:pPr marL="67945" algn="ctr">
              <a:lnSpc>
                <a:spcPct val="100000"/>
              </a:lnSpc>
              <a:spcBef>
                <a:spcPts val="540"/>
              </a:spcBef>
            </a:pPr>
            <a:r>
              <a:rPr sz="2700" u="heavy" dirty="0">
                <a:solidFill>
                  <a:srgbClr val="FF1616"/>
                </a:solidFill>
                <a:uFill>
                  <a:solidFill>
                    <a:srgbClr val="FF1616"/>
                  </a:solidFill>
                </a:uFill>
                <a:latin typeface="Calibri"/>
                <a:cs typeface="Calibri"/>
              </a:rPr>
              <a:t>TRAINING </a:t>
            </a:r>
            <a:r>
              <a:rPr sz="2700" u="heavy" spc="95" dirty="0">
                <a:solidFill>
                  <a:srgbClr val="FF1616"/>
                </a:solidFill>
                <a:uFill>
                  <a:solidFill>
                    <a:srgbClr val="FF1616"/>
                  </a:solidFill>
                </a:uFill>
                <a:latin typeface="Calibri"/>
                <a:cs typeface="Calibri"/>
              </a:rPr>
              <a:t>PURPOSES</a:t>
            </a:r>
            <a:r>
              <a:rPr sz="2700" u="heavy" dirty="0">
                <a:solidFill>
                  <a:srgbClr val="FF1616"/>
                </a:solidFill>
                <a:uFill>
                  <a:solidFill>
                    <a:srgbClr val="FF1616"/>
                  </a:solidFill>
                </a:uFill>
                <a:latin typeface="Calibri"/>
                <a:cs typeface="Calibri"/>
              </a:rPr>
              <a:t> </a:t>
            </a:r>
            <a:r>
              <a:rPr sz="2700" u="heavy" spc="-10" dirty="0">
                <a:solidFill>
                  <a:srgbClr val="FF1616"/>
                </a:solidFill>
                <a:uFill>
                  <a:solidFill>
                    <a:srgbClr val="FF1616"/>
                  </a:solidFill>
                </a:uFill>
                <a:latin typeface="Calibri"/>
                <a:cs typeface="Calibri"/>
              </a:rPr>
              <a:t>ONLY</a:t>
            </a:r>
            <a:r>
              <a:rPr sz="2700" spc="-10" dirty="0">
                <a:solidFill>
                  <a:srgbClr val="FF1616"/>
                </a:solidFill>
                <a:latin typeface="Calibri"/>
                <a:cs typeface="Calibri"/>
              </a:rPr>
              <a:t>.</a:t>
            </a:r>
            <a:endParaRPr lang="en-US" sz="2700" spc="-10" dirty="0">
              <a:solidFill>
                <a:srgbClr val="FF1616"/>
              </a:solidFill>
              <a:latin typeface="Calibri"/>
              <a:cs typeface="Calibri"/>
            </a:endParaRPr>
          </a:p>
          <a:p>
            <a:pPr marL="67945" algn="ctr">
              <a:lnSpc>
                <a:spcPct val="100000"/>
              </a:lnSpc>
              <a:spcBef>
                <a:spcPts val="540"/>
              </a:spcBef>
            </a:pPr>
            <a:r>
              <a:rPr lang="en-US" sz="2000" b="1" spc="-10" dirty="0">
                <a:solidFill>
                  <a:srgbClr val="FF1616"/>
                </a:solidFill>
                <a:latin typeface="Calibri"/>
                <a:cs typeface="Calibri"/>
              </a:rPr>
              <a:t>Stored in CRU locker, access restricted to CRU members.</a:t>
            </a:r>
            <a:endParaRPr sz="2000" b="1" dirty="0">
              <a:latin typeface="Calibri"/>
              <a:cs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30000"/>
          </a:schemeClr>
        </a:solidFill>
        <a:effectLst/>
      </p:bgPr>
    </p:bg>
    <p:spTree>
      <p:nvGrpSpPr>
        <p:cNvPr id="1" name=""/>
        <p:cNvGrpSpPr/>
        <p:nvPr/>
      </p:nvGrpSpPr>
      <p:grpSpPr>
        <a:xfrm>
          <a:off x="0" y="0"/>
          <a:ext cx="0" cy="0"/>
          <a:chOff x="0" y="0"/>
          <a:chExt cx="0" cy="0"/>
        </a:xfrm>
      </p:grpSpPr>
      <p:sp>
        <p:nvSpPr>
          <p:cNvPr id="2" name="object 2"/>
          <p:cNvSpPr txBox="1"/>
          <p:nvPr/>
        </p:nvSpPr>
        <p:spPr>
          <a:xfrm>
            <a:off x="1305484" y="9086639"/>
            <a:ext cx="1510030" cy="1092200"/>
          </a:xfrm>
          <a:prstGeom prst="rect">
            <a:avLst/>
          </a:prstGeom>
        </p:spPr>
        <p:txBody>
          <a:bodyPr vert="horz" wrap="square" lIns="0" tIns="12065" rIns="0" bIns="0" rtlCol="0">
            <a:spAutoFit/>
          </a:bodyPr>
          <a:lstStyle/>
          <a:p>
            <a:pPr marL="565150" marR="5080" indent="-553085">
              <a:lnSpc>
                <a:spcPct val="116700"/>
              </a:lnSpc>
              <a:spcBef>
                <a:spcPts val="95"/>
              </a:spcBef>
            </a:pPr>
            <a:r>
              <a:rPr sz="3000" u="heavy" spc="-10" dirty="0">
                <a:solidFill>
                  <a:srgbClr val="FFFFFF"/>
                </a:solidFill>
                <a:uFill>
                  <a:solidFill>
                    <a:srgbClr val="FFFFFF"/>
                  </a:solidFill>
                </a:uFill>
                <a:latin typeface="Calibri"/>
                <a:cs typeface="Calibri"/>
              </a:rPr>
              <a:t>Quantity</a:t>
            </a:r>
            <a:r>
              <a:rPr sz="3000" spc="-10" dirty="0">
                <a:solidFill>
                  <a:srgbClr val="FFFFFF"/>
                </a:solidFill>
                <a:latin typeface="Calibri"/>
                <a:cs typeface="Calibri"/>
              </a:rPr>
              <a:t>: </a:t>
            </a:r>
            <a:r>
              <a:rPr sz="3000" spc="-25" dirty="0">
                <a:solidFill>
                  <a:srgbClr val="FFFFFF"/>
                </a:solidFill>
                <a:latin typeface="Calibri"/>
                <a:cs typeface="Calibri"/>
              </a:rPr>
              <a:t>14</a:t>
            </a:r>
            <a:endParaRPr sz="3000">
              <a:latin typeface="Calibri"/>
              <a:cs typeface="Calibri"/>
            </a:endParaRPr>
          </a:p>
        </p:txBody>
      </p:sp>
      <p:pic>
        <p:nvPicPr>
          <p:cNvPr id="3" name="object 3"/>
          <p:cNvPicPr/>
          <p:nvPr/>
        </p:nvPicPr>
        <p:blipFill>
          <a:blip r:embed="rId2" cstate="print"/>
          <a:stretch>
            <a:fillRect/>
          </a:stretch>
        </p:blipFill>
        <p:spPr>
          <a:xfrm>
            <a:off x="2060529" y="4670607"/>
            <a:ext cx="4181474" cy="4695824"/>
          </a:xfrm>
          <a:prstGeom prst="rect">
            <a:avLst/>
          </a:prstGeom>
        </p:spPr>
      </p:pic>
      <p:sp>
        <p:nvSpPr>
          <p:cNvPr id="4" name="object 4"/>
          <p:cNvSpPr txBox="1"/>
          <p:nvPr/>
        </p:nvSpPr>
        <p:spPr>
          <a:xfrm>
            <a:off x="1557759" y="773612"/>
            <a:ext cx="5850255" cy="4368800"/>
          </a:xfrm>
          <a:prstGeom prst="rect">
            <a:avLst/>
          </a:prstGeom>
        </p:spPr>
        <p:txBody>
          <a:bodyPr vert="horz" wrap="square" lIns="0" tIns="88900" rIns="0" bIns="0" rtlCol="0">
            <a:spAutoFit/>
          </a:bodyPr>
          <a:lstStyle/>
          <a:p>
            <a:pPr marR="659765" algn="ctr">
              <a:lnSpc>
                <a:spcPct val="100000"/>
              </a:lnSpc>
              <a:spcBef>
                <a:spcPts val="700"/>
              </a:spcBef>
            </a:pPr>
            <a:r>
              <a:rPr sz="3000" b="1" spc="120" dirty="0">
                <a:solidFill>
                  <a:srgbClr val="FFFFFF"/>
                </a:solidFill>
                <a:latin typeface="Calibri"/>
                <a:cs typeface="Calibri"/>
              </a:rPr>
              <a:t>DEF</a:t>
            </a:r>
            <a:r>
              <a:rPr sz="3000" b="1" spc="-75" dirty="0">
                <a:solidFill>
                  <a:srgbClr val="FFFFFF"/>
                </a:solidFill>
                <a:latin typeface="Calibri"/>
                <a:cs typeface="Calibri"/>
              </a:rPr>
              <a:t> </a:t>
            </a:r>
            <a:r>
              <a:rPr sz="3000" b="1" spc="165" dirty="0">
                <a:solidFill>
                  <a:srgbClr val="FFFFFF"/>
                </a:solidFill>
                <a:latin typeface="Calibri"/>
                <a:cs typeface="Calibri"/>
              </a:rPr>
              <a:t>TEC</a:t>
            </a:r>
            <a:r>
              <a:rPr sz="3000" b="1" spc="-75" dirty="0">
                <a:solidFill>
                  <a:srgbClr val="FFFFFF"/>
                </a:solidFill>
                <a:latin typeface="Calibri"/>
                <a:cs typeface="Calibri"/>
              </a:rPr>
              <a:t> </a:t>
            </a:r>
            <a:r>
              <a:rPr sz="3000" b="1" spc="40" dirty="0">
                <a:solidFill>
                  <a:srgbClr val="FFFFFF"/>
                </a:solidFill>
                <a:latin typeface="Calibri"/>
                <a:cs typeface="Calibri"/>
              </a:rPr>
              <a:t>1290</a:t>
            </a:r>
            <a:endParaRPr sz="3000">
              <a:latin typeface="Calibri"/>
              <a:cs typeface="Calibri"/>
            </a:endParaRPr>
          </a:p>
          <a:p>
            <a:pPr marL="276225" marR="935990" algn="ctr">
              <a:lnSpc>
                <a:spcPts val="4200"/>
              </a:lnSpc>
              <a:spcBef>
                <a:spcPts val="240"/>
              </a:spcBef>
            </a:pPr>
            <a:r>
              <a:rPr sz="3000" b="1" spc="-150" dirty="0">
                <a:solidFill>
                  <a:srgbClr val="FFFFFF"/>
                </a:solidFill>
                <a:latin typeface="Calibri"/>
                <a:cs typeface="Calibri"/>
              </a:rPr>
              <a:t>40MM</a:t>
            </a:r>
            <a:r>
              <a:rPr sz="3000" b="1" spc="-60" dirty="0">
                <a:solidFill>
                  <a:srgbClr val="FFFFFF"/>
                </a:solidFill>
                <a:latin typeface="Calibri"/>
                <a:cs typeface="Calibri"/>
              </a:rPr>
              <a:t> </a:t>
            </a:r>
            <a:r>
              <a:rPr sz="3000" b="1" spc="80" dirty="0">
                <a:solidFill>
                  <a:srgbClr val="FFFFFF"/>
                </a:solidFill>
                <a:latin typeface="Calibri"/>
                <a:cs typeface="Calibri"/>
              </a:rPr>
              <a:t>OC</a:t>
            </a:r>
            <a:r>
              <a:rPr sz="3000" b="1" spc="-60" dirty="0">
                <a:solidFill>
                  <a:srgbClr val="FFFFFF"/>
                </a:solidFill>
                <a:latin typeface="Calibri"/>
                <a:cs typeface="Calibri"/>
              </a:rPr>
              <a:t> </a:t>
            </a:r>
            <a:r>
              <a:rPr sz="3000" b="1" spc="90" dirty="0">
                <a:solidFill>
                  <a:srgbClr val="FFFFFF"/>
                </a:solidFill>
                <a:latin typeface="Calibri"/>
                <a:cs typeface="Calibri"/>
              </a:rPr>
              <a:t>Powder</a:t>
            </a:r>
            <a:r>
              <a:rPr sz="3000" b="1" spc="-60" dirty="0">
                <a:solidFill>
                  <a:srgbClr val="FFFFFF"/>
                </a:solidFill>
                <a:latin typeface="Calibri"/>
                <a:cs typeface="Calibri"/>
              </a:rPr>
              <a:t> </a:t>
            </a:r>
            <a:r>
              <a:rPr sz="3000" b="1" spc="85" dirty="0">
                <a:solidFill>
                  <a:srgbClr val="FFFFFF"/>
                </a:solidFill>
                <a:latin typeface="Calibri"/>
                <a:cs typeface="Calibri"/>
              </a:rPr>
              <a:t>Barricade </a:t>
            </a:r>
            <a:r>
              <a:rPr sz="3000" b="1" spc="100" dirty="0">
                <a:solidFill>
                  <a:srgbClr val="FFFFFF"/>
                </a:solidFill>
                <a:latin typeface="Calibri"/>
                <a:cs typeface="Calibri"/>
              </a:rPr>
              <a:t>Penetrating</a:t>
            </a:r>
            <a:r>
              <a:rPr sz="3000" b="1" spc="-80" dirty="0">
                <a:solidFill>
                  <a:srgbClr val="FFFFFF"/>
                </a:solidFill>
                <a:latin typeface="Calibri"/>
                <a:cs typeface="Calibri"/>
              </a:rPr>
              <a:t> </a:t>
            </a:r>
            <a:r>
              <a:rPr sz="3000" b="1" spc="80" dirty="0">
                <a:solidFill>
                  <a:srgbClr val="FFFFFF"/>
                </a:solidFill>
                <a:latin typeface="Calibri"/>
                <a:cs typeface="Calibri"/>
              </a:rPr>
              <a:t>Projectile</a:t>
            </a:r>
            <a:endParaRPr sz="3000">
              <a:latin typeface="Calibri"/>
              <a:cs typeface="Calibri"/>
            </a:endParaRPr>
          </a:p>
          <a:p>
            <a:pPr marL="12700" marR="5080">
              <a:lnSpc>
                <a:spcPct val="114999"/>
              </a:lnSpc>
              <a:spcBef>
                <a:spcPts val="2035"/>
              </a:spcBef>
            </a:pPr>
            <a:r>
              <a:rPr sz="2000" dirty="0">
                <a:solidFill>
                  <a:srgbClr val="FFFFFF"/>
                </a:solidFill>
                <a:latin typeface="Calibri"/>
                <a:cs typeface="Calibri"/>
              </a:rPr>
              <a:t>40mm</a:t>
            </a:r>
            <a:r>
              <a:rPr sz="2000" spc="100" dirty="0">
                <a:solidFill>
                  <a:srgbClr val="FFFFFF"/>
                </a:solidFill>
                <a:latin typeface="Calibri"/>
                <a:cs typeface="Calibri"/>
              </a:rPr>
              <a:t> </a:t>
            </a:r>
            <a:r>
              <a:rPr sz="2000" dirty="0">
                <a:solidFill>
                  <a:srgbClr val="FFFFFF"/>
                </a:solidFill>
                <a:latin typeface="Calibri"/>
                <a:cs typeface="Calibri"/>
              </a:rPr>
              <a:t>Barricade</a:t>
            </a:r>
            <a:r>
              <a:rPr sz="2000" spc="105" dirty="0">
                <a:solidFill>
                  <a:srgbClr val="FFFFFF"/>
                </a:solidFill>
                <a:latin typeface="Calibri"/>
                <a:cs typeface="Calibri"/>
              </a:rPr>
              <a:t> </a:t>
            </a:r>
            <a:r>
              <a:rPr sz="2000" dirty="0">
                <a:solidFill>
                  <a:srgbClr val="FFFFFF"/>
                </a:solidFill>
                <a:latin typeface="Calibri"/>
                <a:cs typeface="Calibri"/>
              </a:rPr>
              <a:t>Penetrating</a:t>
            </a:r>
            <a:r>
              <a:rPr sz="2000" spc="100" dirty="0">
                <a:solidFill>
                  <a:srgbClr val="FFFFFF"/>
                </a:solidFill>
                <a:latin typeface="Calibri"/>
                <a:cs typeface="Calibri"/>
              </a:rPr>
              <a:t> </a:t>
            </a:r>
            <a:r>
              <a:rPr sz="2000" dirty="0">
                <a:solidFill>
                  <a:srgbClr val="FFFFFF"/>
                </a:solidFill>
                <a:latin typeface="Calibri"/>
                <a:cs typeface="Calibri"/>
              </a:rPr>
              <a:t>Projectile</a:t>
            </a:r>
            <a:r>
              <a:rPr sz="2000" spc="105" dirty="0">
                <a:solidFill>
                  <a:srgbClr val="FFFFFF"/>
                </a:solidFill>
                <a:latin typeface="Calibri"/>
                <a:cs typeface="Calibri"/>
              </a:rPr>
              <a:t> </a:t>
            </a:r>
            <a:r>
              <a:rPr sz="2000" dirty="0">
                <a:solidFill>
                  <a:srgbClr val="FFFFFF"/>
                </a:solidFill>
                <a:latin typeface="Calibri"/>
                <a:cs typeface="Calibri"/>
              </a:rPr>
              <a:t>uses</a:t>
            </a:r>
            <a:r>
              <a:rPr sz="2000" spc="105" dirty="0">
                <a:solidFill>
                  <a:srgbClr val="FFFFFF"/>
                </a:solidFill>
                <a:latin typeface="Calibri"/>
                <a:cs typeface="Calibri"/>
              </a:rPr>
              <a:t> </a:t>
            </a:r>
            <a:r>
              <a:rPr sz="2000" dirty="0">
                <a:solidFill>
                  <a:srgbClr val="FFFFFF"/>
                </a:solidFill>
                <a:latin typeface="Calibri"/>
                <a:cs typeface="Calibri"/>
              </a:rPr>
              <a:t>a</a:t>
            </a:r>
            <a:r>
              <a:rPr sz="2000" spc="100" dirty="0">
                <a:solidFill>
                  <a:srgbClr val="FFFFFF"/>
                </a:solidFill>
                <a:latin typeface="Calibri"/>
                <a:cs typeface="Calibri"/>
              </a:rPr>
              <a:t> </a:t>
            </a:r>
            <a:r>
              <a:rPr sz="2000" spc="-25" dirty="0">
                <a:solidFill>
                  <a:srgbClr val="FFFFFF"/>
                </a:solidFill>
                <a:latin typeface="Calibri"/>
                <a:cs typeface="Calibri"/>
              </a:rPr>
              <a:t>OC </a:t>
            </a:r>
            <a:r>
              <a:rPr sz="2000" dirty="0">
                <a:solidFill>
                  <a:srgbClr val="FFFFFF"/>
                </a:solidFill>
                <a:latin typeface="Calibri"/>
                <a:cs typeface="Calibri"/>
              </a:rPr>
              <a:t>powder</a:t>
            </a:r>
            <a:r>
              <a:rPr sz="2000" spc="100" dirty="0">
                <a:solidFill>
                  <a:srgbClr val="FFFFFF"/>
                </a:solidFill>
                <a:latin typeface="Calibri"/>
                <a:cs typeface="Calibri"/>
              </a:rPr>
              <a:t> </a:t>
            </a:r>
            <a:r>
              <a:rPr sz="2000" dirty="0">
                <a:solidFill>
                  <a:srgbClr val="FFFFFF"/>
                </a:solidFill>
                <a:latin typeface="Calibri"/>
                <a:cs typeface="Calibri"/>
              </a:rPr>
              <a:t>chemical</a:t>
            </a:r>
            <a:r>
              <a:rPr sz="2000" spc="100" dirty="0">
                <a:solidFill>
                  <a:srgbClr val="FFFFFF"/>
                </a:solidFill>
                <a:latin typeface="Calibri"/>
                <a:cs typeface="Calibri"/>
              </a:rPr>
              <a:t> </a:t>
            </a:r>
            <a:r>
              <a:rPr sz="2000" dirty="0">
                <a:solidFill>
                  <a:srgbClr val="FFFFFF"/>
                </a:solidFill>
                <a:latin typeface="Calibri"/>
                <a:cs typeface="Calibri"/>
              </a:rPr>
              <a:t>agent</a:t>
            </a:r>
            <a:r>
              <a:rPr sz="2000" spc="100" dirty="0">
                <a:solidFill>
                  <a:srgbClr val="FFFFFF"/>
                </a:solidFill>
                <a:latin typeface="Calibri"/>
                <a:cs typeface="Calibri"/>
              </a:rPr>
              <a:t> </a:t>
            </a:r>
            <a:r>
              <a:rPr sz="2000" dirty="0">
                <a:solidFill>
                  <a:srgbClr val="FFFFFF"/>
                </a:solidFill>
                <a:latin typeface="Calibri"/>
                <a:cs typeface="Calibri"/>
              </a:rPr>
              <a:t>to</a:t>
            </a:r>
            <a:r>
              <a:rPr sz="2000" spc="100" dirty="0">
                <a:solidFill>
                  <a:srgbClr val="FFFFFF"/>
                </a:solidFill>
                <a:latin typeface="Calibri"/>
                <a:cs typeface="Calibri"/>
              </a:rPr>
              <a:t> </a:t>
            </a:r>
            <a:r>
              <a:rPr sz="2000" dirty="0">
                <a:solidFill>
                  <a:srgbClr val="FFFFFF"/>
                </a:solidFill>
                <a:latin typeface="Calibri"/>
                <a:cs typeface="Calibri"/>
              </a:rPr>
              <a:t>primarily</a:t>
            </a:r>
            <a:r>
              <a:rPr sz="2000" spc="100" dirty="0">
                <a:solidFill>
                  <a:srgbClr val="FFFFFF"/>
                </a:solidFill>
                <a:latin typeface="Calibri"/>
                <a:cs typeface="Calibri"/>
              </a:rPr>
              <a:t> </a:t>
            </a:r>
            <a:r>
              <a:rPr sz="2000" spc="-10" dirty="0">
                <a:solidFill>
                  <a:srgbClr val="FFFFFF"/>
                </a:solidFill>
                <a:latin typeface="Calibri"/>
                <a:cs typeface="Calibri"/>
              </a:rPr>
              <a:t>dislodge</a:t>
            </a:r>
            <a:r>
              <a:rPr sz="2000" spc="500" dirty="0">
                <a:solidFill>
                  <a:srgbClr val="FFFFFF"/>
                </a:solidFill>
                <a:latin typeface="Calibri"/>
                <a:cs typeface="Calibri"/>
              </a:rPr>
              <a:t> </a:t>
            </a:r>
            <a:r>
              <a:rPr sz="2000" dirty="0">
                <a:solidFill>
                  <a:srgbClr val="FFFFFF"/>
                </a:solidFill>
                <a:latin typeface="Calibri"/>
                <a:cs typeface="Calibri"/>
              </a:rPr>
              <a:t>barricaded</a:t>
            </a:r>
            <a:r>
              <a:rPr sz="2000" spc="45" dirty="0">
                <a:solidFill>
                  <a:srgbClr val="FFFFFF"/>
                </a:solidFill>
                <a:latin typeface="Calibri"/>
                <a:cs typeface="Calibri"/>
              </a:rPr>
              <a:t> </a:t>
            </a:r>
            <a:r>
              <a:rPr sz="2000" dirty="0">
                <a:solidFill>
                  <a:srgbClr val="FFFFFF"/>
                </a:solidFill>
                <a:latin typeface="Calibri"/>
                <a:cs typeface="Calibri"/>
              </a:rPr>
              <a:t>subject</a:t>
            </a:r>
            <a:r>
              <a:rPr sz="2000" spc="50" dirty="0">
                <a:solidFill>
                  <a:srgbClr val="FFFFFF"/>
                </a:solidFill>
                <a:latin typeface="Calibri"/>
                <a:cs typeface="Calibri"/>
              </a:rPr>
              <a:t> </a:t>
            </a:r>
            <a:r>
              <a:rPr sz="2000" dirty="0">
                <a:solidFill>
                  <a:srgbClr val="FFFFFF"/>
                </a:solidFill>
                <a:latin typeface="Calibri"/>
                <a:cs typeface="Calibri"/>
              </a:rPr>
              <a:t>and</a:t>
            </a:r>
            <a:r>
              <a:rPr sz="2000" spc="45" dirty="0">
                <a:solidFill>
                  <a:srgbClr val="FFFFFF"/>
                </a:solidFill>
                <a:latin typeface="Calibri"/>
                <a:cs typeface="Calibri"/>
              </a:rPr>
              <a:t> </a:t>
            </a:r>
            <a:r>
              <a:rPr sz="2000" dirty="0">
                <a:solidFill>
                  <a:srgbClr val="FFFFFF"/>
                </a:solidFill>
                <a:latin typeface="Calibri"/>
                <a:cs typeface="Calibri"/>
              </a:rPr>
              <a:t>to</a:t>
            </a:r>
            <a:r>
              <a:rPr sz="2000" spc="50" dirty="0">
                <a:solidFill>
                  <a:srgbClr val="FFFFFF"/>
                </a:solidFill>
                <a:latin typeface="Calibri"/>
                <a:cs typeface="Calibri"/>
              </a:rPr>
              <a:t> </a:t>
            </a:r>
            <a:r>
              <a:rPr sz="2000" dirty="0">
                <a:solidFill>
                  <a:srgbClr val="FFFFFF"/>
                </a:solidFill>
                <a:latin typeface="Calibri"/>
                <a:cs typeface="Calibri"/>
              </a:rPr>
              <a:t>deny</a:t>
            </a:r>
            <a:r>
              <a:rPr sz="2000" spc="45" dirty="0">
                <a:solidFill>
                  <a:srgbClr val="FFFFFF"/>
                </a:solidFill>
                <a:latin typeface="Calibri"/>
                <a:cs typeface="Calibri"/>
              </a:rPr>
              <a:t> </a:t>
            </a:r>
            <a:r>
              <a:rPr sz="2000" dirty="0">
                <a:solidFill>
                  <a:srgbClr val="FFFFFF"/>
                </a:solidFill>
                <a:latin typeface="Calibri"/>
                <a:cs typeface="Calibri"/>
              </a:rPr>
              <a:t>areas</a:t>
            </a:r>
            <a:r>
              <a:rPr sz="2000" spc="50" dirty="0">
                <a:solidFill>
                  <a:srgbClr val="FFFFFF"/>
                </a:solidFill>
                <a:latin typeface="Calibri"/>
                <a:cs typeface="Calibri"/>
              </a:rPr>
              <a:t> </a:t>
            </a:r>
            <a:r>
              <a:rPr sz="2000" dirty="0">
                <a:solidFill>
                  <a:srgbClr val="FFFFFF"/>
                </a:solidFill>
                <a:latin typeface="Calibri"/>
                <a:cs typeface="Calibri"/>
              </a:rPr>
              <a:t>of</a:t>
            </a:r>
            <a:r>
              <a:rPr sz="2000" spc="50" dirty="0">
                <a:solidFill>
                  <a:srgbClr val="FFFFFF"/>
                </a:solidFill>
                <a:latin typeface="Calibri"/>
                <a:cs typeface="Calibri"/>
              </a:rPr>
              <a:t> </a:t>
            </a:r>
            <a:r>
              <a:rPr sz="2000" dirty="0">
                <a:solidFill>
                  <a:srgbClr val="FFFFFF"/>
                </a:solidFill>
                <a:latin typeface="Calibri"/>
                <a:cs typeface="Calibri"/>
              </a:rPr>
              <a:t>refuge.</a:t>
            </a:r>
            <a:r>
              <a:rPr sz="2000" spc="45" dirty="0">
                <a:solidFill>
                  <a:srgbClr val="FFFFFF"/>
                </a:solidFill>
                <a:latin typeface="Calibri"/>
                <a:cs typeface="Calibri"/>
              </a:rPr>
              <a:t> </a:t>
            </a:r>
            <a:r>
              <a:rPr sz="2000" spc="-25" dirty="0">
                <a:solidFill>
                  <a:srgbClr val="FFFFFF"/>
                </a:solidFill>
                <a:latin typeface="Calibri"/>
                <a:cs typeface="Calibri"/>
              </a:rPr>
              <a:t>The </a:t>
            </a:r>
            <a:r>
              <a:rPr sz="2000" dirty="0">
                <a:solidFill>
                  <a:srgbClr val="FFFFFF"/>
                </a:solidFill>
                <a:latin typeface="Calibri"/>
                <a:cs typeface="Calibri"/>
              </a:rPr>
              <a:t>nose</a:t>
            </a:r>
            <a:r>
              <a:rPr sz="2000" spc="85" dirty="0">
                <a:solidFill>
                  <a:srgbClr val="FFFFFF"/>
                </a:solidFill>
                <a:latin typeface="Calibri"/>
                <a:cs typeface="Calibri"/>
              </a:rPr>
              <a:t> </a:t>
            </a:r>
            <a:r>
              <a:rPr sz="2000" dirty="0">
                <a:solidFill>
                  <a:srgbClr val="FFFFFF"/>
                </a:solidFill>
                <a:latin typeface="Calibri"/>
                <a:cs typeface="Calibri"/>
              </a:rPr>
              <a:t>ruptures</a:t>
            </a:r>
            <a:r>
              <a:rPr sz="2000" spc="85" dirty="0">
                <a:solidFill>
                  <a:srgbClr val="FFFFFF"/>
                </a:solidFill>
                <a:latin typeface="Calibri"/>
                <a:cs typeface="Calibri"/>
              </a:rPr>
              <a:t> </a:t>
            </a:r>
            <a:r>
              <a:rPr sz="2000" dirty="0">
                <a:solidFill>
                  <a:srgbClr val="FFFFFF"/>
                </a:solidFill>
                <a:latin typeface="Calibri"/>
                <a:cs typeface="Calibri"/>
              </a:rPr>
              <a:t>upon</a:t>
            </a:r>
            <a:r>
              <a:rPr sz="2000" spc="85" dirty="0">
                <a:solidFill>
                  <a:srgbClr val="FFFFFF"/>
                </a:solidFill>
                <a:latin typeface="Calibri"/>
                <a:cs typeface="Calibri"/>
              </a:rPr>
              <a:t> </a:t>
            </a:r>
            <a:r>
              <a:rPr sz="2000" dirty="0">
                <a:solidFill>
                  <a:srgbClr val="FFFFFF"/>
                </a:solidFill>
                <a:latin typeface="Calibri"/>
                <a:cs typeface="Calibri"/>
              </a:rPr>
              <a:t>impact</a:t>
            </a:r>
            <a:r>
              <a:rPr sz="2000" spc="85" dirty="0">
                <a:solidFill>
                  <a:srgbClr val="FFFFFF"/>
                </a:solidFill>
                <a:latin typeface="Calibri"/>
                <a:cs typeface="Calibri"/>
              </a:rPr>
              <a:t> </a:t>
            </a:r>
            <a:r>
              <a:rPr sz="2000" dirty="0">
                <a:solidFill>
                  <a:srgbClr val="FFFFFF"/>
                </a:solidFill>
                <a:latin typeface="Calibri"/>
                <a:cs typeface="Calibri"/>
              </a:rPr>
              <a:t>and</a:t>
            </a:r>
            <a:r>
              <a:rPr sz="2000" spc="90" dirty="0">
                <a:solidFill>
                  <a:srgbClr val="FFFFFF"/>
                </a:solidFill>
                <a:latin typeface="Calibri"/>
                <a:cs typeface="Calibri"/>
              </a:rPr>
              <a:t> </a:t>
            </a:r>
            <a:r>
              <a:rPr sz="2000" spc="-10" dirty="0">
                <a:solidFill>
                  <a:srgbClr val="FFFFFF"/>
                </a:solidFill>
                <a:latin typeface="Calibri"/>
                <a:cs typeface="Calibri"/>
              </a:rPr>
              <a:t>instantaneously</a:t>
            </a:r>
            <a:r>
              <a:rPr sz="2000" spc="500" dirty="0">
                <a:solidFill>
                  <a:srgbClr val="FFFFFF"/>
                </a:solidFill>
                <a:latin typeface="Calibri"/>
                <a:cs typeface="Calibri"/>
              </a:rPr>
              <a:t> </a:t>
            </a:r>
            <a:r>
              <a:rPr sz="2000" dirty="0">
                <a:solidFill>
                  <a:srgbClr val="FFFFFF"/>
                </a:solidFill>
                <a:latin typeface="Calibri"/>
                <a:cs typeface="Calibri"/>
              </a:rPr>
              <a:t>delivers</a:t>
            </a:r>
            <a:r>
              <a:rPr sz="2000" spc="75" dirty="0">
                <a:solidFill>
                  <a:srgbClr val="FFFFFF"/>
                </a:solidFill>
                <a:latin typeface="Calibri"/>
                <a:cs typeface="Calibri"/>
              </a:rPr>
              <a:t> </a:t>
            </a:r>
            <a:r>
              <a:rPr sz="2000" dirty="0">
                <a:solidFill>
                  <a:srgbClr val="FFFFFF"/>
                </a:solidFill>
                <a:latin typeface="Calibri"/>
                <a:cs typeface="Calibri"/>
              </a:rPr>
              <a:t>its</a:t>
            </a:r>
            <a:r>
              <a:rPr sz="2000" spc="80" dirty="0">
                <a:solidFill>
                  <a:srgbClr val="FFFFFF"/>
                </a:solidFill>
                <a:latin typeface="Calibri"/>
                <a:cs typeface="Calibri"/>
              </a:rPr>
              <a:t> </a:t>
            </a:r>
            <a:r>
              <a:rPr sz="2000" dirty="0">
                <a:solidFill>
                  <a:srgbClr val="FFFFFF"/>
                </a:solidFill>
                <a:latin typeface="Calibri"/>
                <a:cs typeface="Calibri"/>
              </a:rPr>
              <a:t>payload.It</a:t>
            </a:r>
            <a:r>
              <a:rPr sz="2000" spc="80" dirty="0">
                <a:solidFill>
                  <a:srgbClr val="FFFFFF"/>
                </a:solidFill>
                <a:latin typeface="Calibri"/>
                <a:cs typeface="Calibri"/>
              </a:rPr>
              <a:t> </a:t>
            </a:r>
            <a:r>
              <a:rPr sz="2000" dirty="0">
                <a:solidFill>
                  <a:srgbClr val="FFFFFF"/>
                </a:solidFill>
                <a:latin typeface="Calibri"/>
                <a:cs typeface="Calibri"/>
              </a:rPr>
              <a:t>is</a:t>
            </a:r>
            <a:r>
              <a:rPr sz="2000" spc="80" dirty="0">
                <a:solidFill>
                  <a:srgbClr val="FFFFFF"/>
                </a:solidFill>
                <a:latin typeface="Calibri"/>
                <a:cs typeface="Calibri"/>
              </a:rPr>
              <a:t> </a:t>
            </a:r>
            <a:r>
              <a:rPr sz="2000" dirty="0">
                <a:solidFill>
                  <a:srgbClr val="FFFFFF"/>
                </a:solidFill>
                <a:latin typeface="Calibri"/>
                <a:cs typeface="Calibri"/>
              </a:rPr>
              <a:t>designed</a:t>
            </a:r>
            <a:r>
              <a:rPr sz="2000" spc="80" dirty="0">
                <a:solidFill>
                  <a:srgbClr val="FFFFFF"/>
                </a:solidFill>
                <a:latin typeface="Calibri"/>
                <a:cs typeface="Calibri"/>
              </a:rPr>
              <a:t> </a:t>
            </a:r>
            <a:r>
              <a:rPr sz="2000" dirty="0">
                <a:solidFill>
                  <a:srgbClr val="FFFFFF"/>
                </a:solidFill>
                <a:latin typeface="Calibri"/>
                <a:cs typeface="Calibri"/>
              </a:rPr>
              <a:t>to</a:t>
            </a:r>
            <a:r>
              <a:rPr sz="2000" spc="75" dirty="0">
                <a:solidFill>
                  <a:srgbClr val="FFFFFF"/>
                </a:solidFill>
                <a:latin typeface="Calibri"/>
                <a:cs typeface="Calibri"/>
              </a:rPr>
              <a:t> </a:t>
            </a:r>
            <a:r>
              <a:rPr sz="2000" dirty="0">
                <a:solidFill>
                  <a:srgbClr val="FFFFFF"/>
                </a:solidFill>
                <a:latin typeface="Calibri"/>
                <a:cs typeface="Calibri"/>
              </a:rPr>
              <a:t>penetrate</a:t>
            </a:r>
            <a:r>
              <a:rPr sz="2000" spc="80" dirty="0">
                <a:solidFill>
                  <a:srgbClr val="FFFFFF"/>
                </a:solidFill>
                <a:latin typeface="Calibri"/>
                <a:cs typeface="Calibri"/>
              </a:rPr>
              <a:t> </a:t>
            </a:r>
            <a:r>
              <a:rPr sz="2000" spc="-10" dirty="0">
                <a:solidFill>
                  <a:srgbClr val="FFFFFF"/>
                </a:solidFill>
                <a:latin typeface="Calibri"/>
                <a:cs typeface="Calibri"/>
              </a:rPr>
              <a:t>barriers, </a:t>
            </a:r>
            <a:r>
              <a:rPr sz="2000" dirty="0">
                <a:solidFill>
                  <a:srgbClr val="FFFFFF"/>
                </a:solidFill>
                <a:latin typeface="Calibri"/>
                <a:cs typeface="Calibri"/>
              </a:rPr>
              <a:t>such</a:t>
            </a:r>
            <a:r>
              <a:rPr sz="2000" spc="114" dirty="0">
                <a:solidFill>
                  <a:srgbClr val="FFFFFF"/>
                </a:solidFill>
                <a:latin typeface="Calibri"/>
                <a:cs typeface="Calibri"/>
              </a:rPr>
              <a:t> </a:t>
            </a:r>
            <a:r>
              <a:rPr sz="2000" dirty="0">
                <a:solidFill>
                  <a:srgbClr val="FFFFFF"/>
                </a:solidFill>
                <a:latin typeface="Calibri"/>
                <a:cs typeface="Calibri"/>
              </a:rPr>
              <a:t>as</a:t>
            </a:r>
            <a:r>
              <a:rPr sz="2000" spc="114" dirty="0">
                <a:solidFill>
                  <a:srgbClr val="FFFFFF"/>
                </a:solidFill>
                <a:latin typeface="Calibri"/>
                <a:cs typeface="Calibri"/>
              </a:rPr>
              <a:t> </a:t>
            </a:r>
            <a:r>
              <a:rPr sz="2000" dirty="0">
                <a:solidFill>
                  <a:srgbClr val="FFFFFF"/>
                </a:solidFill>
                <a:latin typeface="Calibri"/>
                <a:cs typeface="Calibri"/>
              </a:rPr>
              <a:t>windows,</a:t>
            </a:r>
            <a:r>
              <a:rPr sz="2000" spc="114" dirty="0">
                <a:solidFill>
                  <a:srgbClr val="FFFFFF"/>
                </a:solidFill>
                <a:latin typeface="Calibri"/>
                <a:cs typeface="Calibri"/>
              </a:rPr>
              <a:t> </a:t>
            </a:r>
            <a:r>
              <a:rPr sz="2000" dirty="0">
                <a:solidFill>
                  <a:srgbClr val="FFFFFF"/>
                </a:solidFill>
                <a:latin typeface="Calibri"/>
                <a:cs typeface="Calibri"/>
              </a:rPr>
              <a:t>particleboard,</a:t>
            </a:r>
            <a:r>
              <a:rPr sz="2000" spc="114" dirty="0">
                <a:solidFill>
                  <a:srgbClr val="FFFFFF"/>
                </a:solidFill>
                <a:latin typeface="Calibri"/>
                <a:cs typeface="Calibri"/>
              </a:rPr>
              <a:t> </a:t>
            </a:r>
            <a:r>
              <a:rPr sz="2000" dirty="0">
                <a:solidFill>
                  <a:srgbClr val="FFFFFF"/>
                </a:solidFill>
                <a:latin typeface="Calibri"/>
                <a:cs typeface="Calibri"/>
              </a:rPr>
              <a:t>doors</a:t>
            </a:r>
            <a:r>
              <a:rPr sz="2000" spc="114" dirty="0">
                <a:solidFill>
                  <a:srgbClr val="FFFFFF"/>
                </a:solidFill>
                <a:latin typeface="Calibri"/>
                <a:cs typeface="Calibri"/>
              </a:rPr>
              <a:t> </a:t>
            </a:r>
            <a:r>
              <a:rPr sz="2000" dirty="0">
                <a:solidFill>
                  <a:srgbClr val="FFFFFF"/>
                </a:solidFill>
                <a:latin typeface="Calibri"/>
                <a:cs typeface="Calibri"/>
              </a:rPr>
              <a:t>and</a:t>
            </a:r>
            <a:r>
              <a:rPr sz="2000" spc="114" dirty="0">
                <a:solidFill>
                  <a:srgbClr val="FFFFFF"/>
                </a:solidFill>
                <a:latin typeface="Calibri"/>
                <a:cs typeface="Calibri"/>
              </a:rPr>
              <a:t> </a:t>
            </a:r>
            <a:r>
              <a:rPr sz="2000" spc="-10" dirty="0">
                <a:solidFill>
                  <a:srgbClr val="FFFFFF"/>
                </a:solidFill>
                <a:latin typeface="Calibri"/>
                <a:cs typeface="Calibri"/>
              </a:rPr>
              <a:t>interior walls.</a:t>
            </a:r>
            <a:endParaRPr sz="2000">
              <a:latin typeface="Calibri"/>
              <a:cs typeface="Calibri"/>
            </a:endParaRPr>
          </a:p>
        </p:txBody>
      </p:sp>
      <p:sp>
        <p:nvSpPr>
          <p:cNvPr id="5" name="object 5"/>
          <p:cNvSpPr txBox="1"/>
          <p:nvPr/>
        </p:nvSpPr>
        <p:spPr>
          <a:xfrm>
            <a:off x="4891733" y="9241420"/>
            <a:ext cx="2119630" cy="945515"/>
          </a:xfrm>
          <a:prstGeom prst="rect">
            <a:avLst/>
          </a:prstGeom>
        </p:spPr>
        <p:txBody>
          <a:bodyPr vert="horz" wrap="square" lIns="0" tIns="59690" rIns="0" bIns="0" rtlCol="0">
            <a:spAutoFit/>
          </a:bodyPr>
          <a:lstStyle/>
          <a:p>
            <a:pPr marR="35560" algn="ctr">
              <a:lnSpc>
                <a:spcPct val="100000"/>
              </a:lnSpc>
              <a:spcBef>
                <a:spcPts val="470"/>
              </a:spcBef>
            </a:pPr>
            <a:r>
              <a:rPr sz="1700" u="heavy" spc="-20" dirty="0">
                <a:solidFill>
                  <a:srgbClr val="FAFAFA"/>
                </a:solidFill>
                <a:uFill>
                  <a:solidFill>
                    <a:srgbClr val="FAFAFA"/>
                  </a:solidFill>
                </a:uFill>
                <a:latin typeface="Calibri"/>
                <a:cs typeface="Calibri"/>
              </a:rPr>
              <a:t>MFD</a:t>
            </a:r>
            <a:r>
              <a:rPr sz="1700" spc="-20" dirty="0">
                <a:solidFill>
                  <a:srgbClr val="FAFAFA"/>
                </a:solidFill>
                <a:latin typeface="Calibri"/>
                <a:cs typeface="Calibri"/>
              </a:rPr>
              <a:t>:</a:t>
            </a:r>
            <a:endParaRPr sz="1700" dirty="0">
              <a:latin typeface="Calibri"/>
              <a:cs typeface="Calibri"/>
            </a:endParaRPr>
          </a:p>
          <a:p>
            <a:pPr marR="35560" algn="ctr">
              <a:lnSpc>
                <a:spcPct val="100000"/>
              </a:lnSpc>
              <a:spcBef>
                <a:spcPts val="375"/>
              </a:spcBef>
            </a:pPr>
            <a:r>
              <a:rPr sz="1700" dirty="0">
                <a:solidFill>
                  <a:srgbClr val="FAFAFA"/>
                </a:solidFill>
                <a:latin typeface="Calibri"/>
                <a:cs typeface="Calibri"/>
              </a:rPr>
              <a:t>2007</a:t>
            </a:r>
            <a:r>
              <a:rPr sz="1700" spc="-50" dirty="0">
                <a:solidFill>
                  <a:srgbClr val="FAFAFA"/>
                </a:solidFill>
                <a:latin typeface="Calibri"/>
                <a:cs typeface="Calibri"/>
              </a:rPr>
              <a:t> </a:t>
            </a:r>
            <a:r>
              <a:rPr sz="1700" dirty="0">
                <a:solidFill>
                  <a:srgbClr val="FAFAFA"/>
                </a:solidFill>
                <a:latin typeface="Calibri"/>
                <a:cs typeface="Calibri"/>
              </a:rPr>
              <a:t>-</a:t>
            </a:r>
            <a:r>
              <a:rPr sz="1700" spc="-50" dirty="0">
                <a:solidFill>
                  <a:srgbClr val="FAFAFA"/>
                </a:solidFill>
                <a:latin typeface="Calibri"/>
                <a:cs typeface="Calibri"/>
              </a:rPr>
              <a:t> </a:t>
            </a:r>
            <a:r>
              <a:rPr sz="1700" spc="-10" dirty="0">
                <a:solidFill>
                  <a:srgbClr val="FAFAFA"/>
                </a:solidFill>
                <a:latin typeface="Calibri"/>
                <a:cs typeface="Calibri"/>
              </a:rPr>
              <a:t>Expired</a:t>
            </a:r>
            <a:endParaRPr sz="1700" dirty="0">
              <a:latin typeface="Calibri"/>
              <a:cs typeface="Calibri"/>
            </a:endParaRPr>
          </a:p>
          <a:p>
            <a:pPr algn="ctr">
              <a:lnSpc>
                <a:spcPct val="100000"/>
              </a:lnSpc>
              <a:spcBef>
                <a:spcPts val="375"/>
              </a:spcBef>
            </a:pPr>
            <a:r>
              <a:rPr sz="1700" dirty="0">
                <a:solidFill>
                  <a:srgbClr val="FF1616"/>
                </a:solidFill>
                <a:latin typeface="Calibri"/>
                <a:cs typeface="Calibri"/>
              </a:rPr>
              <a:t>(For</a:t>
            </a:r>
            <a:r>
              <a:rPr sz="1700" spc="140" dirty="0">
                <a:solidFill>
                  <a:srgbClr val="FF1616"/>
                </a:solidFill>
                <a:latin typeface="Calibri"/>
                <a:cs typeface="Calibri"/>
              </a:rPr>
              <a:t> </a:t>
            </a:r>
            <a:r>
              <a:rPr sz="1700" dirty="0">
                <a:solidFill>
                  <a:srgbClr val="FF1616"/>
                </a:solidFill>
                <a:latin typeface="Calibri"/>
                <a:cs typeface="Calibri"/>
              </a:rPr>
              <a:t>Training</a:t>
            </a:r>
            <a:r>
              <a:rPr sz="1700" spc="145" dirty="0">
                <a:solidFill>
                  <a:srgbClr val="FF1616"/>
                </a:solidFill>
                <a:latin typeface="Calibri"/>
                <a:cs typeface="Calibri"/>
              </a:rPr>
              <a:t> </a:t>
            </a:r>
            <a:r>
              <a:rPr sz="1700" dirty="0">
                <a:solidFill>
                  <a:srgbClr val="FF1616"/>
                </a:solidFill>
                <a:latin typeface="Calibri"/>
                <a:cs typeface="Calibri"/>
              </a:rPr>
              <a:t>Use</a:t>
            </a:r>
            <a:r>
              <a:rPr sz="1700" spc="145" dirty="0">
                <a:solidFill>
                  <a:srgbClr val="FF1616"/>
                </a:solidFill>
                <a:latin typeface="Calibri"/>
                <a:cs typeface="Calibri"/>
              </a:rPr>
              <a:t> </a:t>
            </a:r>
            <a:r>
              <a:rPr sz="1700" spc="-20" dirty="0">
                <a:solidFill>
                  <a:srgbClr val="FF1616"/>
                </a:solidFill>
                <a:latin typeface="Calibri"/>
                <a:cs typeface="Calibri"/>
              </a:rPr>
              <a:t>Only)</a:t>
            </a:r>
            <a:endParaRPr sz="1700" dirty="0">
              <a:latin typeface="Calibri"/>
              <a:cs typeface="Calibri"/>
            </a:endParaRPr>
          </a:p>
        </p:txBody>
      </p:sp>
      <p:pic>
        <p:nvPicPr>
          <p:cNvPr id="6" name="object 6"/>
          <p:cNvPicPr/>
          <p:nvPr/>
        </p:nvPicPr>
        <p:blipFill>
          <a:blip r:embed="rId3" cstate="print"/>
          <a:stretch>
            <a:fillRect/>
          </a:stretch>
        </p:blipFill>
        <p:spPr>
          <a:xfrm>
            <a:off x="11659882" y="4822233"/>
            <a:ext cx="3629024" cy="4048124"/>
          </a:xfrm>
          <a:prstGeom prst="rect">
            <a:avLst/>
          </a:prstGeom>
        </p:spPr>
      </p:pic>
      <p:sp>
        <p:nvSpPr>
          <p:cNvPr id="7" name="object 7"/>
          <p:cNvSpPr txBox="1">
            <a:spLocks noGrp="1"/>
          </p:cNvSpPr>
          <p:nvPr>
            <p:ph type="title"/>
          </p:nvPr>
        </p:nvSpPr>
        <p:spPr>
          <a:xfrm>
            <a:off x="10956043" y="790127"/>
            <a:ext cx="4590415" cy="1408430"/>
          </a:xfrm>
          <a:prstGeom prst="rect">
            <a:avLst/>
          </a:prstGeom>
        </p:spPr>
        <p:txBody>
          <a:bodyPr vert="horz" wrap="square" lIns="0" tIns="17780" rIns="0" bIns="0" rtlCol="0">
            <a:spAutoFit/>
          </a:bodyPr>
          <a:lstStyle/>
          <a:p>
            <a:pPr marL="12700">
              <a:lnSpc>
                <a:spcPts val="5420"/>
              </a:lnSpc>
              <a:spcBef>
                <a:spcPts val="140"/>
              </a:spcBef>
            </a:pPr>
            <a:r>
              <a:rPr sz="4700" b="1" u="none" spc="180" dirty="0">
                <a:solidFill>
                  <a:srgbClr val="FFFFFF"/>
                </a:solidFill>
                <a:latin typeface="Calibri"/>
                <a:cs typeface="Calibri"/>
              </a:rPr>
              <a:t>FNH</a:t>
            </a:r>
            <a:r>
              <a:rPr sz="4700" b="1" u="none" spc="-110" dirty="0">
                <a:solidFill>
                  <a:srgbClr val="FFFFFF"/>
                </a:solidFill>
                <a:latin typeface="Calibri"/>
                <a:cs typeface="Calibri"/>
              </a:rPr>
              <a:t> </a:t>
            </a:r>
            <a:r>
              <a:rPr sz="4700" b="1" u="none" spc="375" dirty="0">
                <a:solidFill>
                  <a:srgbClr val="FFFFFF"/>
                </a:solidFill>
                <a:latin typeface="Calibri"/>
                <a:cs typeface="Calibri"/>
              </a:rPr>
              <a:t>LE</a:t>
            </a:r>
            <a:r>
              <a:rPr sz="4700" b="1" u="none" spc="-110" dirty="0">
                <a:solidFill>
                  <a:srgbClr val="FFFFFF"/>
                </a:solidFill>
                <a:latin typeface="Calibri"/>
                <a:cs typeface="Calibri"/>
              </a:rPr>
              <a:t> </a:t>
            </a:r>
            <a:r>
              <a:rPr sz="4700" b="1" u="none" spc="125" dirty="0">
                <a:solidFill>
                  <a:srgbClr val="FFFFFF"/>
                </a:solidFill>
                <a:latin typeface="Calibri"/>
                <a:cs typeface="Calibri"/>
              </a:rPr>
              <a:t>FN303</a:t>
            </a:r>
            <a:endParaRPr sz="4700">
              <a:latin typeface="Calibri"/>
              <a:cs typeface="Calibri"/>
            </a:endParaRPr>
          </a:p>
          <a:p>
            <a:pPr marL="12700">
              <a:lnSpc>
                <a:spcPts val="5420"/>
              </a:lnSpc>
            </a:pPr>
            <a:r>
              <a:rPr sz="4700" b="1" u="none" spc="185" dirty="0">
                <a:solidFill>
                  <a:srgbClr val="FFFFFF"/>
                </a:solidFill>
                <a:latin typeface="Calibri"/>
                <a:cs typeface="Calibri"/>
              </a:rPr>
              <a:t>Impact</a:t>
            </a:r>
            <a:r>
              <a:rPr sz="4700" b="1" u="none" spc="-100" dirty="0">
                <a:solidFill>
                  <a:srgbClr val="FFFFFF"/>
                </a:solidFill>
                <a:latin typeface="Calibri"/>
                <a:cs typeface="Calibri"/>
              </a:rPr>
              <a:t> </a:t>
            </a:r>
            <a:r>
              <a:rPr sz="4700" b="1" u="none" spc="145" dirty="0">
                <a:solidFill>
                  <a:srgbClr val="FFFFFF"/>
                </a:solidFill>
                <a:latin typeface="Calibri"/>
                <a:cs typeface="Calibri"/>
              </a:rPr>
              <a:t>Projectile</a:t>
            </a:r>
            <a:endParaRPr sz="4700">
              <a:latin typeface="Calibri"/>
              <a:cs typeface="Calibri"/>
            </a:endParaRPr>
          </a:p>
        </p:txBody>
      </p:sp>
      <p:sp>
        <p:nvSpPr>
          <p:cNvPr id="8" name="object 8"/>
          <p:cNvSpPr txBox="1"/>
          <p:nvPr/>
        </p:nvSpPr>
        <p:spPr>
          <a:xfrm>
            <a:off x="9871111" y="2404905"/>
            <a:ext cx="7388859" cy="2418080"/>
          </a:xfrm>
          <a:prstGeom prst="rect">
            <a:avLst/>
          </a:prstGeom>
        </p:spPr>
        <p:txBody>
          <a:bodyPr vert="horz" wrap="square" lIns="0" tIns="12065" rIns="0" bIns="0" rtlCol="0">
            <a:spAutoFit/>
          </a:bodyPr>
          <a:lstStyle/>
          <a:p>
            <a:pPr marL="12700" marR="5080">
              <a:lnSpc>
                <a:spcPct val="118000"/>
              </a:lnSpc>
              <a:spcBef>
                <a:spcPts val="95"/>
              </a:spcBef>
            </a:pPr>
            <a:r>
              <a:rPr sz="1900" dirty="0">
                <a:solidFill>
                  <a:srgbClr val="FFFFFF"/>
                </a:solidFill>
                <a:latin typeface="Calibri"/>
                <a:cs typeface="Calibri"/>
              </a:rPr>
              <a:t>FN</a:t>
            </a:r>
            <a:r>
              <a:rPr sz="1900" spc="175" dirty="0">
                <a:solidFill>
                  <a:srgbClr val="FFFFFF"/>
                </a:solidFill>
                <a:latin typeface="Calibri"/>
                <a:cs typeface="Calibri"/>
              </a:rPr>
              <a:t> </a:t>
            </a:r>
            <a:r>
              <a:rPr sz="1900" dirty="0">
                <a:solidFill>
                  <a:srgbClr val="FFFFFF"/>
                </a:solidFill>
                <a:latin typeface="Calibri"/>
                <a:cs typeface="Calibri"/>
              </a:rPr>
              <a:t>Impact</a:t>
            </a:r>
            <a:r>
              <a:rPr sz="1900" spc="180" dirty="0">
                <a:solidFill>
                  <a:srgbClr val="FFFFFF"/>
                </a:solidFill>
                <a:latin typeface="Calibri"/>
                <a:cs typeface="Calibri"/>
              </a:rPr>
              <a:t> </a:t>
            </a:r>
            <a:r>
              <a:rPr sz="1900" dirty="0">
                <a:solidFill>
                  <a:srgbClr val="FFFFFF"/>
                </a:solidFill>
                <a:latin typeface="Calibri"/>
                <a:cs typeface="Calibri"/>
              </a:rPr>
              <a:t>Projectile</a:t>
            </a:r>
            <a:r>
              <a:rPr sz="1900" spc="175" dirty="0">
                <a:solidFill>
                  <a:srgbClr val="FFFFFF"/>
                </a:solidFill>
                <a:latin typeface="Calibri"/>
                <a:cs typeface="Calibri"/>
              </a:rPr>
              <a:t> </a:t>
            </a:r>
            <a:r>
              <a:rPr sz="1900" dirty="0">
                <a:solidFill>
                  <a:srgbClr val="FFFFFF"/>
                </a:solidFill>
                <a:latin typeface="Calibri"/>
                <a:cs typeface="Calibri"/>
              </a:rPr>
              <a:t>is</a:t>
            </a:r>
            <a:r>
              <a:rPr sz="1900" spc="180" dirty="0">
                <a:solidFill>
                  <a:srgbClr val="FFFFFF"/>
                </a:solidFill>
                <a:latin typeface="Calibri"/>
                <a:cs typeface="Calibri"/>
              </a:rPr>
              <a:t> </a:t>
            </a:r>
            <a:r>
              <a:rPr sz="1900" spc="50" dirty="0">
                <a:solidFill>
                  <a:srgbClr val="FFFFFF"/>
                </a:solidFill>
                <a:latin typeface="Calibri"/>
                <a:cs typeface="Calibri"/>
              </a:rPr>
              <a:t>a</a:t>
            </a:r>
            <a:r>
              <a:rPr sz="1900" spc="180" dirty="0">
                <a:solidFill>
                  <a:srgbClr val="FFFFFF"/>
                </a:solidFill>
                <a:latin typeface="Calibri"/>
                <a:cs typeface="Calibri"/>
              </a:rPr>
              <a:t> </a:t>
            </a:r>
            <a:r>
              <a:rPr sz="1900" dirty="0">
                <a:solidFill>
                  <a:srgbClr val="FFFFFF"/>
                </a:solidFill>
                <a:latin typeface="Calibri"/>
                <a:cs typeface="Calibri"/>
              </a:rPr>
              <a:t>fin-stabilized</a:t>
            </a:r>
            <a:r>
              <a:rPr sz="1900" spc="175" dirty="0">
                <a:solidFill>
                  <a:srgbClr val="FFFFFF"/>
                </a:solidFill>
                <a:latin typeface="Calibri"/>
                <a:cs typeface="Calibri"/>
              </a:rPr>
              <a:t> </a:t>
            </a:r>
            <a:r>
              <a:rPr sz="1900" dirty="0">
                <a:solidFill>
                  <a:srgbClr val="FFFFFF"/>
                </a:solidFill>
                <a:latin typeface="Calibri"/>
                <a:cs typeface="Calibri"/>
              </a:rPr>
              <a:t>projectile</a:t>
            </a:r>
            <a:r>
              <a:rPr sz="1900" spc="180" dirty="0">
                <a:solidFill>
                  <a:srgbClr val="FFFFFF"/>
                </a:solidFill>
                <a:latin typeface="Calibri"/>
                <a:cs typeface="Calibri"/>
              </a:rPr>
              <a:t> </a:t>
            </a:r>
            <a:r>
              <a:rPr sz="1900" dirty="0">
                <a:solidFill>
                  <a:srgbClr val="FFFFFF"/>
                </a:solidFill>
                <a:latin typeface="Calibri"/>
                <a:cs typeface="Calibri"/>
              </a:rPr>
              <a:t>which</a:t>
            </a:r>
            <a:r>
              <a:rPr sz="1900" spc="180" dirty="0">
                <a:solidFill>
                  <a:srgbClr val="FFFFFF"/>
                </a:solidFill>
                <a:latin typeface="Calibri"/>
                <a:cs typeface="Calibri"/>
              </a:rPr>
              <a:t> </a:t>
            </a:r>
            <a:r>
              <a:rPr sz="1900" dirty="0">
                <a:solidFill>
                  <a:srgbClr val="FFFFFF"/>
                </a:solidFill>
                <a:latin typeface="Calibri"/>
                <a:cs typeface="Calibri"/>
              </a:rPr>
              <a:t>provides</a:t>
            </a:r>
            <a:r>
              <a:rPr sz="1900" spc="175" dirty="0">
                <a:solidFill>
                  <a:srgbClr val="FFFFFF"/>
                </a:solidFill>
                <a:latin typeface="Calibri"/>
                <a:cs typeface="Calibri"/>
              </a:rPr>
              <a:t> </a:t>
            </a:r>
            <a:r>
              <a:rPr sz="1900" spc="-10" dirty="0">
                <a:solidFill>
                  <a:srgbClr val="FFFFFF"/>
                </a:solidFill>
                <a:latin typeface="Calibri"/>
                <a:cs typeface="Calibri"/>
              </a:rPr>
              <a:t>greater </a:t>
            </a:r>
            <a:r>
              <a:rPr sz="1900" spc="50" dirty="0">
                <a:solidFill>
                  <a:srgbClr val="FFFFFF"/>
                </a:solidFill>
                <a:latin typeface="Calibri"/>
                <a:cs typeface="Calibri"/>
              </a:rPr>
              <a:t>accuracy</a:t>
            </a:r>
            <a:r>
              <a:rPr sz="1900" spc="60" dirty="0">
                <a:solidFill>
                  <a:srgbClr val="FFFFFF"/>
                </a:solidFill>
                <a:latin typeface="Calibri"/>
                <a:cs typeface="Calibri"/>
              </a:rPr>
              <a:t> </a:t>
            </a:r>
            <a:r>
              <a:rPr sz="1900" dirty="0">
                <a:solidFill>
                  <a:srgbClr val="FFFFFF"/>
                </a:solidFill>
                <a:latin typeface="Calibri"/>
                <a:cs typeface="Calibri"/>
              </a:rPr>
              <a:t>than</a:t>
            </a:r>
            <a:r>
              <a:rPr sz="1900" spc="60" dirty="0">
                <a:solidFill>
                  <a:srgbClr val="FFFFFF"/>
                </a:solidFill>
                <a:latin typeface="Calibri"/>
                <a:cs typeface="Calibri"/>
              </a:rPr>
              <a:t> </a:t>
            </a:r>
            <a:r>
              <a:rPr sz="1900" spc="50" dirty="0">
                <a:solidFill>
                  <a:srgbClr val="FFFFFF"/>
                </a:solidFill>
                <a:latin typeface="Calibri"/>
                <a:cs typeface="Calibri"/>
              </a:rPr>
              <a:t>a</a:t>
            </a:r>
            <a:r>
              <a:rPr sz="1900" spc="65" dirty="0">
                <a:solidFill>
                  <a:srgbClr val="FFFFFF"/>
                </a:solidFill>
                <a:latin typeface="Calibri"/>
                <a:cs typeface="Calibri"/>
              </a:rPr>
              <a:t> </a:t>
            </a:r>
            <a:r>
              <a:rPr sz="1900" dirty="0">
                <a:solidFill>
                  <a:srgbClr val="FFFFFF"/>
                </a:solidFill>
                <a:latin typeface="Calibri"/>
                <a:cs typeface="Calibri"/>
              </a:rPr>
              <a:t>standard</a:t>
            </a:r>
            <a:r>
              <a:rPr sz="1900" spc="60" dirty="0">
                <a:solidFill>
                  <a:srgbClr val="FFFFFF"/>
                </a:solidFill>
                <a:latin typeface="Calibri"/>
                <a:cs typeface="Calibri"/>
              </a:rPr>
              <a:t> </a:t>
            </a:r>
            <a:r>
              <a:rPr sz="1900" spc="45" dirty="0">
                <a:solidFill>
                  <a:srgbClr val="FFFFFF"/>
                </a:solidFill>
                <a:latin typeface="Calibri"/>
                <a:cs typeface="Calibri"/>
              </a:rPr>
              <a:t>paintball</a:t>
            </a:r>
            <a:r>
              <a:rPr sz="1900" spc="65" dirty="0">
                <a:solidFill>
                  <a:srgbClr val="FFFFFF"/>
                </a:solidFill>
                <a:latin typeface="Calibri"/>
                <a:cs typeface="Calibri"/>
              </a:rPr>
              <a:t> </a:t>
            </a:r>
            <a:r>
              <a:rPr sz="1900" dirty="0">
                <a:solidFill>
                  <a:srgbClr val="FFFFFF"/>
                </a:solidFill>
                <a:latin typeface="Calibri"/>
                <a:cs typeface="Calibri"/>
              </a:rPr>
              <a:t>round.</a:t>
            </a:r>
            <a:r>
              <a:rPr sz="1900" spc="60" dirty="0">
                <a:solidFill>
                  <a:srgbClr val="FFFFFF"/>
                </a:solidFill>
                <a:latin typeface="Calibri"/>
                <a:cs typeface="Calibri"/>
              </a:rPr>
              <a:t> </a:t>
            </a:r>
            <a:r>
              <a:rPr sz="1900" dirty="0">
                <a:solidFill>
                  <a:srgbClr val="FFFFFF"/>
                </a:solidFill>
                <a:latin typeface="Calibri"/>
                <a:cs typeface="Calibri"/>
              </a:rPr>
              <a:t>The</a:t>
            </a:r>
            <a:r>
              <a:rPr sz="1900" spc="65" dirty="0">
                <a:solidFill>
                  <a:srgbClr val="FFFFFF"/>
                </a:solidFill>
                <a:latin typeface="Calibri"/>
                <a:cs typeface="Calibri"/>
              </a:rPr>
              <a:t> </a:t>
            </a:r>
            <a:r>
              <a:rPr sz="1900" dirty="0">
                <a:solidFill>
                  <a:srgbClr val="FFFFFF"/>
                </a:solidFill>
                <a:latin typeface="Calibri"/>
                <a:cs typeface="Calibri"/>
              </a:rPr>
              <a:t>forward</a:t>
            </a:r>
            <a:r>
              <a:rPr sz="1900" spc="60" dirty="0">
                <a:solidFill>
                  <a:srgbClr val="FFFFFF"/>
                </a:solidFill>
                <a:latin typeface="Calibri"/>
                <a:cs typeface="Calibri"/>
              </a:rPr>
              <a:t> </a:t>
            </a:r>
            <a:r>
              <a:rPr sz="1900" dirty="0">
                <a:solidFill>
                  <a:srgbClr val="FFFFFF"/>
                </a:solidFill>
                <a:latin typeface="Calibri"/>
                <a:cs typeface="Calibri"/>
              </a:rPr>
              <a:t>half</a:t>
            </a:r>
            <a:r>
              <a:rPr sz="1900" spc="60" dirty="0">
                <a:solidFill>
                  <a:srgbClr val="FFFFFF"/>
                </a:solidFill>
                <a:latin typeface="Calibri"/>
                <a:cs typeface="Calibri"/>
              </a:rPr>
              <a:t> </a:t>
            </a:r>
            <a:r>
              <a:rPr sz="1900" dirty="0">
                <a:solidFill>
                  <a:srgbClr val="FFFFFF"/>
                </a:solidFill>
                <a:latin typeface="Calibri"/>
                <a:cs typeface="Calibri"/>
              </a:rPr>
              <a:t>of</a:t>
            </a:r>
            <a:r>
              <a:rPr sz="1900" spc="65" dirty="0">
                <a:solidFill>
                  <a:srgbClr val="FFFFFF"/>
                </a:solidFill>
                <a:latin typeface="Calibri"/>
                <a:cs typeface="Calibri"/>
              </a:rPr>
              <a:t> </a:t>
            </a:r>
            <a:r>
              <a:rPr sz="1900" spc="-25" dirty="0">
                <a:solidFill>
                  <a:srgbClr val="FFFFFF"/>
                </a:solidFill>
                <a:latin typeface="Calibri"/>
                <a:cs typeface="Calibri"/>
              </a:rPr>
              <a:t>the</a:t>
            </a:r>
            <a:r>
              <a:rPr sz="1900" spc="500" dirty="0">
                <a:solidFill>
                  <a:srgbClr val="FFFFFF"/>
                </a:solidFill>
                <a:latin typeface="Calibri"/>
                <a:cs typeface="Calibri"/>
              </a:rPr>
              <a:t>  </a:t>
            </a:r>
            <a:r>
              <a:rPr sz="1900" dirty="0">
                <a:solidFill>
                  <a:srgbClr val="FFFFFF"/>
                </a:solidFill>
                <a:latin typeface="Calibri"/>
                <a:cs typeface="Calibri"/>
              </a:rPr>
              <a:t>sphere</a:t>
            </a:r>
            <a:r>
              <a:rPr sz="1900" spc="155" dirty="0">
                <a:solidFill>
                  <a:srgbClr val="FFFFFF"/>
                </a:solidFill>
                <a:latin typeface="Calibri"/>
                <a:cs typeface="Calibri"/>
              </a:rPr>
              <a:t> </a:t>
            </a:r>
            <a:r>
              <a:rPr sz="1900" dirty="0">
                <a:solidFill>
                  <a:srgbClr val="FFFFFF"/>
                </a:solidFill>
                <a:latin typeface="Calibri"/>
                <a:cs typeface="Calibri"/>
              </a:rPr>
              <a:t>is</a:t>
            </a:r>
            <a:r>
              <a:rPr sz="1900" spc="160" dirty="0">
                <a:solidFill>
                  <a:srgbClr val="FFFFFF"/>
                </a:solidFill>
                <a:latin typeface="Calibri"/>
                <a:cs typeface="Calibri"/>
              </a:rPr>
              <a:t> </a:t>
            </a:r>
            <a:r>
              <a:rPr sz="1900" spc="50" dirty="0">
                <a:solidFill>
                  <a:srgbClr val="FFFFFF"/>
                </a:solidFill>
                <a:latin typeface="Calibri"/>
                <a:cs typeface="Calibri"/>
              </a:rPr>
              <a:t>a</a:t>
            </a:r>
            <a:r>
              <a:rPr sz="1900" spc="160" dirty="0">
                <a:solidFill>
                  <a:srgbClr val="FFFFFF"/>
                </a:solidFill>
                <a:latin typeface="Calibri"/>
                <a:cs typeface="Calibri"/>
              </a:rPr>
              <a:t> </a:t>
            </a:r>
            <a:r>
              <a:rPr sz="1900" dirty="0">
                <a:solidFill>
                  <a:srgbClr val="FFFFFF"/>
                </a:solidFill>
                <a:latin typeface="Calibri"/>
                <a:cs typeface="Calibri"/>
              </a:rPr>
              <a:t>non-toxic</a:t>
            </a:r>
            <a:r>
              <a:rPr sz="1900" spc="160" dirty="0">
                <a:solidFill>
                  <a:srgbClr val="FFFFFF"/>
                </a:solidFill>
                <a:latin typeface="Calibri"/>
                <a:cs typeface="Calibri"/>
              </a:rPr>
              <a:t> </a:t>
            </a:r>
            <a:r>
              <a:rPr sz="1900" dirty="0">
                <a:solidFill>
                  <a:srgbClr val="FFFFFF"/>
                </a:solidFill>
                <a:latin typeface="Calibri"/>
                <a:cs typeface="Calibri"/>
              </a:rPr>
              <a:t>granulated</a:t>
            </a:r>
            <a:r>
              <a:rPr sz="1900" spc="160" dirty="0">
                <a:solidFill>
                  <a:srgbClr val="FFFFFF"/>
                </a:solidFill>
                <a:latin typeface="Calibri"/>
                <a:cs typeface="Calibri"/>
              </a:rPr>
              <a:t> </a:t>
            </a:r>
            <a:r>
              <a:rPr sz="1900" dirty="0">
                <a:solidFill>
                  <a:srgbClr val="FFFFFF"/>
                </a:solidFill>
                <a:latin typeface="Calibri"/>
                <a:cs typeface="Calibri"/>
              </a:rPr>
              <a:t>bismuth</a:t>
            </a:r>
            <a:r>
              <a:rPr sz="1900" spc="160" dirty="0">
                <a:solidFill>
                  <a:srgbClr val="FFFFFF"/>
                </a:solidFill>
                <a:latin typeface="Calibri"/>
                <a:cs typeface="Calibri"/>
              </a:rPr>
              <a:t> </a:t>
            </a:r>
            <a:r>
              <a:rPr sz="1900" dirty="0">
                <a:solidFill>
                  <a:srgbClr val="FFFFFF"/>
                </a:solidFill>
                <a:latin typeface="Calibri"/>
                <a:cs typeface="Calibri"/>
              </a:rPr>
              <a:t>shell</a:t>
            </a:r>
            <a:r>
              <a:rPr sz="1900" spc="160" dirty="0">
                <a:solidFill>
                  <a:srgbClr val="FFFFFF"/>
                </a:solidFill>
                <a:latin typeface="Calibri"/>
                <a:cs typeface="Calibri"/>
              </a:rPr>
              <a:t> </a:t>
            </a:r>
            <a:r>
              <a:rPr sz="1900" dirty="0">
                <a:solidFill>
                  <a:srgbClr val="FFFFFF"/>
                </a:solidFill>
                <a:latin typeface="Calibri"/>
                <a:cs typeface="Calibri"/>
              </a:rPr>
              <a:t>designed</a:t>
            </a:r>
            <a:r>
              <a:rPr sz="1900" spc="160" dirty="0">
                <a:solidFill>
                  <a:srgbClr val="FFFFFF"/>
                </a:solidFill>
                <a:latin typeface="Calibri"/>
                <a:cs typeface="Calibri"/>
              </a:rPr>
              <a:t> </a:t>
            </a:r>
            <a:r>
              <a:rPr sz="1900" dirty="0">
                <a:solidFill>
                  <a:srgbClr val="FFFFFF"/>
                </a:solidFill>
                <a:latin typeface="Calibri"/>
                <a:cs typeface="Calibri"/>
              </a:rPr>
              <a:t>to</a:t>
            </a:r>
            <a:r>
              <a:rPr sz="1900" spc="160" dirty="0">
                <a:solidFill>
                  <a:srgbClr val="FFFFFF"/>
                </a:solidFill>
                <a:latin typeface="Calibri"/>
                <a:cs typeface="Calibri"/>
              </a:rPr>
              <a:t> </a:t>
            </a:r>
            <a:r>
              <a:rPr sz="1900" dirty="0">
                <a:solidFill>
                  <a:srgbClr val="FFFFFF"/>
                </a:solidFill>
                <a:latin typeface="Calibri"/>
                <a:cs typeface="Calibri"/>
              </a:rPr>
              <a:t>fragment</a:t>
            </a:r>
            <a:r>
              <a:rPr sz="1900" spc="155" dirty="0">
                <a:solidFill>
                  <a:srgbClr val="FFFFFF"/>
                </a:solidFill>
                <a:latin typeface="Calibri"/>
                <a:cs typeface="Calibri"/>
              </a:rPr>
              <a:t> </a:t>
            </a:r>
            <a:r>
              <a:rPr sz="1900" spc="-25" dirty="0">
                <a:solidFill>
                  <a:srgbClr val="FFFFFF"/>
                </a:solidFill>
                <a:latin typeface="Calibri"/>
                <a:cs typeface="Calibri"/>
              </a:rPr>
              <a:t>on </a:t>
            </a:r>
            <a:r>
              <a:rPr sz="1900" dirty="0">
                <a:solidFill>
                  <a:srgbClr val="FFFFFF"/>
                </a:solidFill>
                <a:latin typeface="Calibri"/>
                <a:cs typeface="Calibri"/>
              </a:rPr>
              <a:t>impact</a:t>
            </a:r>
            <a:r>
              <a:rPr sz="1900" spc="110" dirty="0">
                <a:solidFill>
                  <a:srgbClr val="FFFFFF"/>
                </a:solidFill>
                <a:latin typeface="Calibri"/>
                <a:cs typeface="Calibri"/>
              </a:rPr>
              <a:t> </a:t>
            </a:r>
            <a:r>
              <a:rPr sz="1900" dirty="0">
                <a:solidFill>
                  <a:srgbClr val="FFFFFF"/>
                </a:solidFill>
                <a:latin typeface="Calibri"/>
                <a:cs typeface="Calibri"/>
              </a:rPr>
              <a:t>to</a:t>
            </a:r>
            <a:r>
              <a:rPr sz="1900" spc="110" dirty="0">
                <a:solidFill>
                  <a:srgbClr val="FFFFFF"/>
                </a:solidFill>
                <a:latin typeface="Calibri"/>
                <a:cs typeface="Calibri"/>
              </a:rPr>
              <a:t> </a:t>
            </a:r>
            <a:r>
              <a:rPr sz="1900" dirty="0">
                <a:solidFill>
                  <a:srgbClr val="FFFFFF"/>
                </a:solidFill>
                <a:latin typeface="Calibri"/>
                <a:cs typeface="Calibri"/>
              </a:rPr>
              <a:t>prevent</a:t>
            </a:r>
            <a:r>
              <a:rPr sz="1900" spc="114" dirty="0">
                <a:solidFill>
                  <a:srgbClr val="FFFFFF"/>
                </a:solidFill>
                <a:latin typeface="Calibri"/>
                <a:cs typeface="Calibri"/>
              </a:rPr>
              <a:t> </a:t>
            </a:r>
            <a:r>
              <a:rPr sz="1900" dirty="0">
                <a:solidFill>
                  <a:srgbClr val="FFFFFF"/>
                </a:solidFill>
                <a:latin typeface="Calibri"/>
                <a:cs typeface="Calibri"/>
              </a:rPr>
              <a:t>penetration</a:t>
            </a:r>
            <a:r>
              <a:rPr sz="1900" spc="110" dirty="0">
                <a:solidFill>
                  <a:srgbClr val="FFFFFF"/>
                </a:solidFill>
                <a:latin typeface="Calibri"/>
                <a:cs typeface="Calibri"/>
              </a:rPr>
              <a:t> </a:t>
            </a:r>
            <a:r>
              <a:rPr sz="1900" dirty="0">
                <a:solidFill>
                  <a:srgbClr val="FFFFFF"/>
                </a:solidFill>
                <a:latin typeface="Calibri"/>
                <a:cs typeface="Calibri"/>
              </a:rPr>
              <a:t>damage.</a:t>
            </a:r>
            <a:r>
              <a:rPr sz="1900" spc="110" dirty="0">
                <a:solidFill>
                  <a:srgbClr val="FFFFFF"/>
                </a:solidFill>
                <a:latin typeface="Calibri"/>
                <a:cs typeface="Calibri"/>
              </a:rPr>
              <a:t> </a:t>
            </a:r>
            <a:r>
              <a:rPr sz="1900" dirty="0">
                <a:solidFill>
                  <a:srgbClr val="FFFFFF"/>
                </a:solidFill>
                <a:latin typeface="Calibri"/>
                <a:cs typeface="Calibri"/>
              </a:rPr>
              <a:t>The</a:t>
            </a:r>
            <a:r>
              <a:rPr sz="1900" spc="114" dirty="0">
                <a:solidFill>
                  <a:srgbClr val="FFFFFF"/>
                </a:solidFill>
                <a:latin typeface="Calibri"/>
                <a:cs typeface="Calibri"/>
              </a:rPr>
              <a:t> </a:t>
            </a:r>
            <a:r>
              <a:rPr sz="1900" dirty="0">
                <a:solidFill>
                  <a:srgbClr val="FFFFFF"/>
                </a:solidFill>
                <a:latin typeface="Calibri"/>
                <a:cs typeface="Calibri"/>
              </a:rPr>
              <a:t>tip</a:t>
            </a:r>
            <a:r>
              <a:rPr sz="1900" spc="110" dirty="0">
                <a:solidFill>
                  <a:srgbClr val="FFFFFF"/>
                </a:solidFill>
                <a:latin typeface="Calibri"/>
                <a:cs typeface="Calibri"/>
              </a:rPr>
              <a:t> </a:t>
            </a:r>
            <a:r>
              <a:rPr sz="1900" dirty="0">
                <a:solidFill>
                  <a:srgbClr val="FFFFFF"/>
                </a:solidFill>
                <a:latin typeface="Calibri"/>
                <a:cs typeface="Calibri"/>
              </a:rPr>
              <a:t>is</a:t>
            </a:r>
            <a:r>
              <a:rPr sz="1900" spc="114" dirty="0">
                <a:solidFill>
                  <a:srgbClr val="FFFFFF"/>
                </a:solidFill>
                <a:latin typeface="Calibri"/>
                <a:cs typeface="Calibri"/>
              </a:rPr>
              <a:t> </a:t>
            </a:r>
            <a:r>
              <a:rPr sz="1900" spc="50" dirty="0">
                <a:solidFill>
                  <a:srgbClr val="FFFFFF"/>
                </a:solidFill>
                <a:latin typeface="Calibri"/>
                <a:cs typeface="Calibri"/>
              </a:rPr>
              <a:t>a</a:t>
            </a:r>
            <a:r>
              <a:rPr sz="1900" spc="110" dirty="0">
                <a:solidFill>
                  <a:srgbClr val="FFFFFF"/>
                </a:solidFill>
                <a:latin typeface="Calibri"/>
                <a:cs typeface="Calibri"/>
              </a:rPr>
              <a:t> </a:t>
            </a:r>
            <a:r>
              <a:rPr sz="1900" dirty="0">
                <a:solidFill>
                  <a:srgbClr val="FFFFFF"/>
                </a:solidFill>
                <a:latin typeface="Calibri"/>
                <a:cs typeface="Calibri"/>
              </a:rPr>
              <a:t>non-toxic</a:t>
            </a:r>
            <a:r>
              <a:rPr sz="1900" spc="110" dirty="0">
                <a:solidFill>
                  <a:srgbClr val="FFFFFF"/>
                </a:solidFill>
                <a:latin typeface="Calibri"/>
                <a:cs typeface="Calibri"/>
              </a:rPr>
              <a:t> </a:t>
            </a:r>
            <a:r>
              <a:rPr sz="1900" spc="50" dirty="0">
                <a:solidFill>
                  <a:srgbClr val="FFFFFF"/>
                </a:solidFill>
                <a:latin typeface="Calibri"/>
                <a:cs typeface="Calibri"/>
              </a:rPr>
              <a:t>glycol</a:t>
            </a:r>
            <a:r>
              <a:rPr sz="1900" spc="114" dirty="0">
                <a:solidFill>
                  <a:srgbClr val="FFFFFF"/>
                </a:solidFill>
                <a:latin typeface="Calibri"/>
                <a:cs typeface="Calibri"/>
              </a:rPr>
              <a:t> </a:t>
            </a:r>
            <a:r>
              <a:rPr sz="1900" spc="-20" dirty="0">
                <a:solidFill>
                  <a:srgbClr val="FFFFFF"/>
                </a:solidFill>
                <a:latin typeface="Calibri"/>
                <a:cs typeface="Calibri"/>
              </a:rPr>
              <a:t>base </a:t>
            </a:r>
            <a:r>
              <a:rPr sz="1900" dirty="0">
                <a:solidFill>
                  <a:srgbClr val="FFFFFF"/>
                </a:solidFill>
                <a:latin typeface="Calibri"/>
                <a:cs typeface="Calibri"/>
              </a:rPr>
              <a:t>with</a:t>
            </a:r>
            <a:r>
              <a:rPr sz="1900" spc="95" dirty="0">
                <a:solidFill>
                  <a:srgbClr val="FFFFFF"/>
                </a:solidFill>
                <a:latin typeface="Calibri"/>
                <a:cs typeface="Calibri"/>
              </a:rPr>
              <a:t> </a:t>
            </a:r>
            <a:r>
              <a:rPr sz="1900" dirty="0">
                <a:solidFill>
                  <a:srgbClr val="FFFFFF"/>
                </a:solidFill>
                <a:latin typeface="Calibri"/>
                <a:cs typeface="Calibri"/>
              </a:rPr>
              <a:t>no</a:t>
            </a:r>
            <a:r>
              <a:rPr sz="1900" spc="100" dirty="0">
                <a:solidFill>
                  <a:srgbClr val="FFFFFF"/>
                </a:solidFill>
                <a:latin typeface="Calibri"/>
                <a:cs typeface="Calibri"/>
              </a:rPr>
              <a:t> </a:t>
            </a:r>
            <a:r>
              <a:rPr sz="1900" dirty="0">
                <a:solidFill>
                  <a:srgbClr val="FFFFFF"/>
                </a:solidFill>
                <a:latin typeface="Calibri"/>
                <a:cs typeface="Calibri"/>
              </a:rPr>
              <a:t>additives,</a:t>
            </a:r>
            <a:r>
              <a:rPr sz="1900" spc="100" dirty="0">
                <a:solidFill>
                  <a:srgbClr val="FFFFFF"/>
                </a:solidFill>
                <a:latin typeface="Calibri"/>
                <a:cs typeface="Calibri"/>
              </a:rPr>
              <a:t> </a:t>
            </a:r>
            <a:r>
              <a:rPr sz="1900" dirty="0">
                <a:solidFill>
                  <a:srgbClr val="FFFFFF"/>
                </a:solidFill>
                <a:latin typeface="Calibri"/>
                <a:cs typeface="Calibri"/>
              </a:rPr>
              <a:t>used</a:t>
            </a:r>
            <a:r>
              <a:rPr sz="1900" spc="100" dirty="0">
                <a:solidFill>
                  <a:srgbClr val="FFFFFF"/>
                </a:solidFill>
                <a:latin typeface="Calibri"/>
                <a:cs typeface="Calibri"/>
              </a:rPr>
              <a:t> </a:t>
            </a:r>
            <a:r>
              <a:rPr sz="1900" dirty="0">
                <a:solidFill>
                  <a:srgbClr val="FFFFFF"/>
                </a:solidFill>
                <a:latin typeface="Calibri"/>
                <a:cs typeface="Calibri"/>
              </a:rPr>
              <a:t>for</a:t>
            </a:r>
            <a:r>
              <a:rPr sz="1900" spc="100" dirty="0">
                <a:solidFill>
                  <a:srgbClr val="FFFFFF"/>
                </a:solidFill>
                <a:latin typeface="Calibri"/>
                <a:cs typeface="Calibri"/>
              </a:rPr>
              <a:t> </a:t>
            </a:r>
            <a:r>
              <a:rPr sz="1900" dirty="0">
                <a:solidFill>
                  <a:srgbClr val="FFFFFF"/>
                </a:solidFill>
                <a:latin typeface="Calibri"/>
                <a:cs typeface="Calibri"/>
              </a:rPr>
              <a:t>training</a:t>
            </a:r>
            <a:r>
              <a:rPr sz="1900" spc="100" dirty="0">
                <a:solidFill>
                  <a:srgbClr val="FFFFFF"/>
                </a:solidFill>
                <a:latin typeface="Calibri"/>
                <a:cs typeface="Calibri"/>
              </a:rPr>
              <a:t> </a:t>
            </a:r>
            <a:r>
              <a:rPr sz="1900" spc="50" dirty="0">
                <a:solidFill>
                  <a:srgbClr val="FFFFFF"/>
                </a:solidFill>
                <a:latin typeface="Calibri"/>
                <a:cs typeface="Calibri"/>
              </a:rPr>
              <a:t>and</a:t>
            </a:r>
            <a:r>
              <a:rPr sz="1900" spc="100" dirty="0">
                <a:solidFill>
                  <a:srgbClr val="FFFFFF"/>
                </a:solidFill>
                <a:latin typeface="Calibri"/>
                <a:cs typeface="Calibri"/>
              </a:rPr>
              <a:t> </a:t>
            </a:r>
            <a:r>
              <a:rPr sz="1900" dirty="0">
                <a:solidFill>
                  <a:srgbClr val="FFFFFF"/>
                </a:solidFill>
                <a:latin typeface="Calibri"/>
                <a:cs typeface="Calibri"/>
              </a:rPr>
              <a:t>when</a:t>
            </a:r>
            <a:r>
              <a:rPr sz="1900" spc="100" dirty="0">
                <a:solidFill>
                  <a:srgbClr val="FFFFFF"/>
                </a:solidFill>
                <a:latin typeface="Calibri"/>
                <a:cs typeface="Calibri"/>
              </a:rPr>
              <a:t> </a:t>
            </a:r>
            <a:r>
              <a:rPr sz="1900" dirty="0">
                <a:solidFill>
                  <a:srgbClr val="FFFFFF"/>
                </a:solidFill>
                <a:latin typeface="Calibri"/>
                <a:cs typeface="Calibri"/>
              </a:rPr>
              <a:t>the</a:t>
            </a:r>
            <a:r>
              <a:rPr sz="1900" spc="100" dirty="0">
                <a:solidFill>
                  <a:srgbClr val="FFFFFF"/>
                </a:solidFill>
                <a:latin typeface="Calibri"/>
                <a:cs typeface="Calibri"/>
              </a:rPr>
              <a:t> </a:t>
            </a:r>
            <a:r>
              <a:rPr sz="1900" dirty="0">
                <a:solidFill>
                  <a:srgbClr val="FFFFFF"/>
                </a:solidFill>
                <a:latin typeface="Calibri"/>
                <a:cs typeface="Calibri"/>
              </a:rPr>
              <a:t>impact</a:t>
            </a:r>
            <a:r>
              <a:rPr sz="1900" spc="100" dirty="0">
                <a:solidFill>
                  <a:srgbClr val="FFFFFF"/>
                </a:solidFill>
                <a:latin typeface="Calibri"/>
                <a:cs typeface="Calibri"/>
              </a:rPr>
              <a:t> </a:t>
            </a:r>
            <a:r>
              <a:rPr sz="1900" dirty="0">
                <a:solidFill>
                  <a:srgbClr val="FFFFFF"/>
                </a:solidFill>
                <a:latin typeface="Calibri"/>
                <a:cs typeface="Calibri"/>
              </a:rPr>
              <a:t>sting</a:t>
            </a:r>
            <a:r>
              <a:rPr sz="1900" spc="100" dirty="0">
                <a:solidFill>
                  <a:srgbClr val="FFFFFF"/>
                </a:solidFill>
                <a:latin typeface="Calibri"/>
                <a:cs typeface="Calibri"/>
              </a:rPr>
              <a:t> </a:t>
            </a:r>
            <a:r>
              <a:rPr sz="1900" dirty="0">
                <a:solidFill>
                  <a:srgbClr val="FFFFFF"/>
                </a:solidFill>
                <a:latin typeface="Calibri"/>
                <a:cs typeface="Calibri"/>
              </a:rPr>
              <a:t>is</a:t>
            </a:r>
            <a:r>
              <a:rPr sz="1900" spc="95" dirty="0">
                <a:solidFill>
                  <a:srgbClr val="FFFFFF"/>
                </a:solidFill>
                <a:latin typeface="Calibri"/>
                <a:cs typeface="Calibri"/>
              </a:rPr>
              <a:t> </a:t>
            </a:r>
            <a:r>
              <a:rPr sz="1900" spc="-25" dirty="0">
                <a:solidFill>
                  <a:srgbClr val="FFFFFF"/>
                </a:solidFill>
                <a:latin typeface="Calibri"/>
                <a:cs typeface="Calibri"/>
              </a:rPr>
              <a:t>the </a:t>
            </a:r>
            <a:r>
              <a:rPr sz="1900" dirty="0">
                <a:solidFill>
                  <a:srgbClr val="FFFFFF"/>
                </a:solidFill>
                <a:latin typeface="Calibri"/>
                <a:cs typeface="Calibri"/>
              </a:rPr>
              <a:t>preferred</a:t>
            </a:r>
            <a:r>
              <a:rPr sz="1900" spc="105" dirty="0">
                <a:solidFill>
                  <a:srgbClr val="FFFFFF"/>
                </a:solidFill>
                <a:latin typeface="Calibri"/>
                <a:cs typeface="Calibri"/>
              </a:rPr>
              <a:t> </a:t>
            </a:r>
            <a:r>
              <a:rPr sz="1900" dirty="0">
                <a:solidFill>
                  <a:srgbClr val="FFFFFF"/>
                </a:solidFill>
                <a:latin typeface="Calibri"/>
                <a:cs typeface="Calibri"/>
              </a:rPr>
              <a:t>deterrent.</a:t>
            </a:r>
            <a:r>
              <a:rPr sz="1900" spc="110" dirty="0">
                <a:solidFill>
                  <a:srgbClr val="FFFFFF"/>
                </a:solidFill>
                <a:latin typeface="Calibri"/>
                <a:cs typeface="Calibri"/>
              </a:rPr>
              <a:t> </a:t>
            </a:r>
            <a:r>
              <a:rPr sz="1900" dirty="0">
                <a:solidFill>
                  <a:srgbClr val="FFFFFF"/>
                </a:solidFill>
                <a:latin typeface="Calibri"/>
                <a:cs typeface="Calibri"/>
              </a:rPr>
              <a:t>It</a:t>
            </a:r>
            <a:r>
              <a:rPr sz="1900" spc="110" dirty="0">
                <a:solidFill>
                  <a:srgbClr val="FFFFFF"/>
                </a:solidFill>
                <a:latin typeface="Calibri"/>
                <a:cs typeface="Calibri"/>
              </a:rPr>
              <a:t> </a:t>
            </a:r>
            <a:r>
              <a:rPr sz="1900" dirty="0">
                <a:solidFill>
                  <a:srgbClr val="FFFFFF"/>
                </a:solidFill>
                <a:latin typeface="Calibri"/>
                <a:cs typeface="Calibri"/>
              </a:rPr>
              <a:t>delivers</a:t>
            </a:r>
            <a:r>
              <a:rPr sz="1900" spc="110" dirty="0">
                <a:solidFill>
                  <a:srgbClr val="FFFFFF"/>
                </a:solidFill>
                <a:latin typeface="Calibri"/>
                <a:cs typeface="Calibri"/>
              </a:rPr>
              <a:t> </a:t>
            </a:r>
            <a:r>
              <a:rPr sz="1900" spc="50" dirty="0">
                <a:solidFill>
                  <a:srgbClr val="FFFFFF"/>
                </a:solidFill>
                <a:latin typeface="Calibri"/>
                <a:cs typeface="Calibri"/>
              </a:rPr>
              <a:t>a</a:t>
            </a:r>
            <a:r>
              <a:rPr sz="1900" spc="110" dirty="0">
                <a:solidFill>
                  <a:srgbClr val="FFFFFF"/>
                </a:solidFill>
                <a:latin typeface="Calibri"/>
                <a:cs typeface="Calibri"/>
              </a:rPr>
              <a:t> </a:t>
            </a:r>
            <a:r>
              <a:rPr sz="1900" dirty="0">
                <a:solidFill>
                  <a:srgbClr val="FFFFFF"/>
                </a:solidFill>
                <a:latin typeface="Calibri"/>
                <a:cs typeface="Calibri"/>
              </a:rPr>
              <a:t>sufficiently</a:t>
            </a:r>
            <a:r>
              <a:rPr sz="1900" spc="110" dirty="0">
                <a:solidFill>
                  <a:srgbClr val="FFFFFF"/>
                </a:solidFill>
                <a:latin typeface="Calibri"/>
                <a:cs typeface="Calibri"/>
              </a:rPr>
              <a:t> </a:t>
            </a:r>
            <a:r>
              <a:rPr sz="1900" dirty="0">
                <a:solidFill>
                  <a:srgbClr val="FFFFFF"/>
                </a:solidFill>
                <a:latin typeface="Calibri"/>
                <a:cs typeface="Calibri"/>
              </a:rPr>
              <a:t>dissuasive</a:t>
            </a:r>
            <a:r>
              <a:rPr sz="1900" spc="110" dirty="0">
                <a:solidFill>
                  <a:srgbClr val="FFFFFF"/>
                </a:solidFill>
                <a:latin typeface="Calibri"/>
                <a:cs typeface="Calibri"/>
              </a:rPr>
              <a:t> </a:t>
            </a:r>
            <a:r>
              <a:rPr sz="1900" dirty="0">
                <a:solidFill>
                  <a:srgbClr val="FFFFFF"/>
                </a:solidFill>
                <a:latin typeface="Calibri"/>
                <a:cs typeface="Calibri"/>
              </a:rPr>
              <a:t>level</a:t>
            </a:r>
            <a:r>
              <a:rPr sz="1900" spc="110" dirty="0">
                <a:solidFill>
                  <a:srgbClr val="FFFFFF"/>
                </a:solidFill>
                <a:latin typeface="Calibri"/>
                <a:cs typeface="Calibri"/>
              </a:rPr>
              <a:t> </a:t>
            </a:r>
            <a:r>
              <a:rPr sz="1900" dirty="0">
                <a:solidFill>
                  <a:srgbClr val="FFFFFF"/>
                </a:solidFill>
                <a:latin typeface="Calibri"/>
                <a:cs typeface="Calibri"/>
              </a:rPr>
              <a:t>of</a:t>
            </a:r>
            <a:r>
              <a:rPr sz="1900" spc="110" dirty="0">
                <a:solidFill>
                  <a:srgbClr val="FFFFFF"/>
                </a:solidFill>
                <a:latin typeface="Calibri"/>
                <a:cs typeface="Calibri"/>
              </a:rPr>
              <a:t> </a:t>
            </a:r>
            <a:r>
              <a:rPr sz="1900" spc="-20" dirty="0">
                <a:solidFill>
                  <a:srgbClr val="FFFFFF"/>
                </a:solidFill>
                <a:latin typeface="Calibri"/>
                <a:cs typeface="Calibri"/>
              </a:rPr>
              <a:t>pain </a:t>
            </a:r>
            <a:r>
              <a:rPr sz="1900" dirty="0">
                <a:solidFill>
                  <a:srgbClr val="FFFFFF"/>
                </a:solidFill>
                <a:latin typeface="Calibri"/>
                <a:cs typeface="Calibri"/>
              </a:rPr>
              <a:t>within</a:t>
            </a:r>
            <a:r>
              <a:rPr sz="1900" spc="105" dirty="0">
                <a:solidFill>
                  <a:srgbClr val="FFFFFF"/>
                </a:solidFill>
                <a:latin typeface="Calibri"/>
                <a:cs typeface="Calibri"/>
              </a:rPr>
              <a:t> </a:t>
            </a:r>
            <a:r>
              <a:rPr sz="1900" dirty="0">
                <a:solidFill>
                  <a:srgbClr val="FFFFFF"/>
                </a:solidFill>
                <a:latin typeface="Calibri"/>
                <a:cs typeface="Calibri"/>
              </a:rPr>
              <a:t>the</a:t>
            </a:r>
            <a:r>
              <a:rPr sz="1900" spc="110" dirty="0">
                <a:solidFill>
                  <a:srgbClr val="FFFFFF"/>
                </a:solidFill>
                <a:latin typeface="Calibri"/>
                <a:cs typeface="Calibri"/>
              </a:rPr>
              <a:t> </a:t>
            </a:r>
            <a:r>
              <a:rPr sz="1900" dirty="0">
                <a:solidFill>
                  <a:srgbClr val="FFFFFF"/>
                </a:solidFill>
                <a:latin typeface="Calibri"/>
                <a:cs typeface="Calibri"/>
              </a:rPr>
              <a:t>projectile’s</a:t>
            </a:r>
            <a:r>
              <a:rPr sz="1900" spc="110" dirty="0">
                <a:solidFill>
                  <a:srgbClr val="FFFFFF"/>
                </a:solidFill>
                <a:latin typeface="Calibri"/>
                <a:cs typeface="Calibri"/>
              </a:rPr>
              <a:t> </a:t>
            </a:r>
            <a:r>
              <a:rPr sz="1900" dirty="0">
                <a:solidFill>
                  <a:srgbClr val="FFFFFF"/>
                </a:solidFill>
                <a:latin typeface="Calibri"/>
                <a:cs typeface="Calibri"/>
              </a:rPr>
              <a:t>impact</a:t>
            </a:r>
            <a:r>
              <a:rPr sz="1900" spc="110" dirty="0">
                <a:solidFill>
                  <a:srgbClr val="FFFFFF"/>
                </a:solidFill>
                <a:latin typeface="Calibri"/>
                <a:cs typeface="Calibri"/>
              </a:rPr>
              <a:t> </a:t>
            </a:r>
            <a:r>
              <a:rPr sz="1900" dirty="0">
                <a:solidFill>
                  <a:srgbClr val="FFFFFF"/>
                </a:solidFill>
                <a:latin typeface="Calibri"/>
                <a:cs typeface="Calibri"/>
              </a:rPr>
              <a:t>zone</a:t>
            </a:r>
            <a:r>
              <a:rPr sz="1900" spc="110" dirty="0">
                <a:solidFill>
                  <a:srgbClr val="FFFFFF"/>
                </a:solidFill>
                <a:latin typeface="Calibri"/>
                <a:cs typeface="Calibri"/>
              </a:rPr>
              <a:t> </a:t>
            </a:r>
            <a:r>
              <a:rPr sz="1900" dirty="0">
                <a:solidFill>
                  <a:srgbClr val="FFFFFF"/>
                </a:solidFill>
                <a:latin typeface="Calibri"/>
                <a:cs typeface="Calibri"/>
              </a:rPr>
              <a:t>to</a:t>
            </a:r>
            <a:r>
              <a:rPr sz="1900" spc="110" dirty="0">
                <a:solidFill>
                  <a:srgbClr val="FFFFFF"/>
                </a:solidFill>
                <a:latin typeface="Calibri"/>
                <a:cs typeface="Calibri"/>
              </a:rPr>
              <a:t> </a:t>
            </a:r>
            <a:r>
              <a:rPr sz="1900" spc="45" dirty="0">
                <a:solidFill>
                  <a:srgbClr val="FFFFFF"/>
                </a:solidFill>
                <a:latin typeface="Calibri"/>
                <a:cs typeface="Calibri"/>
              </a:rPr>
              <a:t>disable</a:t>
            </a:r>
            <a:r>
              <a:rPr sz="1900" spc="105" dirty="0">
                <a:solidFill>
                  <a:srgbClr val="FFFFFF"/>
                </a:solidFill>
                <a:latin typeface="Calibri"/>
                <a:cs typeface="Calibri"/>
              </a:rPr>
              <a:t> </a:t>
            </a:r>
            <a:r>
              <a:rPr sz="1900" dirty="0">
                <a:solidFill>
                  <a:srgbClr val="FFFFFF"/>
                </a:solidFill>
                <a:latin typeface="Calibri"/>
                <a:cs typeface="Calibri"/>
              </a:rPr>
              <a:t>targets</a:t>
            </a:r>
            <a:r>
              <a:rPr sz="1900" spc="110" dirty="0">
                <a:solidFill>
                  <a:srgbClr val="FFFFFF"/>
                </a:solidFill>
                <a:latin typeface="Calibri"/>
                <a:cs typeface="Calibri"/>
              </a:rPr>
              <a:t> </a:t>
            </a:r>
            <a:r>
              <a:rPr sz="1900" spc="-10" dirty="0">
                <a:solidFill>
                  <a:srgbClr val="FFFFFF"/>
                </a:solidFill>
                <a:latin typeface="Calibri"/>
                <a:cs typeface="Calibri"/>
              </a:rPr>
              <a:t>temporarily.</a:t>
            </a:r>
            <a:endParaRPr sz="1900">
              <a:latin typeface="Calibri"/>
              <a:cs typeface="Calibri"/>
            </a:endParaRPr>
          </a:p>
        </p:txBody>
      </p:sp>
      <p:sp>
        <p:nvSpPr>
          <p:cNvPr id="9" name="object 9"/>
          <p:cNvSpPr txBox="1"/>
          <p:nvPr/>
        </p:nvSpPr>
        <p:spPr>
          <a:xfrm>
            <a:off x="10956043" y="8779687"/>
            <a:ext cx="4349115" cy="1399540"/>
          </a:xfrm>
          <a:prstGeom prst="rect">
            <a:avLst/>
          </a:prstGeom>
        </p:spPr>
        <p:txBody>
          <a:bodyPr vert="horz" wrap="square" lIns="0" tIns="11430" rIns="0" bIns="0" rtlCol="0">
            <a:spAutoFit/>
          </a:bodyPr>
          <a:lstStyle/>
          <a:p>
            <a:pPr marL="2216785" marR="1272540" indent="-427990">
              <a:lnSpc>
                <a:spcPct val="118300"/>
              </a:lnSpc>
              <a:spcBef>
                <a:spcPts val="90"/>
              </a:spcBef>
            </a:pPr>
            <a:r>
              <a:rPr sz="2550" u="heavy" spc="-10" dirty="0">
                <a:solidFill>
                  <a:srgbClr val="FFFFFF"/>
                </a:solidFill>
                <a:uFill>
                  <a:solidFill>
                    <a:srgbClr val="FFFFFF"/>
                  </a:solidFill>
                </a:uFill>
                <a:latin typeface="Calibri"/>
                <a:cs typeface="Calibri"/>
              </a:rPr>
              <a:t>Quantity</a:t>
            </a:r>
            <a:r>
              <a:rPr sz="2550" spc="-10" dirty="0">
                <a:solidFill>
                  <a:srgbClr val="FFFFFF"/>
                </a:solidFill>
                <a:latin typeface="Calibri"/>
                <a:cs typeface="Calibri"/>
              </a:rPr>
              <a:t>: </a:t>
            </a:r>
            <a:r>
              <a:rPr sz="2550" spc="-25" dirty="0">
                <a:solidFill>
                  <a:srgbClr val="FFFFFF"/>
                </a:solidFill>
                <a:latin typeface="Calibri"/>
                <a:cs typeface="Calibri"/>
              </a:rPr>
              <a:t>240</a:t>
            </a:r>
            <a:endParaRPr sz="2550" dirty="0">
              <a:latin typeface="Calibri"/>
              <a:cs typeface="Calibri"/>
            </a:endParaRPr>
          </a:p>
          <a:p>
            <a:pPr marL="12700">
              <a:lnSpc>
                <a:spcPts val="3585"/>
              </a:lnSpc>
            </a:pPr>
            <a:r>
              <a:rPr sz="3000" dirty="0">
                <a:solidFill>
                  <a:srgbClr val="FF1616"/>
                </a:solidFill>
                <a:latin typeface="Calibri"/>
                <a:cs typeface="Calibri"/>
              </a:rPr>
              <a:t>Expired</a:t>
            </a:r>
            <a:r>
              <a:rPr sz="3000" spc="45" dirty="0">
                <a:solidFill>
                  <a:srgbClr val="FF1616"/>
                </a:solidFill>
                <a:latin typeface="Calibri"/>
                <a:cs typeface="Calibri"/>
              </a:rPr>
              <a:t> </a:t>
            </a:r>
            <a:r>
              <a:rPr sz="3000" spc="55" dirty="0">
                <a:solidFill>
                  <a:srgbClr val="FF1616"/>
                </a:solidFill>
                <a:latin typeface="Calibri"/>
                <a:cs typeface="Calibri"/>
              </a:rPr>
              <a:t>(Training</a:t>
            </a:r>
            <a:r>
              <a:rPr sz="3000" spc="50" dirty="0">
                <a:solidFill>
                  <a:srgbClr val="FF1616"/>
                </a:solidFill>
                <a:latin typeface="Calibri"/>
                <a:cs typeface="Calibri"/>
              </a:rPr>
              <a:t> </a:t>
            </a:r>
            <a:r>
              <a:rPr sz="3000" dirty="0">
                <a:solidFill>
                  <a:srgbClr val="FF1616"/>
                </a:solidFill>
                <a:latin typeface="Calibri"/>
                <a:cs typeface="Calibri"/>
              </a:rPr>
              <a:t>Use</a:t>
            </a:r>
            <a:r>
              <a:rPr sz="3000" spc="50" dirty="0">
                <a:solidFill>
                  <a:srgbClr val="FF1616"/>
                </a:solidFill>
                <a:latin typeface="Calibri"/>
                <a:cs typeface="Calibri"/>
              </a:rPr>
              <a:t> </a:t>
            </a:r>
            <a:r>
              <a:rPr sz="3000" spc="-10" dirty="0">
                <a:solidFill>
                  <a:srgbClr val="FF1616"/>
                </a:solidFill>
                <a:latin typeface="Calibri"/>
                <a:cs typeface="Calibri"/>
              </a:rPr>
              <a:t>Only)</a:t>
            </a:r>
            <a:endParaRPr sz="3000" dirty="0">
              <a:latin typeface="Calibri"/>
              <a:cs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1" y="622941"/>
            <a:ext cx="9144000" cy="3231654"/>
          </a:xfrm>
        </p:spPr>
        <p:txBody>
          <a:bodyPr/>
          <a:lstStyle/>
          <a:p>
            <a:r>
              <a:rPr lang="en-US" sz="6000" b="1" u="none" dirty="0">
                <a:solidFill>
                  <a:schemeClr val="bg1"/>
                </a:solidFill>
              </a:rPr>
              <a:t>DEFENSE TECHNOLOGY, Drag Stabilized 12-Gauge Round</a:t>
            </a:r>
            <a:br>
              <a:rPr lang="en-US" b="1" cap="all" dirty="0"/>
            </a:br>
            <a:endParaRPr lang="en-US" u="none" dirty="0">
              <a:solidFill>
                <a:schemeClr val="bg1"/>
              </a:solidFill>
            </a:endParaRPr>
          </a:p>
        </p:txBody>
      </p:sp>
      <p:sp>
        <p:nvSpPr>
          <p:cNvPr id="3" name="Text Placeholder 2"/>
          <p:cNvSpPr>
            <a:spLocks noGrp="1"/>
          </p:cNvSpPr>
          <p:nvPr>
            <p:ph type="body" idx="1"/>
          </p:nvPr>
        </p:nvSpPr>
        <p:spPr>
          <a:xfrm>
            <a:off x="679654" y="3543578"/>
            <a:ext cx="8494395" cy="3693319"/>
          </a:xfrm>
        </p:spPr>
        <p:txBody>
          <a:bodyPr/>
          <a:lstStyle/>
          <a:p>
            <a:r>
              <a:rPr lang="en-US" dirty="0"/>
              <a:t>The Drag Stabilized™ 12-Gauge Round is a translucent 12-Gauge shell loaded with a 40-Gram tear shaped bag made from a cotton and ballistic material blend and filled with #9 shot. This design utilizes four stabilizing tails and utilizes smokeless powder as the propellant. This round has a velocity of 270 fps with a maximum effective range of 75 feet.</a:t>
            </a:r>
          </a:p>
          <a:p>
            <a:endParaRPr lang="en-US" dirty="0"/>
          </a:p>
        </p:txBody>
      </p:sp>
      <p:pic>
        <p:nvPicPr>
          <p:cNvPr id="4" name="Picture 3"/>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11000" y="622941"/>
            <a:ext cx="5257800" cy="5257800"/>
          </a:xfrm>
          <a:prstGeom prst="rect">
            <a:avLst/>
          </a:prstGeom>
        </p:spPr>
      </p:pic>
      <p:sp>
        <p:nvSpPr>
          <p:cNvPr id="5" name="TextBox 4"/>
          <p:cNvSpPr txBox="1"/>
          <p:nvPr/>
        </p:nvSpPr>
        <p:spPr>
          <a:xfrm>
            <a:off x="685801" y="9182100"/>
            <a:ext cx="15351130" cy="830997"/>
          </a:xfrm>
          <a:prstGeom prst="rect">
            <a:avLst/>
          </a:prstGeom>
          <a:solidFill>
            <a:schemeClr val="accent3">
              <a:lumMod val="60000"/>
              <a:lumOff val="40000"/>
            </a:schemeClr>
          </a:solidFill>
        </p:spPr>
        <p:txBody>
          <a:bodyPr wrap="square" rtlCol="0">
            <a:spAutoFit/>
          </a:bodyPr>
          <a:lstStyle/>
          <a:p>
            <a:r>
              <a:rPr lang="en-US" sz="2400" dirty="0">
                <a:solidFill>
                  <a:srgbClr val="FF0000"/>
                </a:solidFill>
              </a:rPr>
              <a:t>The Defense Technology Less Than Lethal round is not deployed or used for law enforcement purposes other than training. This round is retained and used for training due to the expense of un-expired rounds</a:t>
            </a:r>
            <a:r>
              <a:rPr lang="en-US" dirty="0">
                <a:solidFill>
                  <a:srgbClr val="FF0000"/>
                </a:solidFill>
              </a:rPr>
              <a:t>.</a:t>
            </a:r>
          </a:p>
        </p:txBody>
      </p:sp>
      <p:sp>
        <p:nvSpPr>
          <p:cNvPr id="8" name="TextBox 7"/>
          <p:cNvSpPr txBox="1"/>
          <p:nvPr/>
        </p:nvSpPr>
        <p:spPr>
          <a:xfrm>
            <a:off x="679654" y="7608299"/>
            <a:ext cx="8839279" cy="830997"/>
          </a:xfrm>
          <a:prstGeom prst="rect">
            <a:avLst/>
          </a:prstGeom>
          <a:noFill/>
        </p:spPr>
        <p:txBody>
          <a:bodyPr wrap="none" rtlCol="0">
            <a:spAutoFit/>
          </a:bodyPr>
          <a:lstStyle/>
          <a:p>
            <a:r>
              <a:rPr lang="en-US" sz="2400" u="sng" dirty="0">
                <a:solidFill>
                  <a:schemeClr val="bg1"/>
                </a:solidFill>
              </a:rPr>
              <a:t>Quantity</a:t>
            </a:r>
            <a:r>
              <a:rPr lang="en-US" sz="2400" dirty="0">
                <a:solidFill>
                  <a:schemeClr val="bg1"/>
                </a:solidFill>
              </a:rPr>
              <a:t>			</a:t>
            </a:r>
            <a:r>
              <a:rPr lang="en-US" sz="2400" u="sng" dirty="0">
                <a:solidFill>
                  <a:schemeClr val="bg1"/>
                </a:solidFill>
              </a:rPr>
              <a:t>Expiration</a:t>
            </a:r>
            <a:r>
              <a:rPr lang="en-US" sz="2400" dirty="0">
                <a:solidFill>
                  <a:schemeClr val="bg1"/>
                </a:solidFill>
              </a:rPr>
              <a:t>		</a:t>
            </a:r>
            <a:r>
              <a:rPr lang="en-US" sz="2400" u="sng" dirty="0">
                <a:solidFill>
                  <a:schemeClr val="bg1"/>
                </a:solidFill>
              </a:rPr>
              <a:t>Cost Per Round</a:t>
            </a:r>
          </a:p>
          <a:p>
            <a:r>
              <a:rPr lang="en-US" sz="2400" dirty="0">
                <a:solidFill>
                  <a:schemeClr val="bg1"/>
                </a:solidFill>
              </a:rPr>
              <a:t> 523			           Expired			    $4.55</a:t>
            </a:r>
            <a:endParaRPr lang="en-US" sz="2400" u="sng" dirty="0">
              <a:solidFill>
                <a:schemeClr val="bg1"/>
              </a:solidFill>
            </a:endParaRPr>
          </a:p>
        </p:txBody>
      </p:sp>
    </p:spTree>
    <p:extLst>
      <p:ext uri="{BB962C8B-B14F-4D97-AF65-F5344CB8AC3E}">
        <p14:creationId xmlns:p14="http://schemas.microsoft.com/office/powerpoint/2010/main" val="1543377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object 2"/>
          <p:cNvSpPr/>
          <p:nvPr/>
        </p:nvSpPr>
        <p:spPr>
          <a:xfrm>
            <a:off x="0" y="1"/>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chemeClr val="accent3">
              <a:lumMod val="60000"/>
              <a:lumOff val="40000"/>
            </a:schemeClr>
          </a:solidFill>
        </p:spPr>
        <p:txBody>
          <a:bodyPr wrap="square" lIns="0" tIns="0" rIns="0" bIns="0" rtlCol="0"/>
          <a:lstStyle/>
          <a:p>
            <a:endParaRPr/>
          </a:p>
        </p:txBody>
      </p:sp>
      <p:sp>
        <p:nvSpPr>
          <p:cNvPr id="3" name="object 3"/>
          <p:cNvSpPr txBox="1">
            <a:spLocks noGrp="1"/>
          </p:cNvSpPr>
          <p:nvPr>
            <p:ph type="title"/>
          </p:nvPr>
        </p:nvSpPr>
        <p:spPr>
          <a:xfrm>
            <a:off x="6823080" y="4308507"/>
            <a:ext cx="4641850" cy="1549400"/>
          </a:xfrm>
          <a:prstGeom prst="rect">
            <a:avLst/>
          </a:prstGeom>
        </p:spPr>
        <p:txBody>
          <a:bodyPr vert="horz" wrap="square" lIns="0" tIns="12700" rIns="0" bIns="0" rtlCol="0">
            <a:spAutoFit/>
          </a:bodyPr>
          <a:lstStyle/>
          <a:p>
            <a:pPr marL="12700">
              <a:lnSpc>
                <a:spcPct val="100000"/>
              </a:lnSpc>
              <a:spcBef>
                <a:spcPts val="100"/>
              </a:spcBef>
            </a:pPr>
            <a:r>
              <a:rPr sz="10000" b="1" u="none" spc="204" dirty="0">
                <a:solidFill>
                  <a:schemeClr val="accent3">
                    <a:lumMod val="50000"/>
                  </a:schemeClr>
                </a:solidFill>
                <a:latin typeface="Calibri"/>
                <a:cs typeface="Calibri"/>
              </a:rPr>
              <a:t>Vehicles</a:t>
            </a:r>
            <a:endParaRPr sz="10000" dirty="0">
              <a:solidFill>
                <a:schemeClr val="accent3">
                  <a:lumMod val="50000"/>
                </a:schemeClr>
              </a:solidFill>
              <a:latin typeface="Calibri"/>
              <a:cs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47738" y="4536483"/>
            <a:ext cx="17687924" cy="4724399"/>
          </a:xfrm>
          <a:prstGeom prst="rect">
            <a:avLst/>
          </a:prstGeom>
        </p:spPr>
      </p:pic>
      <p:sp>
        <p:nvSpPr>
          <p:cNvPr id="3" name="object 3"/>
          <p:cNvSpPr txBox="1"/>
          <p:nvPr/>
        </p:nvSpPr>
        <p:spPr>
          <a:xfrm>
            <a:off x="1016000" y="1293887"/>
            <a:ext cx="4697095" cy="1816735"/>
          </a:xfrm>
          <a:prstGeom prst="rect">
            <a:avLst/>
          </a:prstGeom>
        </p:spPr>
        <p:txBody>
          <a:bodyPr vert="horz" wrap="square" lIns="0" tIns="106680" rIns="0" bIns="0" rtlCol="0">
            <a:spAutoFit/>
          </a:bodyPr>
          <a:lstStyle/>
          <a:p>
            <a:pPr marL="12700" marR="5080">
              <a:lnSpc>
                <a:spcPts val="6730"/>
              </a:lnSpc>
              <a:spcBef>
                <a:spcPts val="840"/>
              </a:spcBef>
            </a:pPr>
            <a:r>
              <a:rPr sz="6100" b="1" spc="330" dirty="0">
                <a:solidFill>
                  <a:schemeClr val="accent3">
                    <a:lumMod val="50000"/>
                  </a:schemeClr>
                </a:solidFill>
                <a:latin typeface="Calibri"/>
                <a:cs typeface="Calibri"/>
              </a:rPr>
              <a:t>COLT</a:t>
            </a:r>
            <a:r>
              <a:rPr sz="6100" b="1" spc="-140" dirty="0">
                <a:solidFill>
                  <a:schemeClr val="accent3">
                    <a:lumMod val="50000"/>
                  </a:schemeClr>
                </a:solidFill>
                <a:latin typeface="Calibri"/>
                <a:cs typeface="Calibri"/>
              </a:rPr>
              <a:t> </a:t>
            </a:r>
            <a:r>
              <a:rPr sz="6100" b="1" spc="-10" dirty="0">
                <a:solidFill>
                  <a:schemeClr val="accent3">
                    <a:lumMod val="50000"/>
                  </a:schemeClr>
                </a:solidFill>
                <a:latin typeface="Calibri"/>
                <a:cs typeface="Calibri"/>
              </a:rPr>
              <a:t>Model </a:t>
            </a:r>
            <a:r>
              <a:rPr sz="6100" b="1" spc="120" dirty="0">
                <a:solidFill>
                  <a:schemeClr val="accent3">
                    <a:lumMod val="50000"/>
                  </a:schemeClr>
                </a:solidFill>
                <a:latin typeface="Calibri"/>
                <a:cs typeface="Calibri"/>
              </a:rPr>
              <a:t>635</a:t>
            </a:r>
            <a:r>
              <a:rPr sz="6100" b="1" spc="-155" dirty="0">
                <a:solidFill>
                  <a:schemeClr val="accent3">
                    <a:lumMod val="50000"/>
                  </a:schemeClr>
                </a:solidFill>
                <a:latin typeface="Calibri"/>
                <a:cs typeface="Calibri"/>
              </a:rPr>
              <a:t> </a:t>
            </a:r>
            <a:r>
              <a:rPr sz="6100" b="1" spc="-425" dirty="0">
                <a:solidFill>
                  <a:schemeClr val="accent3">
                    <a:lumMod val="50000"/>
                  </a:schemeClr>
                </a:solidFill>
                <a:latin typeface="Calibri"/>
                <a:cs typeface="Calibri"/>
              </a:rPr>
              <a:t>9MM</a:t>
            </a:r>
            <a:r>
              <a:rPr sz="6100" b="1" spc="-155" dirty="0">
                <a:solidFill>
                  <a:schemeClr val="accent3">
                    <a:lumMod val="50000"/>
                  </a:schemeClr>
                </a:solidFill>
                <a:latin typeface="Calibri"/>
                <a:cs typeface="Calibri"/>
              </a:rPr>
              <a:t> </a:t>
            </a:r>
            <a:r>
              <a:rPr sz="6100" b="1" spc="-25" dirty="0">
                <a:solidFill>
                  <a:schemeClr val="accent3">
                    <a:lumMod val="50000"/>
                  </a:schemeClr>
                </a:solidFill>
                <a:latin typeface="Calibri"/>
                <a:cs typeface="Calibri"/>
              </a:rPr>
              <a:t>SMG</a:t>
            </a:r>
            <a:endParaRPr sz="6100" dirty="0">
              <a:solidFill>
                <a:schemeClr val="accent3">
                  <a:lumMod val="50000"/>
                </a:schemeClr>
              </a:solidFill>
              <a:latin typeface="Calibri"/>
              <a:cs typeface="Calibri"/>
            </a:endParaRPr>
          </a:p>
        </p:txBody>
      </p:sp>
      <p:sp>
        <p:nvSpPr>
          <p:cNvPr id="4" name="object 4"/>
          <p:cNvSpPr txBox="1"/>
          <p:nvPr/>
        </p:nvSpPr>
        <p:spPr>
          <a:xfrm>
            <a:off x="9907250" y="1369734"/>
            <a:ext cx="7922259" cy="2139304"/>
          </a:xfrm>
          <a:prstGeom prst="rect">
            <a:avLst/>
          </a:prstGeom>
        </p:spPr>
        <p:txBody>
          <a:bodyPr vert="horz" wrap="square" lIns="0" tIns="12065" rIns="0" bIns="0" rtlCol="0">
            <a:spAutoFit/>
          </a:bodyPr>
          <a:lstStyle/>
          <a:p>
            <a:pPr marL="12700" marR="5080">
              <a:lnSpc>
                <a:spcPct val="116700"/>
              </a:lnSpc>
              <a:spcBef>
                <a:spcPts val="95"/>
              </a:spcBef>
            </a:pPr>
            <a:r>
              <a:rPr sz="3000" b="1" spc="50" dirty="0">
                <a:solidFill>
                  <a:schemeClr val="accent3">
                    <a:lumMod val="50000"/>
                  </a:schemeClr>
                </a:solidFill>
                <a:latin typeface="Calibri"/>
                <a:cs typeface="Calibri"/>
              </a:rPr>
              <a:t>The</a:t>
            </a:r>
            <a:r>
              <a:rPr sz="3000" b="1" spc="-35" dirty="0">
                <a:solidFill>
                  <a:schemeClr val="accent3">
                    <a:lumMod val="50000"/>
                  </a:schemeClr>
                </a:solidFill>
                <a:latin typeface="Calibri"/>
                <a:cs typeface="Calibri"/>
              </a:rPr>
              <a:t> </a:t>
            </a:r>
            <a:r>
              <a:rPr sz="3000" b="1" spc="50" dirty="0">
                <a:solidFill>
                  <a:schemeClr val="accent3">
                    <a:lumMod val="50000"/>
                  </a:schemeClr>
                </a:solidFill>
                <a:latin typeface="Calibri"/>
                <a:cs typeface="Calibri"/>
              </a:rPr>
              <a:t>Colt</a:t>
            </a:r>
            <a:r>
              <a:rPr sz="3000" b="1" spc="-4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9mm</a:t>
            </a:r>
            <a:r>
              <a:rPr sz="3000" b="1" spc="-35" dirty="0">
                <a:solidFill>
                  <a:schemeClr val="accent3">
                    <a:lumMod val="50000"/>
                  </a:schemeClr>
                </a:solidFill>
                <a:latin typeface="Calibri"/>
                <a:cs typeface="Calibri"/>
              </a:rPr>
              <a:t> </a:t>
            </a:r>
            <a:r>
              <a:rPr sz="3000" b="1" spc="-75" dirty="0">
                <a:solidFill>
                  <a:schemeClr val="accent3">
                    <a:lumMod val="50000"/>
                  </a:schemeClr>
                </a:solidFill>
                <a:latin typeface="Calibri"/>
                <a:cs typeface="Calibri"/>
              </a:rPr>
              <a:t>SMG</a:t>
            </a:r>
            <a:r>
              <a:rPr sz="3000" b="1" spc="-3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which</a:t>
            </a:r>
            <a:r>
              <a:rPr sz="3000" b="1" spc="-35" dirty="0">
                <a:solidFill>
                  <a:schemeClr val="accent3">
                    <a:lumMod val="50000"/>
                  </a:schemeClr>
                </a:solidFill>
                <a:latin typeface="Calibri"/>
                <a:cs typeface="Calibri"/>
              </a:rPr>
              <a:t> </a:t>
            </a:r>
            <a:r>
              <a:rPr sz="3000" b="1" spc="65" dirty="0">
                <a:solidFill>
                  <a:schemeClr val="accent3">
                    <a:lumMod val="50000"/>
                  </a:schemeClr>
                </a:solidFill>
                <a:latin typeface="Calibri"/>
                <a:cs typeface="Calibri"/>
              </a:rPr>
              <a:t>is</a:t>
            </a:r>
            <a:r>
              <a:rPr sz="3000" b="1" spc="-35" dirty="0">
                <a:solidFill>
                  <a:schemeClr val="accent3">
                    <a:lumMod val="50000"/>
                  </a:schemeClr>
                </a:solidFill>
                <a:latin typeface="Calibri"/>
                <a:cs typeface="Calibri"/>
              </a:rPr>
              <a:t> </a:t>
            </a:r>
            <a:r>
              <a:rPr sz="3000" b="1" spc="65" dirty="0">
                <a:solidFill>
                  <a:schemeClr val="accent3">
                    <a:lumMod val="50000"/>
                  </a:schemeClr>
                </a:solidFill>
                <a:latin typeface="Calibri"/>
                <a:cs typeface="Calibri"/>
              </a:rPr>
              <a:t>also</a:t>
            </a:r>
            <a:r>
              <a:rPr sz="3000" b="1" spc="-35" dirty="0">
                <a:solidFill>
                  <a:schemeClr val="accent3">
                    <a:lumMod val="50000"/>
                  </a:schemeClr>
                </a:solidFill>
                <a:latin typeface="Calibri"/>
                <a:cs typeface="Calibri"/>
              </a:rPr>
              <a:t> </a:t>
            </a:r>
            <a:r>
              <a:rPr sz="3000" b="1" spc="50" dirty="0">
                <a:solidFill>
                  <a:schemeClr val="accent3">
                    <a:lumMod val="50000"/>
                  </a:schemeClr>
                </a:solidFill>
                <a:latin typeface="Calibri"/>
                <a:cs typeface="Calibri"/>
              </a:rPr>
              <a:t>known</a:t>
            </a:r>
            <a:r>
              <a:rPr sz="3000" b="1" spc="-35" dirty="0">
                <a:solidFill>
                  <a:schemeClr val="accent3">
                    <a:lumMod val="50000"/>
                  </a:schemeClr>
                </a:solidFill>
                <a:latin typeface="Calibri"/>
                <a:cs typeface="Calibri"/>
              </a:rPr>
              <a:t> </a:t>
            </a:r>
            <a:r>
              <a:rPr sz="3000" b="1" spc="75" dirty="0">
                <a:solidFill>
                  <a:schemeClr val="accent3">
                    <a:lumMod val="50000"/>
                  </a:schemeClr>
                </a:solidFill>
                <a:latin typeface="Calibri"/>
                <a:cs typeface="Calibri"/>
              </a:rPr>
              <a:t>as</a:t>
            </a:r>
            <a:r>
              <a:rPr sz="3000" b="1" spc="-35" dirty="0">
                <a:solidFill>
                  <a:schemeClr val="accent3">
                    <a:lumMod val="50000"/>
                  </a:schemeClr>
                </a:solidFill>
                <a:latin typeface="Calibri"/>
                <a:cs typeface="Calibri"/>
              </a:rPr>
              <a:t> </a:t>
            </a:r>
            <a:r>
              <a:rPr sz="3000" b="1" spc="30" dirty="0">
                <a:solidFill>
                  <a:schemeClr val="accent3">
                    <a:lumMod val="50000"/>
                  </a:schemeClr>
                </a:solidFill>
                <a:latin typeface="Calibri"/>
                <a:cs typeface="Calibri"/>
              </a:rPr>
              <a:t>Colt </a:t>
            </a:r>
            <a:r>
              <a:rPr sz="3000" b="1" spc="-40" dirty="0">
                <a:solidFill>
                  <a:schemeClr val="accent3">
                    <a:lumMod val="50000"/>
                  </a:schemeClr>
                </a:solidFill>
                <a:latin typeface="Calibri"/>
                <a:cs typeface="Calibri"/>
              </a:rPr>
              <a:t>Model</a:t>
            </a:r>
            <a:r>
              <a:rPr sz="3000" b="1" spc="-85" dirty="0">
                <a:solidFill>
                  <a:schemeClr val="accent3">
                    <a:lumMod val="50000"/>
                  </a:schemeClr>
                </a:solidFill>
                <a:latin typeface="Calibri"/>
                <a:cs typeface="Calibri"/>
              </a:rPr>
              <a:t> </a:t>
            </a:r>
            <a:r>
              <a:rPr sz="3000" b="1" spc="-10" dirty="0">
                <a:solidFill>
                  <a:schemeClr val="accent3">
                    <a:lumMod val="50000"/>
                  </a:schemeClr>
                </a:solidFill>
                <a:latin typeface="Calibri"/>
                <a:cs typeface="Calibri"/>
              </a:rPr>
              <a:t>635</a:t>
            </a:r>
            <a:r>
              <a:rPr sz="3000" b="1" spc="-8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a:t>
            </a:r>
            <a:r>
              <a:rPr sz="3000" b="1" spc="-90" dirty="0">
                <a:solidFill>
                  <a:schemeClr val="accent3">
                    <a:lumMod val="50000"/>
                  </a:schemeClr>
                </a:solidFill>
                <a:latin typeface="Calibri"/>
                <a:cs typeface="Calibri"/>
              </a:rPr>
              <a:t> </a:t>
            </a:r>
            <a:r>
              <a:rPr sz="3000" b="1" spc="65" dirty="0">
                <a:solidFill>
                  <a:schemeClr val="accent3">
                    <a:lumMod val="50000"/>
                  </a:schemeClr>
                </a:solidFill>
                <a:latin typeface="Calibri"/>
                <a:cs typeface="Calibri"/>
              </a:rPr>
              <a:t>is</a:t>
            </a:r>
            <a:r>
              <a:rPr sz="3000" b="1" spc="-85"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a:t>
            </a:r>
            <a:r>
              <a:rPr sz="3000" b="1" spc="-8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9×19mm</a:t>
            </a:r>
            <a:r>
              <a:rPr sz="3000" b="1" spc="-85" dirty="0">
                <a:solidFill>
                  <a:schemeClr val="accent3">
                    <a:lumMod val="50000"/>
                  </a:schemeClr>
                </a:solidFill>
                <a:latin typeface="Calibri"/>
                <a:cs typeface="Calibri"/>
              </a:rPr>
              <a:t> </a:t>
            </a:r>
            <a:r>
              <a:rPr sz="3000" b="1" spc="60" dirty="0">
                <a:solidFill>
                  <a:schemeClr val="accent3">
                    <a:lumMod val="50000"/>
                  </a:schemeClr>
                </a:solidFill>
                <a:latin typeface="Calibri"/>
                <a:cs typeface="Calibri"/>
              </a:rPr>
              <a:t>Parabellum</a:t>
            </a:r>
            <a:r>
              <a:rPr sz="3000" b="1" spc="-85" dirty="0">
                <a:solidFill>
                  <a:schemeClr val="accent3">
                    <a:lumMod val="50000"/>
                  </a:schemeClr>
                </a:solidFill>
                <a:latin typeface="Calibri"/>
                <a:cs typeface="Calibri"/>
              </a:rPr>
              <a:t> </a:t>
            </a:r>
            <a:r>
              <a:rPr sz="3000" b="1" spc="45" dirty="0">
                <a:solidFill>
                  <a:schemeClr val="accent3">
                    <a:lumMod val="50000"/>
                  </a:schemeClr>
                </a:solidFill>
                <a:latin typeface="Calibri"/>
                <a:cs typeface="Calibri"/>
              </a:rPr>
              <a:t>submachine </a:t>
            </a:r>
            <a:r>
              <a:rPr sz="3000" b="1" spc="65" dirty="0">
                <a:solidFill>
                  <a:schemeClr val="accent3">
                    <a:lumMod val="50000"/>
                  </a:schemeClr>
                </a:solidFill>
                <a:latin typeface="Calibri"/>
                <a:cs typeface="Calibri"/>
              </a:rPr>
              <a:t>gun</a:t>
            </a:r>
            <a:r>
              <a:rPr sz="3000" b="1" spc="2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manufactured</a:t>
            </a:r>
            <a:r>
              <a:rPr sz="3000" b="1" spc="30" dirty="0">
                <a:solidFill>
                  <a:schemeClr val="accent3">
                    <a:lumMod val="50000"/>
                  </a:schemeClr>
                </a:solidFill>
                <a:latin typeface="Calibri"/>
                <a:cs typeface="Calibri"/>
              </a:rPr>
              <a:t> </a:t>
            </a:r>
            <a:r>
              <a:rPr sz="3000" b="1" spc="55" dirty="0">
                <a:solidFill>
                  <a:schemeClr val="accent3">
                    <a:lumMod val="50000"/>
                  </a:schemeClr>
                </a:solidFill>
                <a:latin typeface="Calibri"/>
                <a:cs typeface="Calibri"/>
              </a:rPr>
              <a:t>by</a:t>
            </a:r>
            <a:r>
              <a:rPr sz="3000" b="1" spc="3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Colt,</a:t>
            </a:r>
            <a:r>
              <a:rPr sz="3000" b="1" spc="30" dirty="0">
                <a:solidFill>
                  <a:schemeClr val="accent3">
                    <a:lumMod val="50000"/>
                  </a:schemeClr>
                </a:solidFill>
                <a:latin typeface="Calibri"/>
                <a:cs typeface="Calibri"/>
              </a:rPr>
              <a:t> </a:t>
            </a:r>
            <a:r>
              <a:rPr sz="3000" b="1" spc="55" dirty="0">
                <a:solidFill>
                  <a:schemeClr val="accent3">
                    <a:lumMod val="50000"/>
                  </a:schemeClr>
                </a:solidFill>
                <a:latin typeface="Calibri"/>
                <a:cs typeface="Calibri"/>
              </a:rPr>
              <a:t>based</a:t>
            </a:r>
            <a:r>
              <a:rPr sz="3000" b="1" spc="3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on</a:t>
            </a:r>
            <a:r>
              <a:rPr sz="3000" b="1" spc="3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the</a:t>
            </a:r>
            <a:r>
              <a:rPr sz="3000" b="1" spc="25" dirty="0">
                <a:solidFill>
                  <a:schemeClr val="accent3">
                    <a:lumMod val="50000"/>
                  </a:schemeClr>
                </a:solidFill>
                <a:latin typeface="Calibri"/>
                <a:cs typeface="Calibri"/>
              </a:rPr>
              <a:t> </a:t>
            </a:r>
            <a:r>
              <a:rPr sz="3000" b="1" spc="-155" dirty="0">
                <a:solidFill>
                  <a:schemeClr val="accent3">
                    <a:lumMod val="50000"/>
                  </a:schemeClr>
                </a:solidFill>
                <a:latin typeface="Calibri"/>
                <a:cs typeface="Calibri"/>
              </a:rPr>
              <a:t>M16</a:t>
            </a:r>
            <a:r>
              <a:rPr sz="3000" b="1" spc="30" dirty="0">
                <a:solidFill>
                  <a:schemeClr val="accent3">
                    <a:lumMod val="50000"/>
                  </a:schemeClr>
                </a:solidFill>
                <a:latin typeface="Calibri"/>
                <a:cs typeface="Calibri"/>
              </a:rPr>
              <a:t> </a:t>
            </a:r>
            <a:r>
              <a:rPr sz="3000" b="1" spc="-10" dirty="0">
                <a:solidFill>
                  <a:schemeClr val="accent3">
                    <a:lumMod val="50000"/>
                  </a:schemeClr>
                </a:solidFill>
                <a:latin typeface="Calibri"/>
                <a:cs typeface="Calibri"/>
              </a:rPr>
              <a:t>rifle.</a:t>
            </a:r>
            <a:endParaRPr sz="3000" b="1" dirty="0">
              <a:solidFill>
                <a:schemeClr val="accent3">
                  <a:lumMod val="50000"/>
                </a:schemeClr>
              </a:solidFill>
              <a:latin typeface="Calibri"/>
              <a:cs typeface="Calibri"/>
            </a:endParaRPr>
          </a:p>
        </p:txBody>
      </p:sp>
      <p:sp>
        <p:nvSpPr>
          <p:cNvPr id="5" name="object 5"/>
          <p:cNvSpPr txBox="1">
            <a:spLocks noGrp="1"/>
          </p:cNvSpPr>
          <p:nvPr>
            <p:ph type="title"/>
          </p:nvPr>
        </p:nvSpPr>
        <p:spPr>
          <a:xfrm>
            <a:off x="6400800" y="1308793"/>
            <a:ext cx="2226698" cy="552331"/>
          </a:xfrm>
          <a:prstGeom prst="rect">
            <a:avLst/>
          </a:prstGeom>
        </p:spPr>
        <p:txBody>
          <a:bodyPr vert="horz" wrap="square" lIns="0" tIns="12065" rIns="0" bIns="0" rtlCol="0">
            <a:spAutoFit/>
          </a:bodyPr>
          <a:lstStyle/>
          <a:p>
            <a:pPr marL="904875" marR="229870" indent="-685800">
              <a:lnSpc>
                <a:spcPct val="116700"/>
              </a:lnSpc>
              <a:spcBef>
                <a:spcPts val="95"/>
              </a:spcBef>
            </a:pPr>
            <a:r>
              <a:rPr lang="en-US" u="none" spc="-10" dirty="0">
                <a:solidFill>
                  <a:schemeClr val="accent3">
                    <a:lumMod val="50000"/>
                  </a:schemeClr>
                </a:solidFill>
                <a:uFill>
                  <a:solidFill>
                    <a:srgbClr val="FFFFFF"/>
                  </a:solidFill>
                </a:uFill>
              </a:rPr>
              <a:t>Quantity:</a:t>
            </a:r>
            <a:r>
              <a:rPr u="none" spc="-10" dirty="0">
                <a:solidFill>
                  <a:schemeClr val="accent3">
                    <a:lumMod val="50000"/>
                  </a:schemeClr>
                </a:solidFill>
              </a:rPr>
              <a:t> </a:t>
            </a:r>
            <a:r>
              <a:rPr u="none" spc="-50" dirty="0">
                <a:solidFill>
                  <a:schemeClr val="accent3">
                    <a:lumMod val="50000"/>
                  </a:schemeClr>
                </a:solidFill>
              </a:rPr>
              <a:t>6</a:t>
            </a:r>
          </a:p>
        </p:txBody>
      </p:sp>
      <p:sp>
        <p:nvSpPr>
          <p:cNvPr id="6" name="object 6"/>
          <p:cNvSpPr txBox="1"/>
          <p:nvPr/>
        </p:nvSpPr>
        <p:spPr>
          <a:xfrm>
            <a:off x="2730450" y="9163644"/>
            <a:ext cx="14185949" cy="915379"/>
          </a:xfrm>
          <a:prstGeom prst="rect">
            <a:avLst/>
          </a:prstGeom>
          <a:solidFill>
            <a:schemeClr val="accent3">
              <a:lumMod val="20000"/>
              <a:lumOff val="80000"/>
            </a:schemeClr>
          </a:solidFill>
        </p:spPr>
        <p:txBody>
          <a:bodyPr vert="horz" wrap="square" lIns="0" tIns="12700" rIns="0" bIns="0" rtlCol="0">
            <a:spAutoFit/>
          </a:bodyPr>
          <a:lstStyle/>
          <a:p>
            <a:pPr marL="12700" marR="5080">
              <a:lnSpc>
                <a:spcPct val="115199"/>
              </a:lnSpc>
              <a:spcBef>
                <a:spcPts val="100"/>
              </a:spcBef>
            </a:pPr>
            <a:r>
              <a:rPr sz="2550" spc="60" dirty="0">
                <a:solidFill>
                  <a:srgbClr val="FF1616"/>
                </a:solidFill>
                <a:latin typeface="Calibri"/>
                <a:cs typeface="Calibri"/>
              </a:rPr>
              <a:t>Th</a:t>
            </a:r>
            <a:r>
              <a:rPr lang="en-US" sz="2550" spc="60" dirty="0">
                <a:solidFill>
                  <a:srgbClr val="FF1616"/>
                </a:solidFill>
                <a:latin typeface="Calibri"/>
                <a:cs typeface="Calibri"/>
              </a:rPr>
              <a:t>ese</a:t>
            </a:r>
            <a:r>
              <a:rPr sz="2550" dirty="0">
                <a:solidFill>
                  <a:srgbClr val="FF1616"/>
                </a:solidFill>
                <a:latin typeface="Calibri"/>
                <a:cs typeface="Calibri"/>
              </a:rPr>
              <a:t> </a:t>
            </a:r>
            <a:r>
              <a:rPr lang="en-US" sz="2550" dirty="0">
                <a:solidFill>
                  <a:srgbClr val="FF1616"/>
                </a:solidFill>
                <a:latin typeface="Calibri"/>
                <a:cs typeface="Calibri"/>
              </a:rPr>
              <a:t>SMG’s</a:t>
            </a:r>
            <a:r>
              <a:rPr sz="2550" spc="10" dirty="0">
                <a:solidFill>
                  <a:srgbClr val="FF1616"/>
                </a:solidFill>
                <a:latin typeface="Calibri"/>
                <a:cs typeface="Calibri"/>
              </a:rPr>
              <a:t> </a:t>
            </a:r>
            <a:r>
              <a:rPr lang="en-US" sz="2550" spc="50" dirty="0">
                <a:solidFill>
                  <a:srgbClr val="FF1616"/>
                </a:solidFill>
                <a:latin typeface="Calibri"/>
                <a:cs typeface="Calibri"/>
              </a:rPr>
              <a:t>are</a:t>
            </a:r>
            <a:r>
              <a:rPr sz="2550" spc="15" dirty="0">
                <a:solidFill>
                  <a:srgbClr val="FF1616"/>
                </a:solidFill>
                <a:latin typeface="Calibri"/>
                <a:cs typeface="Calibri"/>
              </a:rPr>
              <a:t> </a:t>
            </a:r>
            <a:r>
              <a:rPr sz="2550" dirty="0">
                <a:solidFill>
                  <a:srgbClr val="FF1616"/>
                </a:solidFill>
                <a:latin typeface="Calibri"/>
                <a:cs typeface="Calibri"/>
              </a:rPr>
              <a:t>not</a:t>
            </a:r>
            <a:r>
              <a:rPr sz="2550" spc="15" dirty="0">
                <a:solidFill>
                  <a:srgbClr val="FF1616"/>
                </a:solidFill>
                <a:latin typeface="Calibri"/>
                <a:cs typeface="Calibri"/>
              </a:rPr>
              <a:t> </a:t>
            </a:r>
            <a:r>
              <a:rPr lang="en-US" sz="2550" dirty="0">
                <a:solidFill>
                  <a:srgbClr val="FF1616"/>
                </a:solidFill>
                <a:latin typeface="Calibri"/>
                <a:cs typeface="Calibri"/>
              </a:rPr>
              <a:t>deployed or used </a:t>
            </a:r>
            <a:r>
              <a:rPr sz="2550" dirty="0">
                <a:solidFill>
                  <a:srgbClr val="FF1616"/>
                </a:solidFill>
                <a:latin typeface="Calibri"/>
                <a:cs typeface="Calibri"/>
              </a:rPr>
              <a:t>by</a:t>
            </a:r>
            <a:r>
              <a:rPr sz="2550" spc="15" dirty="0">
                <a:solidFill>
                  <a:srgbClr val="FF1616"/>
                </a:solidFill>
                <a:latin typeface="Calibri"/>
                <a:cs typeface="Calibri"/>
              </a:rPr>
              <a:t> </a:t>
            </a:r>
            <a:r>
              <a:rPr sz="2550" dirty="0">
                <a:solidFill>
                  <a:srgbClr val="FF1616"/>
                </a:solidFill>
                <a:latin typeface="Calibri"/>
                <a:cs typeface="Calibri"/>
              </a:rPr>
              <a:t>the</a:t>
            </a:r>
            <a:r>
              <a:rPr sz="2550" spc="5" dirty="0">
                <a:solidFill>
                  <a:srgbClr val="FF1616"/>
                </a:solidFill>
                <a:latin typeface="Calibri"/>
                <a:cs typeface="Calibri"/>
              </a:rPr>
              <a:t> </a:t>
            </a:r>
            <a:r>
              <a:rPr sz="2550" spc="70" dirty="0">
                <a:solidFill>
                  <a:srgbClr val="FF1616"/>
                </a:solidFill>
                <a:latin typeface="Calibri"/>
                <a:cs typeface="Calibri"/>
              </a:rPr>
              <a:t>Lake</a:t>
            </a:r>
            <a:r>
              <a:rPr sz="2550" spc="15" dirty="0">
                <a:solidFill>
                  <a:srgbClr val="FF1616"/>
                </a:solidFill>
                <a:latin typeface="Calibri"/>
                <a:cs typeface="Calibri"/>
              </a:rPr>
              <a:t> </a:t>
            </a:r>
            <a:r>
              <a:rPr sz="2550" dirty="0">
                <a:solidFill>
                  <a:srgbClr val="FF1616"/>
                </a:solidFill>
                <a:latin typeface="Calibri"/>
                <a:cs typeface="Calibri"/>
              </a:rPr>
              <a:t>County</a:t>
            </a:r>
            <a:r>
              <a:rPr sz="2550" spc="15" dirty="0">
                <a:solidFill>
                  <a:srgbClr val="FF1616"/>
                </a:solidFill>
                <a:latin typeface="Calibri"/>
                <a:cs typeface="Calibri"/>
              </a:rPr>
              <a:t> </a:t>
            </a:r>
            <a:r>
              <a:rPr sz="2550" dirty="0">
                <a:solidFill>
                  <a:srgbClr val="FF1616"/>
                </a:solidFill>
                <a:latin typeface="Calibri"/>
                <a:cs typeface="Calibri"/>
              </a:rPr>
              <a:t>Sheriff's</a:t>
            </a:r>
            <a:r>
              <a:rPr sz="2550" spc="10" dirty="0">
                <a:solidFill>
                  <a:srgbClr val="FF1616"/>
                </a:solidFill>
                <a:latin typeface="Calibri"/>
                <a:cs typeface="Calibri"/>
              </a:rPr>
              <a:t> </a:t>
            </a:r>
            <a:r>
              <a:rPr sz="2550" dirty="0">
                <a:solidFill>
                  <a:srgbClr val="FF1616"/>
                </a:solidFill>
                <a:latin typeface="Calibri"/>
                <a:cs typeface="Calibri"/>
              </a:rPr>
              <a:t>Office</a:t>
            </a:r>
            <a:r>
              <a:rPr sz="2550" spc="10" dirty="0">
                <a:solidFill>
                  <a:srgbClr val="FF1616"/>
                </a:solidFill>
                <a:latin typeface="Calibri"/>
                <a:cs typeface="Calibri"/>
              </a:rPr>
              <a:t> </a:t>
            </a:r>
            <a:r>
              <a:rPr lang="en-US" sz="2550" spc="10" dirty="0">
                <a:solidFill>
                  <a:srgbClr val="FF1616"/>
                </a:solidFill>
                <a:latin typeface="Calibri"/>
                <a:cs typeface="Calibri"/>
              </a:rPr>
              <a:t>for law enforcement purposes other than </a:t>
            </a:r>
            <a:r>
              <a:rPr sz="2550" dirty="0">
                <a:solidFill>
                  <a:srgbClr val="FF1616"/>
                </a:solidFill>
                <a:latin typeface="Calibri"/>
                <a:cs typeface="Calibri"/>
              </a:rPr>
              <a:t>training</a:t>
            </a:r>
            <a:r>
              <a:rPr sz="2550" spc="-10" dirty="0">
                <a:solidFill>
                  <a:srgbClr val="FF1616"/>
                </a:solidFill>
                <a:latin typeface="Calibri"/>
                <a:cs typeface="Calibri"/>
              </a:rPr>
              <a:t>. </a:t>
            </a:r>
            <a:r>
              <a:rPr lang="en-US" sz="2550" dirty="0">
                <a:solidFill>
                  <a:srgbClr val="FF1616"/>
                </a:solidFill>
                <a:latin typeface="Calibri"/>
                <a:cs typeface="Calibri"/>
              </a:rPr>
              <a:t>They are </a:t>
            </a:r>
            <a:r>
              <a:rPr sz="2550" dirty="0">
                <a:solidFill>
                  <a:srgbClr val="FF1616"/>
                </a:solidFill>
                <a:latin typeface="Calibri"/>
                <a:cs typeface="Calibri"/>
              </a:rPr>
              <a:t>stored</a:t>
            </a:r>
            <a:r>
              <a:rPr sz="2550" spc="-10" dirty="0">
                <a:solidFill>
                  <a:srgbClr val="FF1616"/>
                </a:solidFill>
                <a:latin typeface="Calibri"/>
                <a:cs typeface="Calibri"/>
              </a:rPr>
              <a:t> </a:t>
            </a:r>
            <a:r>
              <a:rPr sz="2550" dirty="0">
                <a:solidFill>
                  <a:srgbClr val="FF1616"/>
                </a:solidFill>
                <a:latin typeface="Calibri"/>
                <a:cs typeface="Calibri"/>
              </a:rPr>
              <a:t>in</a:t>
            </a:r>
            <a:r>
              <a:rPr sz="2550" spc="-5" dirty="0">
                <a:solidFill>
                  <a:srgbClr val="FF1616"/>
                </a:solidFill>
                <a:latin typeface="Calibri"/>
                <a:cs typeface="Calibri"/>
              </a:rPr>
              <a:t> </a:t>
            </a:r>
            <a:r>
              <a:rPr sz="2550" dirty="0">
                <a:solidFill>
                  <a:srgbClr val="FF1616"/>
                </a:solidFill>
                <a:latin typeface="Calibri"/>
                <a:cs typeface="Calibri"/>
              </a:rPr>
              <a:t>the</a:t>
            </a:r>
            <a:r>
              <a:rPr sz="2550" spc="-10" dirty="0">
                <a:solidFill>
                  <a:srgbClr val="FF1616"/>
                </a:solidFill>
                <a:latin typeface="Calibri"/>
                <a:cs typeface="Calibri"/>
              </a:rPr>
              <a:t> </a:t>
            </a:r>
            <a:r>
              <a:rPr sz="2550" spc="100" dirty="0">
                <a:solidFill>
                  <a:srgbClr val="FF1616"/>
                </a:solidFill>
                <a:latin typeface="Calibri"/>
                <a:cs typeface="Calibri"/>
              </a:rPr>
              <a:t>LCSO</a:t>
            </a:r>
            <a:r>
              <a:rPr sz="2550" spc="-5" dirty="0">
                <a:solidFill>
                  <a:srgbClr val="FF1616"/>
                </a:solidFill>
                <a:latin typeface="Calibri"/>
                <a:cs typeface="Calibri"/>
              </a:rPr>
              <a:t> </a:t>
            </a:r>
            <a:r>
              <a:rPr sz="2550" spc="-10" dirty="0">
                <a:solidFill>
                  <a:srgbClr val="FF1616"/>
                </a:solidFill>
                <a:latin typeface="Calibri"/>
                <a:cs typeface="Calibri"/>
              </a:rPr>
              <a:t>armory</a:t>
            </a:r>
            <a:r>
              <a:rPr lang="en-US" sz="2550" spc="-10" dirty="0">
                <a:solidFill>
                  <a:srgbClr val="FF1616"/>
                </a:solidFill>
                <a:latin typeface="Calibri"/>
                <a:cs typeface="Calibri"/>
              </a:rPr>
              <a:t> and access is restricted to firearms instructors</a:t>
            </a:r>
            <a:r>
              <a:rPr sz="2550" spc="-10" dirty="0">
                <a:solidFill>
                  <a:srgbClr val="FF1616"/>
                </a:solidFill>
                <a:latin typeface="Calibri"/>
                <a:cs typeface="Calibri"/>
              </a:rPr>
              <a:t>.</a:t>
            </a:r>
            <a:endParaRPr sz="2550" dirty="0">
              <a:latin typeface="Calibri"/>
              <a:cs typeface="Calibri"/>
            </a:endParaRPr>
          </a:p>
        </p:txBody>
      </p:sp>
      <p:sp>
        <p:nvSpPr>
          <p:cNvPr id="7" name="TextBox 6"/>
          <p:cNvSpPr txBox="1"/>
          <p:nvPr/>
        </p:nvSpPr>
        <p:spPr>
          <a:xfrm>
            <a:off x="6545242" y="2023059"/>
            <a:ext cx="2529860" cy="1200329"/>
          </a:xfrm>
          <a:prstGeom prst="rect">
            <a:avLst/>
          </a:prstGeom>
          <a:noFill/>
        </p:spPr>
        <p:txBody>
          <a:bodyPr wrap="none" rtlCol="0">
            <a:spAutoFit/>
          </a:bodyPr>
          <a:lstStyle/>
          <a:p>
            <a:r>
              <a:rPr lang="en-US" sz="2400" dirty="0">
                <a:solidFill>
                  <a:schemeClr val="accent3">
                    <a:lumMod val="50000"/>
                  </a:schemeClr>
                </a:solidFill>
              </a:rPr>
              <a:t>Cost: $780.25/</a:t>
            </a:r>
            <a:r>
              <a:rPr lang="en-US" sz="2400" dirty="0" err="1">
                <a:solidFill>
                  <a:schemeClr val="accent3">
                    <a:lumMod val="50000"/>
                  </a:schemeClr>
                </a:solidFill>
              </a:rPr>
              <a:t>ea</a:t>
            </a:r>
            <a:endParaRPr lang="en-US" sz="2400" dirty="0">
              <a:solidFill>
                <a:schemeClr val="accent3">
                  <a:lumMod val="50000"/>
                </a:schemeClr>
              </a:solidFill>
            </a:endParaRPr>
          </a:p>
          <a:p>
            <a:endParaRPr lang="en-US" sz="2400" dirty="0">
              <a:solidFill>
                <a:schemeClr val="accent3">
                  <a:lumMod val="50000"/>
                </a:schemeClr>
              </a:solidFill>
            </a:endParaRPr>
          </a:p>
          <a:p>
            <a:r>
              <a:rPr lang="en-US" sz="2400" dirty="0">
                <a:solidFill>
                  <a:schemeClr val="accent3">
                    <a:lumMod val="50000"/>
                  </a:schemeClr>
                </a:solidFill>
              </a:rPr>
              <a:t>Purchased: 2000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1811" y="3754243"/>
            <a:ext cx="17964149" cy="5143499"/>
          </a:xfrm>
          <a:prstGeom prst="rect">
            <a:avLst/>
          </a:prstGeom>
        </p:spPr>
      </p:pic>
      <p:sp>
        <p:nvSpPr>
          <p:cNvPr id="3" name="object 3"/>
          <p:cNvSpPr txBox="1"/>
          <p:nvPr/>
        </p:nvSpPr>
        <p:spPr>
          <a:xfrm>
            <a:off x="430570" y="935541"/>
            <a:ext cx="5760085" cy="1509395"/>
          </a:xfrm>
          <a:prstGeom prst="rect">
            <a:avLst/>
          </a:prstGeom>
        </p:spPr>
        <p:txBody>
          <a:bodyPr vert="horz" wrap="square" lIns="0" tIns="17145" rIns="0" bIns="0" rtlCol="0">
            <a:spAutoFit/>
          </a:bodyPr>
          <a:lstStyle/>
          <a:p>
            <a:pPr marL="12700">
              <a:lnSpc>
                <a:spcPts val="5820"/>
              </a:lnSpc>
              <a:spcBef>
                <a:spcPts val="135"/>
              </a:spcBef>
            </a:pPr>
            <a:r>
              <a:rPr sz="5050" b="1" spc="275" dirty="0">
                <a:solidFill>
                  <a:schemeClr val="accent3">
                    <a:lumMod val="50000"/>
                  </a:schemeClr>
                </a:solidFill>
                <a:latin typeface="Calibri"/>
                <a:cs typeface="Calibri"/>
              </a:rPr>
              <a:t>COLT</a:t>
            </a:r>
            <a:r>
              <a:rPr sz="5050" b="1" spc="-125" dirty="0">
                <a:solidFill>
                  <a:schemeClr val="accent3">
                    <a:lumMod val="50000"/>
                  </a:schemeClr>
                </a:solidFill>
                <a:latin typeface="Calibri"/>
                <a:cs typeface="Calibri"/>
              </a:rPr>
              <a:t> </a:t>
            </a:r>
            <a:r>
              <a:rPr sz="5050" b="1" spc="-10" dirty="0">
                <a:solidFill>
                  <a:schemeClr val="accent3">
                    <a:lumMod val="50000"/>
                  </a:schemeClr>
                </a:solidFill>
                <a:latin typeface="Calibri"/>
                <a:cs typeface="Calibri"/>
              </a:rPr>
              <a:t>M16A2</a:t>
            </a:r>
            <a:endParaRPr sz="5050" dirty="0">
              <a:solidFill>
                <a:schemeClr val="accent3">
                  <a:lumMod val="50000"/>
                </a:schemeClr>
              </a:solidFill>
              <a:latin typeface="Calibri"/>
              <a:cs typeface="Calibri"/>
            </a:endParaRPr>
          </a:p>
          <a:p>
            <a:pPr marL="12700">
              <a:lnSpc>
                <a:spcPts val="5820"/>
              </a:lnSpc>
            </a:pPr>
            <a:r>
              <a:rPr sz="5050" b="1" spc="180" dirty="0">
                <a:solidFill>
                  <a:schemeClr val="accent3">
                    <a:lumMod val="50000"/>
                  </a:schemeClr>
                </a:solidFill>
                <a:latin typeface="Calibri"/>
                <a:cs typeface="Calibri"/>
              </a:rPr>
              <a:t>Commando</a:t>
            </a:r>
            <a:r>
              <a:rPr sz="5050" b="1" spc="-125" dirty="0">
                <a:solidFill>
                  <a:schemeClr val="accent3">
                    <a:lumMod val="50000"/>
                  </a:schemeClr>
                </a:solidFill>
                <a:latin typeface="Calibri"/>
                <a:cs typeface="Calibri"/>
              </a:rPr>
              <a:t> </a:t>
            </a:r>
            <a:r>
              <a:rPr sz="5050" b="1" spc="145" dirty="0">
                <a:solidFill>
                  <a:schemeClr val="accent3">
                    <a:lumMod val="50000"/>
                  </a:schemeClr>
                </a:solidFill>
                <a:latin typeface="Calibri"/>
                <a:cs typeface="Calibri"/>
              </a:rPr>
              <a:t>5.56mm</a:t>
            </a:r>
            <a:endParaRPr sz="5050" dirty="0">
              <a:solidFill>
                <a:schemeClr val="accent3">
                  <a:lumMod val="50000"/>
                </a:schemeClr>
              </a:solidFill>
              <a:latin typeface="Calibri"/>
              <a:cs typeface="Calibri"/>
            </a:endParaRPr>
          </a:p>
        </p:txBody>
      </p:sp>
      <p:sp>
        <p:nvSpPr>
          <p:cNvPr id="4" name="object 4"/>
          <p:cNvSpPr txBox="1">
            <a:spLocks noGrp="1"/>
          </p:cNvSpPr>
          <p:nvPr>
            <p:ph type="title"/>
          </p:nvPr>
        </p:nvSpPr>
        <p:spPr>
          <a:xfrm>
            <a:off x="6527442" y="622939"/>
            <a:ext cx="1909258" cy="552331"/>
          </a:xfrm>
          <a:prstGeom prst="rect">
            <a:avLst/>
          </a:prstGeom>
        </p:spPr>
        <p:txBody>
          <a:bodyPr vert="horz" wrap="square" lIns="0" tIns="12065" rIns="0" bIns="0" rtlCol="0">
            <a:spAutoFit/>
          </a:bodyPr>
          <a:lstStyle/>
          <a:p>
            <a:pPr marL="659765" marR="5080" indent="-647700">
              <a:lnSpc>
                <a:spcPct val="116700"/>
              </a:lnSpc>
              <a:spcBef>
                <a:spcPts val="95"/>
              </a:spcBef>
            </a:pPr>
            <a:r>
              <a:rPr u="none" spc="-10" dirty="0">
                <a:solidFill>
                  <a:schemeClr val="accent3">
                    <a:lumMod val="50000"/>
                  </a:schemeClr>
                </a:solidFill>
              </a:rPr>
              <a:t>Quantity: </a:t>
            </a:r>
            <a:r>
              <a:rPr u="none" spc="-50" dirty="0">
                <a:solidFill>
                  <a:schemeClr val="accent3">
                    <a:lumMod val="50000"/>
                  </a:schemeClr>
                </a:solidFill>
              </a:rPr>
              <a:t>1</a:t>
            </a:r>
          </a:p>
        </p:txBody>
      </p:sp>
      <p:sp>
        <p:nvSpPr>
          <p:cNvPr id="6" name="object 6"/>
          <p:cNvSpPr txBox="1"/>
          <p:nvPr/>
        </p:nvSpPr>
        <p:spPr>
          <a:xfrm>
            <a:off x="9434232" y="622939"/>
            <a:ext cx="8517890" cy="1632626"/>
          </a:xfrm>
          <a:prstGeom prst="rect">
            <a:avLst/>
          </a:prstGeom>
        </p:spPr>
        <p:txBody>
          <a:bodyPr vert="horz" wrap="square" lIns="0" tIns="12065" rIns="0" bIns="0" rtlCol="0">
            <a:spAutoFit/>
          </a:bodyPr>
          <a:lstStyle/>
          <a:p>
            <a:pPr marL="12700" marR="5080">
              <a:lnSpc>
                <a:spcPct val="116700"/>
              </a:lnSpc>
              <a:spcBef>
                <a:spcPts val="95"/>
              </a:spcBef>
            </a:pPr>
            <a:r>
              <a:rPr lang="en-US" sz="3000" b="1" spc="50" dirty="0">
                <a:solidFill>
                  <a:schemeClr val="accent3">
                    <a:lumMod val="50000"/>
                  </a:schemeClr>
                </a:solidFill>
                <a:latin typeface="Calibri"/>
                <a:cs typeface="Calibri"/>
              </a:rPr>
              <a:t>The</a:t>
            </a:r>
            <a:r>
              <a:rPr lang="en-US" sz="3000" b="1" spc="-35" dirty="0">
                <a:solidFill>
                  <a:schemeClr val="accent3">
                    <a:lumMod val="50000"/>
                  </a:schemeClr>
                </a:solidFill>
                <a:latin typeface="Calibri"/>
                <a:cs typeface="Calibri"/>
              </a:rPr>
              <a:t> </a:t>
            </a:r>
            <a:r>
              <a:rPr lang="en-US" sz="3000" b="1" spc="50" dirty="0">
                <a:solidFill>
                  <a:schemeClr val="accent3">
                    <a:lumMod val="50000"/>
                  </a:schemeClr>
                </a:solidFill>
                <a:latin typeface="Calibri"/>
                <a:cs typeface="Calibri"/>
              </a:rPr>
              <a:t>Colt</a:t>
            </a:r>
            <a:r>
              <a:rPr lang="en-US" sz="3000" b="1" spc="-40" dirty="0">
                <a:solidFill>
                  <a:schemeClr val="accent3">
                    <a:lumMod val="50000"/>
                  </a:schemeClr>
                </a:solidFill>
                <a:latin typeface="Calibri"/>
                <a:cs typeface="Calibri"/>
              </a:rPr>
              <a:t> </a:t>
            </a:r>
            <a:r>
              <a:rPr lang="en-US" sz="3000" b="1" dirty="0">
                <a:solidFill>
                  <a:schemeClr val="accent3">
                    <a:lumMod val="50000"/>
                  </a:schemeClr>
                </a:solidFill>
                <a:latin typeface="Calibri"/>
                <a:cs typeface="Calibri"/>
              </a:rPr>
              <a:t>Commando</a:t>
            </a:r>
            <a:r>
              <a:rPr lang="en-US" sz="3000" b="1" spc="-35" dirty="0">
                <a:solidFill>
                  <a:schemeClr val="accent3">
                    <a:lumMod val="50000"/>
                  </a:schemeClr>
                </a:solidFill>
                <a:latin typeface="Calibri"/>
                <a:cs typeface="Calibri"/>
              </a:rPr>
              <a:t> </a:t>
            </a:r>
            <a:r>
              <a:rPr lang="en-US" sz="3000" b="1" dirty="0">
                <a:solidFill>
                  <a:schemeClr val="accent3">
                    <a:lumMod val="50000"/>
                  </a:schemeClr>
                </a:solidFill>
                <a:latin typeface="Calibri"/>
                <a:cs typeface="Calibri"/>
              </a:rPr>
              <a:t>5.56mm semi, full-automatic carbine</a:t>
            </a:r>
            <a:r>
              <a:rPr lang="en-US" sz="3000" b="1" spc="45" dirty="0">
                <a:solidFill>
                  <a:schemeClr val="accent3">
                    <a:lumMod val="50000"/>
                  </a:schemeClr>
                </a:solidFill>
                <a:latin typeface="Calibri"/>
                <a:cs typeface="Calibri"/>
              </a:rPr>
              <a:t> </a:t>
            </a:r>
            <a:r>
              <a:rPr lang="en-US" sz="3000" b="1" dirty="0">
                <a:solidFill>
                  <a:schemeClr val="accent3">
                    <a:lumMod val="50000"/>
                  </a:schemeClr>
                </a:solidFill>
                <a:latin typeface="Calibri"/>
                <a:cs typeface="Calibri"/>
              </a:rPr>
              <a:t>manufactured</a:t>
            </a:r>
            <a:r>
              <a:rPr lang="en-US" sz="3000" b="1" spc="30" dirty="0">
                <a:solidFill>
                  <a:schemeClr val="accent3">
                    <a:lumMod val="50000"/>
                  </a:schemeClr>
                </a:solidFill>
                <a:latin typeface="Calibri"/>
                <a:cs typeface="Calibri"/>
              </a:rPr>
              <a:t> </a:t>
            </a:r>
            <a:r>
              <a:rPr lang="en-US" sz="3000" b="1" spc="55" dirty="0">
                <a:solidFill>
                  <a:schemeClr val="accent3">
                    <a:lumMod val="50000"/>
                  </a:schemeClr>
                </a:solidFill>
                <a:latin typeface="Calibri"/>
                <a:cs typeface="Calibri"/>
              </a:rPr>
              <a:t>by</a:t>
            </a:r>
            <a:r>
              <a:rPr lang="en-US" sz="3000" b="1" spc="30" dirty="0">
                <a:solidFill>
                  <a:schemeClr val="accent3">
                    <a:lumMod val="50000"/>
                  </a:schemeClr>
                </a:solidFill>
                <a:latin typeface="Calibri"/>
                <a:cs typeface="Calibri"/>
              </a:rPr>
              <a:t> </a:t>
            </a:r>
            <a:r>
              <a:rPr lang="en-US" sz="3000" b="1" dirty="0">
                <a:solidFill>
                  <a:schemeClr val="accent3">
                    <a:lumMod val="50000"/>
                  </a:schemeClr>
                </a:solidFill>
                <a:latin typeface="Calibri"/>
                <a:cs typeface="Calibri"/>
              </a:rPr>
              <a:t>Colt,</a:t>
            </a:r>
            <a:r>
              <a:rPr lang="en-US" sz="3000" b="1" spc="30" dirty="0">
                <a:solidFill>
                  <a:schemeClr val="accent3">
                    <a:lumMod val="50000"/>
                  </a:schemeClr>
                </a:solidFill>
                <a:latin typeface="Calibri"/>
                <a:cs typeface="Calibri"/>
              </a:rPr>
              <a:t> </a:t>
            </a:r>
            <a:r>
              <a:rPr lang="en-US" sz="3000" b="1" spc="55" dirty="0">
                <a:solidFill>
                  <a:schemeClr val="accent3">
                    <a:lumMod val="50000"/>
                  </a:schemeClr>
                </a:solidFill>
                <a:latin typeface="Calibri"/>
                <a:cs typeface="Calibri"/>
              </a:rPr>
              <a:t>based</a:t>
            </a:r>
            <a:r>
              <a:rPr lang="en-US" sz="3000" b="1" spc="30" dirty="0">
                <a:solidFill>
                  <a:schemeClr val="accent3">
                    <a:lumMod val="50000"/>
                  </a:schemeClr>
                </a:solidFill>
                <a:latin typeface="Calibri"/>
                <a:cs typeface="Calibri"/>
              </a:rPr>
              <a:t> </a:t>
            </a:r>
            <a:r>
              <a:rPr lang="en-US" sz="3000" b="1" dirty="0">
                <a:solidFill>
                  <a:schemeClr val="accent3">
                    <a:lumMod val="50000"/>
                  </a:schemeClr>
                </a:solidFill>
                <a:latin typeface="Calibri"/>
                <a:cs typeface="Calibri"/>
              </a:rPr>
              <a:t>on</a:t>
            </a:r>
            <a:r>
              <a:rPr lang="en-US" sz="3000" b="1" spc="30" dirty="0">
                <a:solidFill>
                  <a:schemeClr val="accent3">
                    <a:lumMod val="50000"/>
                  </a:schemeClr>
                </a:solidFill>
                <a:latin typeface="Calibri"/>
                <a:cs typeface="Calibri"/>
              </a:rPr>
              <a:t> </a:t>
            </a:r>
            <a:r>
              <a:rPr lang="en-US" sz="3000" b="1" dirty="0">
                <a:solidFill>
                  <a:schemeClr val="accent3">
                    <a:lumMod val="50000"/>
                  </a:schemeClr>
                </a:solidFill>
                <a:latin typeface="Calibri"/>
                <a:cs typeface="Calibri"/>
              </a:rPr>
              <a:t>the</a:t>
            </a:r>
            <a:r>
              <a:rPr lang="en-US" sz="3000" b="1" spc="25" dirty="0">
                <a:solidFill>
                  <a:schemeClr val="accent3">
                    <a:lumMod val="50000"/>
                  </a:schemeClr>
                </a:solidFill>
                <a:latin typeface="Calibri"/>
                <a:cs typeface="Calibri"/>
              </a:rPr>
              <a:t> </a:t>
            </a:r>
            <a:r>
              <a:rPr lang="en-US" sz="3000" b="1" spc="-155" dirty="0">
                <a:solidFill>
                  <a:schemeClr val="accent3">
                    <a:lumMod val="50000"/>
                  </a:schemeClr>
                </a:solidFill>
                <a:latin typeface="Calibri"/>
                <a:cs typeface="Calibri"/>
              </a:rPr>
              <a:t>M16</a:t>
            </a:r>
            <a:r>
              <a:rPr lang="en-US" sz="3000" b="1" spc="30" dirty="0">
                <a:solidFill>
                  <a:schemeClr val="accent3">
                    <a:lumMod val="50000"/>
                  </a:schemeClr>
                </a:solidFill>
                <a:latin typeface="Calibri"/>
                <a:cs typeface="Calibri"/>
              </a:rPr>
              <a:t> </a:t>
            </a:r>
            <a:r>
              <a:rPr lang="en-US" sz="3000" b="1" spc="-10" dirty="0">
                <a:solidFill>
                  <a:schemeClr val="accent3">
                    <a:lumMod val="50000"/>
                  </a:schemeClr>
                </a:solidFill>
                <a:latin typeface="Calibri"/>
                <a:cs typeface="Calibri"/>
              </a:rPr>
              <a:t>rifle.</a:t>
            </a:r>
            <a:endParaRPr sz="3000" b="1" dirty="0">
              <a:solidFill>
                <a:schemeClr val="accent3">
                  <a:lumMod val="50000"/>
                </a:schemeClr>
              </a:solidFill>
              <a:latin typeface="Calibri"/>
              <a:cs typeface="Calibri"/>
            </a:endParaRPr>
          </a:p>
        </p:txBody>
      </p:sp>
      <p:sp>
        <p:nvSpPr>
          <p:cNvPr id="7" name="object 7"/>
          <p:cNvSpPr txBox="1"/>
          <p:nvPr/>
        </p:nvSpPr>
        <p:spPr>
          <a:xfrm>
            <a:off x="2057401" y="8948638"/>
            <a:ext cx="14554200" cy="915379"/>
          </a:xfrm>
          <a:prstGeom prst="rect">
            <a:avLst/>
          </a:prstGeom>
          <a:solidFill>
            <a:schemeClr val="accent3">
              <a:lumMod val="20000"/>
              <a:lumOff val="80000"/>
            </a:schemeClr>
          </a:solidFill>
        </p:spPr>
        <p:txBody>
          <a:bodyPr vert="horz" wrap="square" lIns="0" tIns="12700" rIns="0" bIns="0" rtlCol="0">
            <a:spAutoFit/>
          </a:bodyPr>
          <a:lstStyle/>
          <a:p>
            <a:pPr marL="12700" marR="5080">
              <a:lnSpc>
                <a:spcPct val="115199"/>
              </a:lnSpc>
              <a:spcBef>
                <a:spcPts val="100"/>
              </a:spcBef>
            </a:pPr>
            <a:r>
              <a:rPr lang="en-US" sz="2550" spc="60" dirty="0">
                <a:solidFill>
                  <a:srgbClr val="FF1616"/>
                </a:solidFill>
                <a:latin typeface="Calibri"/>
                <a:cs typeface="Calibri"/>
              </a:rPr>
              <a:t>The Colt Commando</a:t>
            </a:r>
            <a:r>
              <a:rPr lang="en-US" sz="2550" spc="10" dirty="0">
                <a:solidFill>
                  <a:srgbClr val="FF1616"/>
                </a:solidFill>
                <a:latin typeface="Calibri"/>
                <a:cs typeface="Calibri"/>
              </a:rPr>
              <a:t> </a:t>
            </a:r>
            <a:r>
              <a:rPr lang="en-US" sz="2550" spc="50" dirty="0">
                <a:solidFill>
                  <a:srgbClr val="FF1616"/>
                </a:solidFill>
                <a:latin typeface="Calibri"/>
                <a:cs typeface="Calibri"/>
              </a:rPr>
              <a:t>is </a:t>
            </a:r>
            <a:r>
              <a:rPr lang="en-US" sz="2550" dirty="0">
                <a:solidFill>
                  <a:srgbClr val="FF1616"/>
                </a:solidFill>
                <a:latin typeface="Calibri"/>
                <a:cs typeface="Calibri"/>
              </a:rPr>
              <a:t>not</a:t>
            </a:r>
            <a:r>
              <a:rPr lang="en-US" sz="2550" spc="15" dirty="0">
                <a:solidFill>
                  <a:srgbClr val="FF1616"/>
                </a:solidFill>
                <a:latin typeface="Calibri"/>
                <a:cs typeface="Calibri"/>
              </a:rPr>
              <a:t> </a:t>
            </a:r>
            <a:r>
              <a:rPr lang="en-US" sz="2550" dirty="0">
                <a:solidFill>
                  <a:srgbClr val="FF1616"/>
                </a:solidFill>
                <a:latin typeface="Calibri"/>
                <a:cs typeface="Calibri"/>
              </a:rPr>
              <a:t>deployed or used by</a:t>
            </a:r>
            <a:r>
              <a:rPr lang="en-US" sz="2550" spc="15" dirty="0">
                <a:solidFill>
                  <a:srgbClr val="FF1616"/>
                </a:solidFill>
                <a:latin typeface="Calibri"/>
                <a:cs typeface="Calibri"/>
              </a:rPr>
              <a:t> </a:t>
            </a:r>
            <a:r>
              <a:rPr lang="en-US" sz="2550" dirty="0">
                <a:solidFill>
                  <a:srgbClr val="FF1616"/>
                </a:solidFill>
                <a:latin typeface="Calibri"/>
                <a:cs typeface="Calibri"/>
              </a:rPr>
              <a:t>the</a:t>
            </a:r>
            <a:r>
              <a:rPr lang="en-US" sz="2550" spc="5" dirty="0">
                <a:solidFill>
                  <a:srgbClr val="FF1616"/>
                </a:solidFill>
                <a:latin typeface="Calibri"/>
                <a:cs typeface="Calibri"/>
              </a:rPr>
              <a:t> </a:t>
            </a:r>
            <a:r>
              <a:rPr lang="en-US" sz="2550" spc="70" dirty="0">
                <a:solidFill>
                  <a:srgbClr val="FF1616"/>
                </a:solidFill>
                <a:latin typeface="Calibri"/>
                <a:cs typeface="Calibri"/>
              </a:rPr>
              <a:t>Lake</a:t>
            </a:r>
            <a:r>
              <a:rPr lang="en-US" sz="2550" spc="15" dirty="0">
                <a:solidFill>
                  <a:srgbClr val="FF1616"/>
                </a:solidFill>
                <a:latin typeface="Calibri"/>
                <a:cs typeface="Calibri"/>
              </a:rPr>
              <a:t> </a:t>
            </a:r>
            <a:r>
              <a:rPr lang="en-US" sz="2550" dirty="0">
                <a:solidFill>
                  <a:srgbClr val="FF1616"/>
                </a:solidFill>
                <a:latin typeface="Calibri"/>
                <a:cs typeface="Calibri"/>
              </a:rPr>
              <a:t>County</a:t>
            </a:r>
            <a:r>
              <a:rPr lang="en-US" sz="2550" spc="15" dirty="0">
                <a:solidFill>
                  <a:srgbClr val="FF1616"/>
                </a:solidFill>
                <a:latin typeface="Calibri"/>
                <a:cs typeface="Calibri"/>
              </a:rPr>
              <a:t> </a:t>
            </a:r>
            <a:r>
              <a:rPr lang="en-US" sz="2550" dirty="0">
                <a:solidFill>
                  <a:srgbClr val="FF1616"/>
                </a:solidFill>
                <a:latin typeface="Calibri"/>
                <a:cs typeface="Calibri"/>
              </a:rPr>
              <a:t>Sheriff's</a:t>
            </a:r>
            <a:r>
              <a:rPr lang="en-US" sz="2550" spc="10" dirty="0">
                <a:solidFill>
                  <a:srgbClr val="FF1616"/>
                </a:solidFill>
                <a:latin typeface="Calibri"/>
                <a:cs typeface="Calibri"/>
              </a:rPr>
              <a:t> </a:t>
            </a:r>
            <a:r>
              <a:rPr lang="en-US" sz="2550" dirty="0">
                <a:solidFill>
                  <a:srgbClr val="FF1616"/>
                </a:solidFill>
                <a:latin typeface="Calibri"/>
                <a:cs typeface="Calibri"/>
              </a:rPr>
              <a:t>Office</a:t>
            </a:r>
            <a:r>
              <a:rPr lang="en-US" sz="2550" spc="10" dirty="0">
                <a:solidFill>
                  <a:srgbClr val="FF1616"/>
                </a:solidFill>
                <a:latin typeface="Calibri"/>
                <a:cs typeface="Calibri"/>
              </a:rPr>
              <a:t> for law enforcement purposes other than </a:t>
            </a:r>
            <a:r>
              <a:rPr lang="en-US" sz="2550" dirty="0">
                <a:solidFill>
                  <a:srgbClr val="FF1616"/>
                </a:solidFill>
                <a:latin typeface="Calibri"/>
                <a:cs typeface="Calibri"/>
              </a:rPr>
              <a:t>training</a:t>
            </a:r>
            <a:r>
              <a:rPr lang="en-US" sz="2550" spc="-10" dirty="0">
                <a:solidFill>
                  <a:srgbClr val="FF1616"/>
                </a:solidFill>
                <a:latin typeface="Calibri"/>
                <a:cs typeface="Calibri"/>
              </a:rPr>
              <a:t>. </a:t>
            </a:r>
            <a:r>
              <a:rPr lang="en-US" sz="2550" dirty="0">
                <a:solidFill>
                  <a:srgbClr val="FF1616"/>
                </a:solidFill>
                <a:latin typeface="Calibri"/>
                <a:cs typeface="Calibri"/>
              </a:rPr>
              <a:t>It is stored</a:t>
            </a:r>
            <a:r>
              <a:rPr lang="en-US" sz="2550" spc="-10" dirty="0">
                <a:solidFill>
                  <a:srgbClr val="FF1616"/>
                </a:solidFill>
                <a:latin typeface="Calibri"/>
                <a:cs typeface="Calibri"/>
              </a:rPr>
              <a:t> </a:t>
            </a:r>
            <a:r>
              <a:rPr lang="en-US" sz="2550" dirty="0">
                <a:solidFill>
                  <a:srgbClr val="FF1616"/>
                </a:solidFill>
                <a:latin typeface="Calibri"/>
                <a:cs typeface="Calibri"/>
              </a:rPr>
              <a:t>in</a:t>
            </a:r>
            <a:r>
              <a:rPr lang="en-US" sz="2550" spc="-5" dirty="0">
                <a:solidFill>
                  <a:srgbClr val="FF1616"/>
                </a:solidFill>
                <a:latin typeface="Calibri"/>
                <a:cs typeface="Calibri"/>
              </a:rPr>
              <a:t> </a:t>
            </a:r>
            <a:r>
              <a:rPr lang="en-US" sz="2550" dirty="0">
                <a:solidFill>
                  <a:srgbClr val="FF1616"/>
                </a:solidFill>
                <a:latin typeface="Calibri"/>
                <a:cs typeface="Calibri"/>
              </a:rPr>
              <a:t>the</a:t>
            </a:r>
            <a:r>
              <a:rPr lang="en-US" sz="2550" spc="-10" dirty="0">
                <a:solidFill>
                  <a:srgbClr val="FF1616"/>
                </a:solidFill>
                <a:latin typeface="Calibri"/>
                <a:cs typeface="Calibri"/>
              </a:rPr>
              <a:t> </a:t>
            </a:r>
            <a:r>
              <a:rPr lang="en-US" sz="2550" spc="100" dirty="0">
                <a:solidFill>
                  <a:srgbClr val="FF1616"/>
                </a:solidFill>
                <a:latin typeface="Calibri"/>
                <a:cs typeface="Calibri"/>
              </a:rPr>
              <a:t>LCSO</a:t>
            </a:r>
            <a:r>
              <a:rPr lang="en-US" sz="2550" spc="-5" dirty="0">
                <a:solidFill>
                  <a:srgbClr val="FF1616"/>
                </a:solidFill>
                <a:latin typeface="Calibri"/>
                <a:cs typeface="Calibri"/>
              </a:rPr>
              <a:t> </a:t>
            </a:r>
            <a:r>
              <a:rPr lang="en-US" sz="2550" spc="-10" dirty="0">
                <a:solidFill>
                  <a:srgbClr val="FF1616"/>
                </a:solidFill>
                <a:latin typeface="Calibri"/>
                <a:cs typeface="Calibri"/>
              </a:rPr>
              <a:t>armory and access is restricted to firearms instructors.</a:t>
            </a:r>
            <a:endParaRPr lang="en-US" sz="2550" dirty="0">
              <a:latin typeface="Calibri"/>
              <a:cs typeface="Calibri"/>
            </a:endParaRPr>
          </a:p>
        </p:txBody>
      </p:sp>
      <p:sp>
        <p:nvSpPr>
          <p:cNvPr id="8" name="TextBox 7"/>
          <p:cNvSpPr txBox="1"/>
          <p:nvPr/>
        </p:nvSpPr>
        <p:spPr>
          <a:xfrm>
            <a:off x="6477000" y="1409700"/>
            <a:ext cx="2514599" cy="1200329"/>
          </a:xfrm>
          <a:prstGeom prst="rect">
            <a:avLst/>
          </a:prstGeom>
          <a:noFill/>
        </p:spPr>
        <p:txBody>
          <a:bodyPr wrap="square" rtlCol="0">
            <a:spAutoFit/>
          </a:bodyPr>
          <a:lstStyle/>
          <a:p>
            <a:r>
              <a:rPr lang="en-US" sz="2400" dirty="0">
                <a:solidFill>
                  <a:schemeClr val="accent3">
                    <a:lumMod val="50000"/>
                  </a:schemeClr>
                </a:solidFill>
              </a:rPr>
              <a:t>Cost: $778.00/</a:t>
            </a:r>
            <a:r>
              <a:rPr lang="en-US" sz="2400" dirty="0" err="1">
                <a:solidFill>
                  <a:schemeClr val="accent3">
                    <a:lumMod val="50000"/>
                  </a:schemeClr>
                </a:solidFill>
              </a:rPr>
              <a:t>ea</a:t>
            </a:r>
            <a:endParaRPr lang="en-US" sz="2400" dirty="0">
              <a:solidFill>
                <a:schemeClr val="accent3">
                  <a:lumMod val="50000"/>
                </a:schemeClr>
              </a:solidFill>
            </a:endParaRPr>
          </a:p>
          <a:p>
            <a:endParaRPr lang="en-US" sz="2400" dirty="0">
              <a:solidFill>
                <a:schemeClr val="accent3">
                  <a:lumMod val="50000"/>
                </a:schemeClr>
              </a:solidFill>
            </a:endParaRPr>
          </a:p>
          <a:p>
            <a:r>
              <a:rPr lang="en-US" sz="2400" dirty="0">
                <a:solidFill>
                  <a:schemeClr val="accent3">
                    <a:lumMod val="50000"/>
                  </a:schemeClr>
                </a:solidFill>
              </a:rPr>
              <a:t>Purchased: 1998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1181100"/>
            <a:ext cx="12496799" cy="1107996"/>
          </a:xfrm>
        </p:spPr>
        <p:txBody>
          <a:bodyPr/>
          <a:lstStyle/>
          <a:p>
            <a:r>
              <a:rPr lang="en-US" sz="3600">
                <a:solidFill>
                  <a:schemeClr val="bg1"/>
                </a:solidFill>
              </a:rPr>
              <a:t>Firearms obtained from the Sheriff’s Office evidence division and retained for training purposes.</a:t>
            </a:r>
          </a:p>
        </p:txBody>
      </p:sp>
      <p:sp>
        <p:nvSpPr>
          <p:cNvPr id="3" name="Text Placeholder 2"/>
          <p:cNvSpPr>
            <a:spLocks noGrp="1"/>
          </p:cNvSpPr>
          <p:nvPr>
            <p:ph type="body" idx="1"/>
          </p:nvPr>
        </p:nvSpPr>
        <p:spPr>
          <a:xfrm>
            <a:off x="1981200" y="3771900"/>
            <a:ext cx="14401800" cy="1846659"/>
          </a:xfrm>
        </p:spPr>
        <p:txBody>
          <a:bodyPr/>
          <a:lstStyle/>
          <a:p>
            <a:r>
              <a:rPr lang="en-US" dirty="0"/>
              <a:t>Penal Code 34005(b), Any law enforcement agency that has custody of any firearms, or any parts of any firearms, which are subject to destruction as required by any of the provisions listed in </a:t>
            </a:r>
            <a:r>
              <a:rPr lang="en-US" dirty="0">
                <a:hlinkClick r:id="rId2" tooltip="Section 16580"/>
              </a:rPr>
              <a:t>Section 16580</a:t>
            </a:r>
            <a:r>
              <a:rPr lang="en-US" dirty="0"/>
              <a:t> , may, in lieu of destroying the weapons, retain and use any of them as may be useful in carrying out the official duties of the agency</a:t>
            </a:r>
          </a:p>
        </p:txBody>
      </p:sp>
    </p:spTree>
    <p:extLst>
      <p:ext uri="{BB962C8B-B14F-4D97-AF65-F5344CB8AC3E}">
        <p14:creationId xmlns:p14="http://schemas.microsoft.com/office/powerpoint/2010/main" val="36221382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4536468"/>
            <a:ext cx="18287999" cy="4724399"/>
          </a:xfrm>
          <a:prstGeom prst="rect">
            <a:avLst/>
          </a:prstGeom>
        </p:spPr>
      </p:pic>
      <p:sp>
        <p:nvSpPr>
          <p:cNvPr id="3" name="object 3"/>
          <p:cNvSpPr txBox="1"/>
          <p:nvPr/>
        </p:nvSpPr>
        <p:spPr>
          <a:xfrm>
            <a:off x="536375" y="438653"/>
            <a:ext cx="6087110" cy="1816735"/>
          </a:xfrm>
          <a:prstGeom prst="rect">
            <a:avLst/>
          </a:prstGeom>
        </p:spPr>
        <p:txBody>
          <a:bodyPr vert="horz" wrap="square" lIns="0" tIns="106680" rIns="0" bIns="0" rtlCol="0">
            <a:spAutoFit/>
          </a:bodyPr>
          <a:lstStyle/>
          <a:p>
            <a:pPr marL="12700" marR="5080">
              <a:lnSpc>
                <a:spcPts val="6730"/>
              </a:lnSpc>
              <a:spcBef>
                <a:spcPts val="840"/>
              </a:spcBef>
            </a:pPr>
            <a:r>
              <a:rPr sz="6100" b="1" spc="90" dirty="0">
                <a:solidFill>
                  <a:srgbClr val="FFFFFF"/>
                </a:solidFill>
                <a:latin typeface="Calibri"/>
                <a:cs typeface="Calibri"/>
              </a:rPr>
              <a:t>AUTO-</a:t>
            </a:r>
            <a:r>
              <a:rPr sz="6100" b="1" spc="105" dirty="0">
                <a:solidFill>
                  <a:srgbClr val="FFFFFF"/>
                </a:solidFill>
                <a:latin typeface="Calibri"/>
                <a:cs typeface="Calibri"/>
              </a:rPr>
              <a:t>ORDNANCE </a:t>
            </a:r>
            <a:r>
              <a:rPr sz="6100" b="1" spc="195" dirty="0">
                <a:solidFill>
                  <a:srgbClr val="FFFFFF"/>
                </a:solidFill>
                <a:latin typeface="Calibri"/>
                <a:cs typeface="Calibri"/>
              </a:rPr>
              <a:t>(KAHR</a:t>
            </a:r>
            <a:r>
              <a:rPr sz="6100" b="1" spc="-85" dirty="0">
                <a:solidFill>
                  <a:srgbClr val="FFFFFF"/>
                </a:solidFill>
                <a:latin typeface="Calibri"/>
                <a:cs typeface="Calibri"/>
              </a:rPr>
              <a:t> </a:t>
            </a:r>
            <a:r>
              <a:rPr sz="6100" b="1" dirty="0">
                <a:solidFill>
                  <a:srgbClr val="FFFFFF"/>
                </a:solidFill>
                <a:latin typeface="Calibri"/>
                <a:cs typeface="Calibri"/>
              </a:rPr>
              <a:t>ARMS)</a:t>
            </a:r>
            <a:r>
              <a:rPr sz="6100" b="1" spc="-80" dirty="0">
                <a:solidFill>
                  <a:srgbClr val="FFFFFF"/>
                </a:solidFill>
                <a:latin typeface="Calibri"/>
                <a:cs typeface="Calibri"/>
              </a:rPr>
              <a:t> </a:t>
            </a:r>
            <a:r>
              <a:rPr sz="6100" b="1" spc="120" dirty="0">
                <a:solidFill>
                  <a:srgbClr val="FFFFFF"/>
                </a:solidFill>
                <a:latin typeface="Calibri"/>
                <a:cs typeface="Calibri"/>
              </a:rPr>
              <a:t>.45</a:t>
            </a:r>
            <a:endParaRPr sz="6100">
              <a:latin typeface="Calibri"/>
              <a:cs typeface="Calibri"/>
            </a:endParaRPr>
          </a:p>
        </p:txBody>
      </p:sp>
      <p:sp>
        <p:nvSpPr>
          <p:cNvPr id="4" name="object 4"/>
          <p:cNvSpPr txBox="1"/>
          <p:nvPr/>
        </p:nvSpPr>
        <p:spPr>
          <a:xfrm>
            <a:off x="536375" y="2149067"/>
            <a:ext cx="5417185" cy="1816735"/>
          </a:xfrm>
          <a:prstGeom prst="rect">
            <a:avLst/>
          </a:prstGeom>
        </p:spPr>
        <p:txBody>
          <a:bodyPr vert="horz" wrap="square" lIns="0" tIns="17145" rIns="0" bIns="0" rtlCol="0">
            <a:spAutoFit/>
          </a:bodyPr>
          <a:lstStyle/>
          <a:p>
            <a:pPr marL="12700">
              <a:lnSpc>
                <a:spcPts val="7025"/>
              </a:lnSpc>
              <a:spcBef>
                <a:spcPts val="135"/>
              </a:spcBef>
            </a:pPr>
            <a:r>
              <a:rPr sz="6100" b="1" spc="170" dirty="0">
                <a:solidFill>
                  <a:srgbClr val="FFFFFF"/>
                </a:solidFill>
                <a:latin typeface="Calibri"/>
                <a:cs typeface="Calibri"/>
              </a:rPr>
              <a:t>ACP</a:t>
            </a:r>
            <a:r>
              <a:rPr sz="6100" b="1" spc="-120" dirty="0">
                <a:solidFill>
                  <a:srgbClr val="FFFFFF"/>
                </a:solidFill>
                <a:latin typeface="Calibri"/>
                <a:cs typeface="Calibri"/>
              </a:rPr>
              <a:t> </a:t>
            </a:r>
            <a:r>
              <a:rPr sz="6100" b="1" spc="70" dirty="0">
                <a:solidFill>
                  <a:srgbClr val="FFFFFF"/>
                </a:solidFill>
                <a:latin typeface="Calibri"/>
                <a:cs typeface="Calibri"/>
              </a:rPr>
              <a:t>1927A-1</a:t>
            </a:r>
            <a:endParaRPr sz="6100" dirty="0">
              <a:latin typeface="Calibri"/>
              <a:cs typeface="Calibri"/>
            </a:endParaRPr>
          </a:p>
          <a:p>
            <a:pPr marL="12700">
              <a:lnSpc>
                <a:spcPts val="7025"/>
              </a:lnSpc>
            </a:pPr>
            <a:r>
              <a:rPr sz="6100" b="1" spc="225" dirty="0">
                <a:solidFill>
                  <a:srgbClr val="FFFFFF"/>
                </a:solidFill>
                <a:latin typeface="Calibri"/>
                <a:cs typeface="Calibri"/>
              </a:rPr>
              <a:t>Thompson</a:t>
            </a:r>
            <a:r>
              <a:rPr sz="6100" b="1" spc="-150" dirty="0">
                <a:solidFill>
                  <a:srgbClr val="FFFFFF"/>
                </a:solidFill>
                <a:latin typeface="Calibri"/>
                <a:cs typeface="Calibri"/>
              </a:rPr>
              <a:t> </a:t>
            </a:r>
            <a:r>
              <a:rPr sz="6100" b="1" spc="175" dirty="0">
                <a:solidFill>
                  <a:srgbClr val="FFFFFF"/>
                </a:solidFill>
                <a:latin typeface="Calibri"/>
                <a:cs typeface="Calibri"/>
              </a:rPr>
              <a:t>Rifle</a:t>
            </a:r>
            <a:endParaRPr sz="6100" dirty="0">
              <a:latin typeface="Calibri"/>
              <a:cs typeface="Calibri"/>
            </a:endParaRPr>
          </a:p>
        </p:txBody>
      </p:sp>
      <p:sp>
        <p:nvSpPr>
          <p:cNvPr id="5" name="object 5"/>
          <p:cNvSpPr txBox="1"/>
          <p:nvPr/>
        </p:nvSpPr>
        <p:spPr>
          <a:xfrm>
            <a:off x="9907250" y="569637"/>
            <a:ext cx="7776209" cy="3225800"/>
          </a:xfrm>
          <a:prstGeom prst="rect">
            <a:avLst/>
          </a:prstGeom>
        </p:spPr>
        <p:txBody>
          <a:bodyPr vert="horz" wrap="square" lIns="0" tIns="12065" rIns="0" bIns="0" rtlCol="0">
            <a:spAutoFit/>
          </a:bodyPr>
          <a:lstStyle/>
          <a:p>
            <a:pPr marL="12700" marR="309245">
              <a:lnSpc>
                <a:spcPct val="116700"/>
              </a:lnSpc>
              <a:spcBef>
                <a:spcPts val="95"/>
              </a:spcBef>
            </a:pPr>
            <a:r>
              <a:rPr sz="3000" dirty="0">
                <a:solidFill>
                  <a:srgbClr val="FFFFFF"/>
                </a:solidFill>
                <a:latin typeface="Calibri"/>
                <a:cs typeface="Calibri"/>
              </a:rPr>
              <a:t>.45</a:t>
            </a:r>
            <a:r>
              <a:rPr sz="3000" spc="35" dirty="0">
                <a:solidFill>
                  <a:srgbClr val="FFFFFF"/>
                </a:solidFill>
                <a:latin typeface="Calibri"/>
                <a:cs typeface="Calibri"/>
              </a:rPr>
              <a:t> </a:t>
            </a:r>
            <a:r>
              <a:rPr sz="3000" spc="50" dirty="0">
                <a:solidFill>
                  <a:srgbClr val="FFFFFF"/>
                </a:solidFill>
                <a:latin typeface="Calibri"/>
                <a:cs typeface="Calibri"/>
              </a:rPr>
              <a:t>Caliber</a:t>
            </a:r>
            <a:r>
              <a:rPr sz="3000" spc="35" dirty="0">
                <a:solidFill>
                  <a:srgbClr val="FFFFFF"/>
                </a:solidFill>
                <a:latin typeface="Calibri"/>
                <a:cs typeface="Calibri"/>
              </a:rPr>
              <a:t> </a:t>
            </a:r>
            <a:r>
              <a:rPr sz="3000" dirty="0">
                <a:solidFill>
                  <a:srgbClr val="FFFFFF"/>
                </a:solidFill>
                <a:latin typeface="Calibri"/>
                <a:cs typeface="Calibri"/>
              </a:rPr>
              <a:t>semi-</a:t>
            </a:r>
            <a:r>
              <a:rPr sz="3000" spc="45" dirty="0">
                <a:solidFill>
                  <a:srgbClr val="FFFFFF"/>
                </a:solidFill>
                <a:latin typeface="Calibri"/>
                <a:cs typeface="Calibri"/>
              </a:rPr>
              <a:t>automatic</a:t>
            </a:r>
            <a:r>
              <a:rPr sz="3000" spc="35" dirty="0">
                <a:solidFill>
                  <a:srgbClr val="FFFFFF"/>
                </a:solidFill>
                <a:latin typeface="Calibri"/>
                <a:cs typeface="Calibri"/>
              </a:rPr>
              <a:t> </a:t>
            </a:r>
            <a:r>
              <a:rPr sz="3000" dirty="0">
                <a:solidFill>
                  <a:srgbClr val="FFFFFF"/>
                </a:solidFill>
                <a:latin typeface="Calibri"/>
                <a:cs typeface="Calibri"/>
              </a:rPr>
              <a:t>reproduction</a:t>
            </a:r>
            <a:r>
              <a:rPr sz="3000" spc="35" dirty="0">
                <a:solidFill>
                  <a:srgbClr val="FFFFFF"/>
                </a:solidFill>
                <a:latin typeface="Calibri"/>
                <a:cs typeface="Calibri"/>
              </a:rPr>
              <a:t> </a:t>
            </a:r>
            <a:r>
              <a:rPr sz="3000" dirty="0">
                <a:solidFill>
                  <a:srgbClr val="FFFFFF"/>
                </a:solidFill>
                <a:latin typeface="Calibri"/>
                <a:cs typeface="Calibri"/>
              </a:rPr>
              <a:t>of</a:t>
            </a:r>
            <a:r>
              <a:rPr sz="3000" spc="35" dirty="0">
                <a:solidFill>
                  <a:srgbClr val="FFFFFF"/>
                </a:solidFill>
                <a:latin typeface="Calibri"/>
                <a:cs typeface="Calibri"/>
              </a:rPr>
              <a:t> </a:t>
            </a:r>
            <a:r>
              <a:rPr sz="3000" spc="-25" dirty="0">
                <a:solidFill>
                  <a:srgbClr val="FFFFFF"/>
                </a:solidFill>
                <a:latin typeface="Calibri"/>
                <a:cs typeface="Calibri"/>
              </a:rPr>
              <a:t>the </a:t>
            </a:r>
            <a:r>
              <a:rPr sz="3000" spc="65" dirty="0">
                <a:solidFill>
                  <a:srgbClr val="FFFFFF"/>
                </a:solidFill>
                <a:latin typeface="Calibri"/>
                <a:cs typeface="Calibri"/>
              </a:rPr>
              <a:t>Thompson</a:t>
            </a:r>
            <a:r>
              <a:rPr sz="3000" spc="-60" dirty="0">
                <a:solidFill>
                  <a:srgbClr val="FFFFFF"/>
                </a:solidFill>
                <a:latin typeface="Calibri"/>
                <a:cs typeface="Calibri"/>
              </a:rPr>
              <a:t> </a:t>
            </a:r>
            <a:r>
              <a:rPr sz="3000" spc="50" dirty="0">
                <a:solidFill>
                  <a:srgbClr val="FFFFFF"/>
                </a:solidFill>
                <a:latin typeface="Calibri"/>
                <a:cs typeface="Calibri"/>
              </a:rPr>
              <a:t>sub-machine</a:t>
            </a:r>
            <a:r>
              <a:rPr sz="3000" spc="-60" dirty="0">
                <a:solidFill>
                  <a:srgbClr val="FFFFFF"/>
                </a:solidFill>
                <a:latin typeface="Calibri"/>
                <a:cs typeface="Calibri"/>
              </a:rPr>
              <a:t> </a:t>
            </a:r>
            <a:r>
              <a:rPr sz="3000" spc="50" dirty="0">
                <a:solidFill>
                  <a:srgbClr val="FFFFFF"/>
                </a:solidFill>
                <a:latin typeface="Calibri"/>
                <a:cs typeface="Calibri"/>
              </a:rPr>
              <a:t>gun,</a:t>
            </a:r>
            <a:r>
              <a:rPr sz="3000" spc="-60" dirty="0">
                <a:solidFill>
                  <a:srgbClr val="FFFFFF"/>
                </a:solidFill>
                <a:latin typeface="Calibri"/>
                <a:cs typeface="Calibri"/>
              </a:rPr>
              <a:t> </a:t>
            </a:r>
            <a:r>
              <a:rPr sz="3000" spc="-10" dirty="0">
                <a:solidFill>
                  <a:srgbClr val="FFFFFF"/>
                </a:solidFill>
                <a:latin typeface="Calibri"/>
                <a:cs typeface="Calibri"/>
              </a:rPr>
              <a:t>better</a:t>
            </a:r>
            <a:endParaRPr sz="3000">
              <a:latin typeface="Calibri"/>
              <a:cs typeface="Calibri"/>
            </a:endParaRPr>
          </a:p>
          <a:p>
            <a:pPr marL="12700" marR="5080">
              <a:lnSpc>
                <a:spcPts val="4200"/>
              </a:lnSpc>
              <a:spcBef>
                <a:spcPts val="240"/>
              </a:spcBef>
            </a:pPr>
            <a:r>
              <a:rPr sz="3000" spc="50" dirty="0">
                <a:solidFill>
                  <a:srgbClr val="FFFFFF"/>
                </a:solidFill>
                <a:latin typeface="Calibri"/>
                <a:cs typeface="Calibri"/>
              </a:rPr>
              <a:t>known</a:t>
            </a:r>
            <a:r>
              <a:rPr sz="3000" spc="-50" dirty="0">
                <a:solidFill>
                  <a:srgbClr val="FFFFFF"/>
                </a:solidFill>
                <a:latin typeface="Calibri"/>
                <a:cs typeface="Calibri"/>
              </a:rPr>
              <a:t> </a:t>
            </a:r>
            <a:r>
              <a:rPr sz="3000" spc="75" dirty="0">
                <a:solidFill>
                  <a:srgbClr val="FFFFFF"/>
                </a:solidFill>
                <a:latin typeface="Calibri"/>
                <a:cs typeface="Calibri"/>
              </a:rPr>
              <a:t>as</a:t>
            </a:r>
            <a:r>
              <a:rPr sz="3000" spc="-50" dirty="0">
                <a:solidFill>
                  <a:srgbClr val="FFFFFF"/>
                </a:solidFill>
                <a:latin typeface="Calibri"/>
                <a:cs typeface="Calibri"/>
              </a:rPr>
              <a:t> </a:t>
            </a:r>
            <a:r>
              <a:rPr sz="3000" dirty="0">
                <a:solidFill>
                  <a:srgbClr val="FFFFFF"/>
                </a:solidFill>
                <a:latin typeface="Calibri"/>
                <a:cs typeface="Calibri"/>
              </a:rPr>
              <a:t>the</a:t>
            </a:r>
            <a:r>
              <a:rPr sz="3000" spc="-50" dirty="0">
                <a:solidFill>
                  <a:srgbClr val="FFFFFF"/>
                </a:solidFill>
                <a:latin typeface="Calibri"/>
                <a:cs typeface="Calibri"/>
              </a:rPr>
              <a:t> </a:t>
            </a:r>
            <a:r>
              <a:rPr sz="3000" spc="70" dirty="0">
                <a:solidFill>
                  <a:srgbClr val="FFFFFF"/>
                </a:solidFill>
                <a:latin typeface="Calibri"/>
                <a:cs typeface="Calibri"/>
              </a:rPr>
              <a:t>"Tommy</a:t>
            </a:r>
            <a:r>
              <a:rPr sz="3000" spc="-50" dirty="0">
                <a:solidFill>
                  <a:srgbClr val="FFFFFF"/>
                </a:solidFill>
                <a:latin typeface="Calibri"/>
                <a:cs typeface="Calibri"/>
              </a:rPr>
              <a:t> </a:t>
            </a:r>
            <a:r>
              <a:rPr sz="3000" dirty="0">
                <a:solidFill>
                  <a:srgbClr val="FFFFFF"/>
                </a:solidFill>
                <a:latin typeface="Calibri"/>
                <a:cs typeface="Calibri"/>
              </a:rPr>
              <a:t>Gun".</a:t>
            </a:r>
            <a:r>
              <a:rPr sz="3000" spc="-50" dirty="0">
                <a:solidFill>
                  <a:srgbClr val="FFFFFF"/>
                </a:solidFill>
                <a:latin typeface="Calibri"/>
                <a:cs typeface="Calibri"/>
              </a:rPr>
              <a:t> </a:t>
            </a:r>
            <a:r>
              <a:rPr sz="3000" spc="65" dirty="0">
                <a:solidFill>
                  <a:srgbClr val="FFFFFF"/>
                </a:solidFill>
                <a:latin typeface="Calibri"/>
                <a:cs typeface="Calibri"/>
              </a:rPr>
              <a:t>Though</a:t>
            </a:r>
            <a:r>
              <a:rPr sz="3000" spc="-50" dirty="0">
                <a:solidFill>
                  <a:srgbClr val="FFFFFF"/>
                </a:solidFill>
                <a:latin typeface="Calibri"/>
                <a:cs typeface="Calibri"/>
              </a:rPr>
              <a:t> </a:t>
            </a:r>
            <a:r>
              <a:rPr sz="3000" dirty="0">
                <a:solidFill>
                  <a:srgbClr val="FFFFFF"/>
                </a:solidFill>
                <a:latin typeface="Calibri"/>
                <a:cs typeface="Calibri"/>
              </a:rPr>
              <a:t>the</a:t>
            </a:r>
            <a:r>
              <a:rPr sz="3000" spc="-50" dirty="0">
                <a:solidFill>
                  <a:srgbClr val="FFFFFF"/>
                </a:solidFill>
                <a:latin typeface="Calibri"/>
                <a:cs typeface="Calibri"/>
              </a:rPr>
              <a:t> </a:t>
            </a:r>
            <a:r>
              <a:rPr sz="3000" spc="40" dirty="0">
                <a:solidFill>
                  <a:srgbClr val="FFFFFF"/>
                </a:solidFill>
                <a:latin typeface="Calibri"/>
                <a:cs typeface="Calibri"/>
              </a:rPr>
              <a:t>original </a:t>
            </a:r>
            <a:r>
              <a:rPr sz="3000" dirty="0">
                <a:solidFill>
                  <a:srgbClr val="FFFFFF"/>
                </a:solidFill>
                <a:latin typeface="Calibri"/>
                <a:cs typeface="Calibri"/>
              </a:rPr>
              <a:t>firearm</a:t>
            </a:r>
            <a:r>
              <a:rPr sz="3000" spc="100" dirty="0">
                <a:solidFill>
                  <a:srgbClr val="FFFFFF"/>
                </a:solidFill>
                <a:latin typeface="Calibri"/>
                <a:cs typeface="Calibri"/>
              </a:rPr>
              <a:t> </a:t>
            </a:r>
            <a:r>
              <a:rPr sz="3000" spc="50" dirty="0">
                <a:solidFill>
                  <a:srgbClr val="FFFFFF"/>
                </a:solidFill>
                <a:latin typeface="Calibri"/>
                <a:cs typeface="Calibri"/>
              </a:rPr>
              <a:t>was</a:t>
            </a:r>
            <a:r>
              <a:rPr sz="3000" spc="105" dirty="0">
                <a:solidFill>
                  <a:srgbClr val="FFFFFF"/>
                </a:solidFill>
                <a:latin typeface="Calibri"/>
                <a:cs typeface="Calibri"/>
              </a:rPr>
              <a:t> </a:t>
            </a:r>
            <a:r>
              <a:rPr sz="3000" dirty="0">
                <a:solidFill>
                  <a:srgbClr val="FFFFFF"/>
                </a:solidFill>
                <a:latin typeface="Calibri"/>
                <a:cs typeface="Calibri"/>
              </a:rPr>
              <a:t>fully</a:t>
            </a:r>
            <a:r>
              <a:rPr sz="3000" spc="100" dirty="0">
                <a:solidFill>
                  <a:srgbClr val="FFFFFF"/>
                </a:solidFill>
                <a:latin typeface="Calibri"/>
                <a:cs typeface="Calibri"/>
              </a:rPr>
              <a:t> </a:t>
            </a:r>
            <a:r>
              <a:rPr sz="3000" dirty="0">
                <a:solidFill>
                  <a:srgbClr val="FFFFFF"/>
                </a:solidFill>
                <a:latin typeface="Calibri"/>
                <a:cs typeface="Calibri"/>
              </a:rPr>
              <a:t>automatic,</a:t>
            </a:r>
            <a:r>
              <a:rPr sz="3000" spc="105" dirty="0">
                <a:solidFill>
                  <a:srgbClr val="FFFFFF"/>
                </a:solidFill>
                <a:latin typeface="Calibri"/>
                <a:cs typeface="Calibri"/>
              </a:rPr>
              <a:t> </a:t>
            </a:r>
            <a:r>
              <a:rPr sz="3000" spc="-20" dirty="0">
                <a:solidFill>
                  <a:srgbClr val="FFFFFF"/>
                </a:solidFill>
                <a:latin typeface="Calibri"/>
                <a:cs typeface="Calibri"/>
              </a:rPr>
              <a:t>this</a:t>
            </a:r>
            <a:endParaRPr sz="3000">
              <a:latin typeface="Calibri"/>
              <a:cs typeface="Calibri"/>
            </a:endParaRPr>
          </a:p>
          <a:p>
            <a:pPr marL="12700" marR="918210">
              <a:lnSpc>
                <a:spcPts val="4200"/>
              </a:lnSpc>
            </a:pPr>
            <a:r>
              <a:rPr sz="3000" dirty="0">
                <a:solidFill>
                  <a:srgbClr val="FFFFFF"/>
                </a:solidFill>
                <a:latin typeface="Calibri"/>
                <a:cs typeface="Calibri"/>
              </a:rPr>
              <a:t>modern</a:t>
            </a:r>
            <a:r>
              <a:rPr sz="3000" spc="95" dirty="0">
                <a:solidFill>
                  <a:srgbClr val="FFFFFF"/>
                </a:solidFill>
                <a:latin typeface="Calibri"/>
                <a:cs typeface="Calibri"/>
              </a:rPr>
              <a:t> </a:t>
            </a:r>
            <a:r>
              <a:rPr sz="3000" dirty="0">
                <a:solidFill>
                  <a:srgbClr val="FFFFFF"/>
                </a:solidFill>
                <a:latin typeface="Calibri"/>
                <a:cs typeface="Calibri"/>
              </a:rPr>
              <a:t>reproduction</a:t>
            </a:r>
            <a:r>
              <a:rPr sz="3000" spc="100" dirty="0">
                <a:solidFill>
                  <a:srgbClr val="FFFFFF"/>
                </a:solidFill>
                <a:latin typeface="Calibri"/>
                <a:cs typeface="Calibri"/>
              </a:rPr>
              <a:t> </a:t>
            </a:r>
            <a:r>
              <a:rPr sz="3000" dirty="0">
                <a:solidFill>
                  <a:srgbClr val="FFFFFF"/>
                </a:solidFill>
                <a:latin typeface="Calibri"/>
                <a:cs typeface="Calibri"/>
              </a:rPr>
              <a:t>does</a:t>
            </a:r>
            <a:r>
              <a:rPr sz="3000" spc="100" dirty="0">
                <a:solidFill>
                  <a:srgbClr val="FFFFFF"/>
                </a:solidFill>
                <a:latin typeface="Calibri"/>
                <a:cs typeface="Calibri"/>
              </a:rPr>
              <a:t> </a:t>
            </a:r>
            <a:r>
              <a:rPr sz="3000" dirty="0">
                <a:solidFill>
                  <a:srgbClr val="FFFFFF"/>
                </a:solidFill>
                <a:latin typeface="Calibri"/>
                <a:cs typeface="Calibri"/>
              </a:rPr>
              <a:t>not</a:t>
            </a:r>
            <a:r>
              <a:rPr sz="3000" spc="100" dirty="0">
                <a:solidFill>
                  <a:srgbClr val="FFFFFF"/>
                </a:solidFill>
                <a:latin typeface="Calibri"/>
                <a:cs typeface="Calibri"/>
              </a:rPr>
              <a:t> </a:t>
            </a:r>
            <a:r>
              <a:rPr sz="3000" dirty="0">
                <a:solidFill>
                  <a:srgbClr val="FFFFFF"/>
                </a:solidFill>
                <a:latin typeface="Calibri"/>
                <a:cs typeface="Calibri"/>
              </a:rPr>
              <a:t>have</a:t>
            </a:r>
            <a:r>
              <a:rPr sz="3000" spc="100" dirty="0">
                <a:solidFill>
                  <a:srgbClr val="FFFFFF"/>
                </a:solidFill>
                <a:latin typeface="Calibri"/>
                <a:cs typeface="Calibri"/>
              </a:rPr>
              <a:t> </a:t>
            </a:r>
            <a:r>
              <a:rPr sz="3000" spc="65" dirty="0">
                <a:solidFill>
                  <a:srgbClr val="FFFFFF"/>
                </a:solidFill>
                <a:latin typeface="Calibri"/>
                <a:cs typeface="Calibri"/>
              </a:rPr>
              <a:t>such</a:t>
            </a:r>
            <a:r>
              <a:rPr sz="3000" spc="100" dirty="0">
                <a:solidFill>
                  <a:srgbClr val="FFFFFF"/>
                </a:solidFill>
                <a:latin typeface="Calibri"/>
                <a:cs typeface="Calibri"/>
              </a:rPr>
              <a:t> </a:t>
            </a:r>
            <a:r>
              <a:rPr sz="3000" spc="20" dirty="0">
                <a:solidFill>
                  <a:srgbClr val="FFFFFF"/>
                </a:solidFill>
                <a:latin typeface="Calibri"/>
                <a:cs typeface="Calibri"/>
              </a:rPr>
              <a:t>a </a:t>
            </a:r>
            <a:r>
              <a:rPr sz="3000" spc="-10" dirty="0">
                <a:solidFill>
                  <a:srgbClr val="FFFFFF"/>
                </a:solidFill>
                <a:latin typeface="Calibri"/>
                <a:cs typeface="Calibri"/>
              </a:rPr>
              <a:t>feature.</a:t>
            </a:r>
            <a:endParaRPr sz="3000">
              <a:latin typeface="Calibri"/>
              <a:cs typeface="Calibri"/>
            </a:endParaRPr>
          </a:p>
        </p:txBody>
      </p:sp>
      <p:sp>
        <p:nvSpPr>
          <p:cNvPr id="6" name="object 6"/>
          <p:cNvSpPr txBox="1">
            <a:spLocks noGrp="1"/>
          </p:cNvSpPr>
          <p:nvPr>
            <p:ph type="title"/>
          </p:nvPr>
        </p:nvSpPr>
        <p:spPr>
          <a:xfrm>
            <a:off x="7123843" y="362717"/>
            <a:ext cx="1510030" cy="1092200"/>
          </a:xfrm>
          <a:prstGeom prst="rect">
            <a:avLst/>
          </a:prstGeom>
        </p:spPr>
        <p:txBody>
          <a:bodyPr vert="horz" wrap="square" lIns="0" tIns="12065" rIns="0" bIns="0" rtlCol="0">
            <a:spAutoFit/>
          </a:bodyPr>
          <a:lstStyle/>
          <a:p>
            <a:pPr marL="697865" marR="5080" indent="-685800">
              <a:lnSpc>
                <a:spcPct val="116700"/>
              </a:lnSpc>
              <a:spcBef>
                <a:spcPts val="95"/>
              </a:spcBef>
            </a:pPr>
            <a:r>
              <a:rPr u="heavy" spc="-10" dirty="0">
                <a:solidFill>
                  <a:srgbClr val="FFFFFF"/>
                </a:solidFill>
                <a:uFill>
                  <a:solidFill>
                    <a:srgbClr val="FFFFFF"/>
                  </a:solidFill>
                </a:uFill>
              </a:rPr>
              <a:t>Quantity</a:t>
            </a:r>
            <a:r>
              <a:rPr u="none" spc="-10" dirty="0">
                <a:solidFill>
                  <a:srgbClr val="FFFFFF"/>
                </a:solidFill>
              </a:rPr>
              <a:t>: </a:t>
            </a:r>
            <a:r>
              <a:rPr u="none" spc="-50" dirty="0">
                <a:solidFill>
                  <a:srgbClr val="FFFFFF"/>
                </a:solidFill>
              </a:rPr>
              <a:t>1</a:t>
            </a:r>
          </a:p>
        </p:txBody>
      </p:sp>
      <p:sp>
        <p:nvSpPr>
          <p:cNvPr id="7" name="object 7"/>
          <p:cNvSpPr txBox="1"/>
          <p:nvPr/>
        </p:nvSpPr>
        <p:spPr>
          <a:xfrm>
            <a:off x="2849258" y="9388542"/>
            <a:ext cx="14143342" cy="797013"/>
          </a:xfrm>
          <a:prstGeom prst="rect">
            <a:avLst/>
          </a:prstGeom>
          <a:solidFill>
            <a:schemeClr val="accent3">
              <a:lumMod val="60000"/>
              <a:lumOff val="40000"/>
            </a:schemeClr>
          </a:solidFill>
        </p:spPr>
        <p:txBody>
          <a:bodyPr vert="horz" wrap="square" lIns="0" tIns="12065" rIns="0" bIns="0" rtlCol="0">
            <a:spAutoFit/>
          </a:bodyPr>
          <a:lstStyle/>
          <a:p>
            <a:pPr marL="12700">
              <a:lnSpc>
                <a:spcPct val="100000"/>
              </a:lnSpc>
              <a:spcBef>
                <a:spcPts val="95"/>
              </a:spcBef>
            </a:pPr>
            <a:r>
              <a:rPr lang="en-US" sz="2550" dirty="0">
                <a:solidFill>
                  <a:srgbClr val="FF1616"/>
                </a:solidFill>
                <a:latin typeface="Calibri"/>
                <a:cs typeface="Calibri"/>
              </a:rPr>
              <a:t>F</a:t>
            </a:r>
            <a:r>
              <a:rPr sz="2550" dirty="0">
                <a:solidFill>
                  <a:srgbClr val="FF1616"/>
                </a:solidFill>
                <a:latin typeface="Calibri"/>
                <a:cs typeface="Calibri"/>
              </a:rPr>
              <a:t>irearm</a:t>
            </a:r>
            <a:r>
              <a:rPr sz="2550" spc="40" dirty="0">
                <a:solidFill>
                  <a:srgbClr val="FF1616"/>
                </a:solidFill>
                <a:latin typeface="Calibri"/>
                <a:cs typeface="Calibri"/>
              </a:rPr>
              <a:t> </a:t>
            </a:r>
            <a:r>
              <a:rPr sz="2550" spc="50" dirty="0">
                <a:solidFill>
                  <a:srgbClr val="FF1616"/>
                </a:solidFill>
                <a:latin typeface="Calibri"/>
                <a:cs typeface="Calibri"/>
              </a:rPr>
              <a:t>is</a:t>
            </a:r>
            <a:r>
              <a:rPr sz="2550" spc="40" dirty="0">
                <a:solidFill>
                  <a:srgbClr val="FF1616"/>
                </a:solidFill>
                <a:latin typeface="Calibri"/>
                <a:cs typeface="Calibri"/>
              </a:rPr>
              <a:t> </a:t>
            </a:r>
            <a:r>
              <a:rPr sz="2550" dirty="0">
                <a:solidFill>
                  <a:srgbClr val="FF1616"/>
                </a:solidFill>
                <a:latin typeface="Calibri"/>
                <a:cs typeface="Calibri"/>
              </a:rPr>
              <a:t>for</a:t>
            </a:r>
            <a:r>
              <a:rPr sz="2550" spc="45" dirty="0">
                <a:solidFill>
                  <a:srgbClr val="FF1616"/>
                </a:solidFill>
                <a:latin typeface="Calibri"/>
                <a:cs typeface="Calibri"/>
              </a:rPr>
              <a:t> </a:t>
            </a:r>
            <a:r>
              <a:rPr lang="en-US" sz="2550" spc="45" dirty="0">
                <a:solidFill>
                  <a:srgbClr val="FF1616"/>
                </a:solidFill>
                <a:latin typeface="Calibri"/>
                <a:cs typeface="Calibri"/>
              </a:rPr>
              <a:t>demonstration and </a:t>
            </a:r>
            <a:r>
              <a:rPr sz="2550" dirty="0">
                <a:solidFill>
                  <a:srgbClr val="FF1616"/>
                </a:solidFill>
                <a:latin typeface="Calibri"/>
                <a:cs typeface="Calibri"/>
              </a:rPr>
              <a:t>training</a:t>
            </a:r>
            <a:r>
              <a:rPr sz="2550" spc="40" dirty="0">
                <a:solidFill>
                  <a:srgbClr val="FF1616"/>
                </a:solidFill>
                <a:latin typeface="Calibri"/>
                <a:cs typeface="Calibri"/>
              </a:rPr>
              <a:t> </a:t>
            </a:r>
            <a:r>
              <a:rPr sz="2550" dirty="0">
                <a:solidFill>
                  <a:srgbClr val="FF1616"/>
                </a:solidFill>
                <a:latin typeface="Calibri"/>
                <a:cs typeface="Calibri"/>
              </a:rPr>
              <a:t>purposes</a:t>
            </a:r>
            <a:r>
              <a:rPr sz="2550" spc="45" dirty="0">
                <a:solidFill>
                  <a:srgbClr val="FF1616"/>
                </a:solidFill>
                <a:latin typeface="Calibri"/>
                <a:cs typeface="Calibri"/>
              </a:rPr>
              <a:t> </a:t>
            </a:r>
            <a:r>
              <a:rPr sz="2550" dirty="0">
                <a:solidFill>
                  <a:srgbClr val="FF1616"/>
                </a:solidFill>
                <a:latin typeface="Calibri"/>
                <a:cs typeface="Calibri"/>
              </a:rPr>
              <a:t>only</a:t>
            </a:r>
            <a:r>
              <a:rPr lang="en-US" sz="2550" spc="40" dirty="0">
                <a:solidFill>
                  <a:srgbClr val="FF1616"/>
                </a:solidFill>
                <a:latin typeface="Calibri"/>
                <a:cs typeface="Calibri"/>
              </a:rPr>
              <a:t>. </a:t>
            </a:r>
            <a:r>
              <a:rPr lang="en-US" sz="2550" dirty="0">
                <a:solidFill>
                  <a:srgbClr val="FF1616"/>
                </a:solidFill>
                <a:latin typeface="Calibri"/>
                <a:cs typeface="Calibri"/>
              </a:rPr>
              <a:t>A</a:t>
            </a:r>
            <a:r>
              <a:rPr sz="2550" dirty="0">
                <a:solidFill>
                  <a:srgbClr val="FF1616"/>
                </a:solidFill>
                <a:latin typeface="Calibri"/>
                <a:cs typeface="Calibri"/>
              </a:rPr>
              <a:t>ccess</a:t>
            </a:r>
            <a:r>
              <a:rPr sz="2550" spc="40" dirty="0">
                <a:solidFill>
                  <a:srgbClr val="FF1616"/>
                </a:solidFill>
                <a:latin typeface="Calibri"/>
                <a:cs typeface="Calibri"/>
              </a:rPr>
              <a:t> </a:t>
            </a:r>
            <a:r>
              <a:rPr lang="en-US" sz="2550" spc="40" dirty="0">
                <a:solidFill>
                  <a:srgbClr val="FF1616"/>
                </a:solidFill>
                <a:latin typeface="Calibri"/>
                <a:cs typeface="Calibri"/>
              </a:rPr>
              <a:t>and use are restricted to firearms instructors.</a:t>
            </a:r>
            <a:endParaRPr sz="2550" dirty="0">
              <a:latin typeface="Calibri"/>
              <a:cs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3754244"/>
            <a:ext cx="18287999" cy="5143499"/>
          </a:xfrm>
          <a:prstGeom prst="rect">
            <a:avLst/>
          </a:prstGeom>
        </p:spPr>
      </p:pic>
      <p:sp>
        <p:nvSpPr>
          <p:cNvPr id="3" name="object 3"/>
          <p:cNvSpPr txBox="1"/>
          <p:nvPr/>
        </p:nvSpPr>
        <p:spPr>
          <a:xfrm>
            <a:off x="430570" y="935542"/>
            <a:ext cx="5403850" cy="1528624"/>
          </a:xfrm>
          <a:prstGeom prst="rect">
            <a:avLst/>
          </a:prstGeom>
        </p:spPr>
        <p:txBody>
          <a:bodyPr vert="horz" wrap="square" lIns="0" tIns="91440" rIns="0" bIns="0" rtlCol="0">
            <a:spAutoFit/>
          </a:bodyPr>
          <a:lstStyle/>
          <a:p>
            <a:pPr marL="12700" marR="5080">
              <a:lnSpc>
                <a:spcPts val="5580"/>
              </a:lnSpc>
              <a:spcBef>
                <a:spcPts val="720"/>
              </a:spcBef>
            </a:pPr>
            <a:r>
              <a:rPr sz="5050" b="1" spc="270" dirty="0">
                <a:solidFill>
                  <a:schemeClr val="accent3">
                    <a:lumMod val="50000"/>
                  </a:schemeClr>
                </a:solidFill>
                <a:latin typeface="Calibri"/>
                <a:cs typeface="Calibri"/>
              </a:rPr>
              <a:t>STEN</a:t>
            </a:r>
            <a:r>
              <a:rPr sz="5050" b="1" spc="-60" dirty="0">
                <a:solidFill>
                  <a:schemeClr val="accent3">
                    <a:lumMod val="50000"/>
                  </a:schemeClr>
                </a:solidFill>
                <a:latin typeface="Calibri"/>
                <a:cs typeface="Calibri"/>
              </a:rPr>
              <a:t> </a:t>
            </a:r>
            <a:r>
              <a:rPr sz="5050" b="1" dirty="0">
                <a:solidFill>
                  <a:schemeClr val="accent3">
                    <a:lumMod val="50000"/>
                  </a:schemeClr>
                </a:solidFill>
                <a:latin typeface="Calibri"/>
                <a:cs typeface="Calibri"/>
              </a:rPr>
              <a:t>MKII</a:t>
            </a:r>
            <a:r>
              <a:rPr sz="5050" b="1" spc="-60" dirty="0">
                <a:solidFill>
                  <a:schemeClr val="accent3">
                    <a:lumMod val="50000"/>
                  </a:schemeClr>
                </a:solidFill>
                <a:latin typeface="Calibri"/>
                <a:cs typeface="Calibri"/>
              </a:rPr>
              <a:t> 9x19MM </a:t>
            </a:r>
            <a:r>
              <a:rPr sz="5050" b="1" spc="95" dirty="0">
                <a:solidFill>
                  <a:schemeClr val="accent3">
                    <a:lumMod val="50000"/>
                  </a:schemeClr>
                </a:solidFill>
                <a:latin typeface="Calibri"/>
                <a:cs typeface="Calibri"/>
              </a:rPr>
              <a:t>SUBMACHINE</a:t>
            </a:r>
            <a:r>
              <a:rPr sz="5050" b="1" spc="-110" dirty="0">
                <a:solidFill>
                  <a:schemeClr val="accent3">
                    <a:lumMod val="50000"/>
                  </a:schemeClr>
                </a:solidFill>
                <a:latin typeface="Calibri"/>
                <a:cs typeface="Calibri"/>
              </a:rPr>
              <a:t> </a:t>
            </a:r>
            <a:r>
              <a:rPr sz="5050" b="1" spc="-25" dirty="0">
                <a:solidFill>
                  <a:schemeClr val="accent3">
                    <a:lumMod val="50000"/>
                  </a:schemeClr>
                </a:solidFill>
                <a:latin typeface="Calibri"/>
                <a:cs typeface="Calibri"/>
              </a:rPr>
              <a:t>GUN</a:t>
            </a:r>
            <a:endParaRPr sz="5050" dirty="0">
              <a:solidFill>
                <a:schemeClr val="accent3">
                  <a:lumMod val="50000"/>
                </a:schemeClr>
              </a:solidFill>
              <a:latin typeface="Calibri"/>
              <a:cs typeface="Calibri"/>
            </a:endParaRPr>
          </a:p>
        </p:txBody>
      </p:sp>
      <p:sp>
        <p:nvSpPr>
          <p:cNvPr id="4" name="object 4"/>
          <p:cNvSpPr txBox="1">
            <a:spLocks noGrp="1"/>
          </p:cNvSpPr>
          <p:nvPr>
            <p:ph type="title"/>
          </p:nvPr>
        </p:nvSpPr>
        <p:spPr>
          <a:prstGeom prst="rect">
            <a:avLst/>
          </a:prstGeom>
        </p:spPr>
        <p:txBody>
          <a:bodyPr vert="horz" wrap="square" lIns="0" tIns="12065" rIns="0" bIns="0" rtlCol="0">
            <a:spAutoFit/>
          </a:bodyPr>
          <a:lstStyle/>
          <a:p>
            <a:pPr marL="659765" marR="5080" indent="-647700">
              <a:lnSpc>
                <a:spcPct val="116700"/>
              </a:lnSpc>
              <a:spcBef>
                <a:spcPts val="95"/>
              </a:spcBef>
            </a:pPr>
            <a:r>
              <a:rPr b="1" spc="-10" dirty="0"/>
              <a:t>Quantity</a:t>
            </a:r>
            <a:r>
              <a:rPr b="1" u="none" spc="-10" dirty="0"/>
              <a:t>: </a:t>
            </a:r>
            <a:r>
              <a:rPr b="1" u="none" spc="-50" dirty="0"/>
              <a:t>1</a:t>
            </a:r>
          </a:p>
        </p:txBody>
      </p:sp>
      <p:sp>
        <p:nvSpPr>
          <p:cNvPr id="5" name="object 5"/>
          <p:cNvSpPr txBox="1"/>
          <p:nvPr/>
        </p:nvSpPr>
        <p:spPr>
          <a:xfrm>
            <a:off x="9434232" y="622941"/>
            <a:ext cx="8428355" cy="2159000"/>
          </a:xfrm>
          <a:prstGeom prst="rect">
            <a:avLst/>
          </a:prstGeom>
        </p:spPr>
        <p:txBody>
          <a:bodyPr vert="horz" wrap="square" lIns="0" tIns="12065" rIns="0" bIns="0" rtlCol="0">
            <a:spAutoFit/>
          </a:bodyPr>
          <a:lstStyle/>
          <a:p>
            <a:pPr marL="12700" marR="5080" algn="just">
              <a:lnSpc>
                <a:spcPct val="116700"/>
              </a:lnSpc>
              <a:spcBef>
                <a:spcPts val="95"/>
              </a:spcBef>
            </a:pPr>
            <a:r>
              <a:rPr sz="3000" b="1" spc="50" dirty="0">
                <a:solidFill>
                  <a:schemeClr val="accent3">
                    <a:lumMod val="50000"/>
                  </a:schemeClr>
                </a:solidFill>
                <a:latin typeface="Calibri"/>
                <a:cs typeface="Calibri"/>
              </a:rPr>
              <a:t>The</a:t>
            </a:r>
            <a:r>
              <a:rPr sz="3000" b="1" spc="-35" dirty="0">
                <a:solidFill>
                  <a:schemeClr val="accent3">
                    <a:lumMod val="50000"/>
                  </a:schemeClr>
                </a:solidFill>
                <a:latin typeface="Calibri"/>
                <a:cs typeface="Calibri"/>
              </a:rPr>
              <a:t> </a:t>
            </a:r>
            <a:r>
              <a:rPr sz="3000" b="1" spc="65" dirty="0">
                <a:solidFill>
                  <a:schemeClr val="accent3">
                    <a:lumMod val="50000"/>
                  </a:schemeClr>
                </a:solidFill>
                <a:latin typeface="Calibri"/>
                <a:cs typeface="Calibri"/>
              </a:rPr>
              <a:t>Sten</a:t>
            </a:r>
            <a:r>
              <a:rPr sz="3000" b="1" spc="-30" dirty="0">
                <a:solidFill>
                  <a:schemeClr val="accent3">
                    <a:lumMod val="50000"/>
                  </a:schemeClr>
                </a:solidFill>
                <a:latin typeface="Calibri"/>
                <a:cs typeface="Calibri"/>
              </a:rPr>
              <a:t> </a:t>
            </a:r>
            <a:r>
              <a:rPr sz="3000" b="1" spc="50" dirty="0">
                <a:solidFill>
                  <a:schemeClr val="accent3">
                    <a:lumMod val="50000"/>
                  </a:schemeClr>
                </a:solidFill>
                <a:latin typeface="Calibri"/>
                <a:cs typeface="Calibri"/>
              </a:rPr>
              <a:t>was</a:t>
            </a:r>
            <a:r>
              <a:rPr sz="3000" b="1" spc="-35"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a:t>
            </a:r>
            <a:r>
              <a:rPr sz="3000" b="1" spc="-30" dirty="0">
                <a:solidFill>
                  <a:schemeClr val="accent3">
                    <a:lumMod val="50000"/>
                  </a:schemeClr>
                </a:solidFill>
                <a:latin typeface="Calibri"/>
                <a:cs typeface="Calibri"/>
              </a:rPr>
              <a:t> </a:t>
            </a:r>
            <a:r>
              <a:rPr sz="3000" b="1" spc="60" dirty="0">
                <a:solidFill>
                  <a:schemeClr val="accent3">
                    <a:lumMod val="50000"/>
                  </a:schemeClr>
                </a:solidFill>
                <a:latin typeface="Calibri"/>
                <a:cs typeface="Calibri"/>
              </a:rPr>
              <a:t>blowback-</a:t>
            </a:r>
            <a:r>
              <a:rPr sz="3000" b="1" dirty="0">
                <a:solidFill>
                  <a:schemeClr val="accent3">
                    <a:lumMod val="50000"/>
                  </a:schemeClr>
                </a:solidFill>
                <a:latin typeface="Calibri"/>
                <a:cs typeface="Calibri"/>
              </a:rPr>
              <a:t>operated</a:t>
            </a:r>
            <a:r>
              <a:rPr sz="3000" b="1" spc="-35" dirty="0">
                <a:solidFill>
                  <a:schemeClr val="accent3">
                    <a:lumMod val="50000"/>
                  </a:schemeClr>
                </a:solidFill>
                <a:latin typeface="Calibri"/>
                <a:cs typeface="Calibri"/>
              </a:rPr>
              <a:t> </a:t>
            </a:r>
            <a:r>
              <a:rPr sz="3000" b="1" spc="55" dirty="0">
                <a:solidFill>
                  <a:schemeClr val="accent3">
                    <a:lumMod val="50000"/>
                  </a:schemeClr>
                </a:solidFill>
                <a:latin typeface="Calibri"/>
                <a:cs typeface="Calibri"/>
              </a:rPr>
              <a:t>submachine</a:t>
            </a:r>
            <a:r>
              <a:rPr sz="3000" b="1" spc="-30" dirty="0">
                <a:solidFill>
                  <a:schemeClr val="accent3">
                    <a:lumMod val="50000"/>
                  </a:schemeClr>
                </a:solidFill>
                <a:latin typeface="Calibri"/>
                <a:cs typeface="Calibri"/>
              </a:rPr>
              <a:t> </a:t>
            </a:r>
            <a:r>
              <a:rPr sz="3000" b="1" spc="40" dirty="0">
                <a:solidFill>
                  <a:schemeClr val="accent3">
                    <a:lumMod val="50000"/>
                  </a:schemeClr>
                </a:solidFill>
                <a:latin typeface="Calibri"/>
                <a:cs typeface="Calibri"/>
              </a:rPr>
              <a:t>gun </a:t>
            </a:r>
            <a:r>
              <a:rPr sz="3000" b="1" dirty="0">
                <a:solidFill>
                  <a:schemeClr val="accent3">
                    <a:lumMod val="50000"/>
                  </a:schemeClr>
                </a:solidFill>
                <a:latin typeface="Calibri"/>
                <a:cs typeface="Calibri"/>
              </a:rPr>
              <a:t>firing</a:t>
            </a:r>
            <a:r>
              <a:rPr sz="3000" b="1" spc="1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from</a:t>
            </a:r>
            <a:r>
              <a:rPr sz="3000" b="1" spc="20" dirty="0">
                <a:solidFill>
                  <a:schemeClr val="accent3">
                    <a:lumMod val="50000"/>
                  </a:schemeClr>
                </a:solidFill>
                <a:latin typeface="Calibri"/>
                <a:cs typeface="Calibri"/>
              </a:rPr>
              <a:t> </a:t>
            </a:r>
            <a:r>
              <a:rPr sz="3000" b="1" spc="65" dirty="0">
                <a:solidFill>
                  <a:schemeClr val="accent3">
                    <a:lumMod val="50000"/>
                  </a:schemeClr>
                </a:solidFill>
                <a:latin typeface="Calibri"/>
                <a:cs typeface="Calibri"/>
              </a:rPr>
              <a:t>an</a:t>
            </a:r>
            <a:r>
              <a:rPr sz="3000" b="1" spc="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open</a:t>
            </a:r>
            <a:r>
              <a:rPr sz="3000" b="1" spc="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bolt</a:t>
            </a:r>
            <a:r>
              <a:rPr sz="3000" b="1" spc="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with</a:t>
            </a:r>
            <a:r>
              <a:rPr sz="3000" b="1" spc="20"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a:t>
            </a:r>
            <a:r>
              <a:rPr sz="3000" b="1" spc="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fixed</a:t>
            </a:r>
            <a:r>
              <a:rPr sz="3000" b="1" spc="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firing</a:t>
            </a:r>
            <a:r>
              <a:rPr sz="3000" b="1" spc="20" dirty="0">
                <a:solidFill>
                  <a:schemeClr val="accent3">
                    <a:lumMod val="50000"/>
                  </a:schemeClr>
                </a:solidFill>
                <a:latin typeface="Calibri"/>
                <a:cs typeface="Calibri"/>
              </a:rPr>
              <a:t> </a:t>
            </a:r>
            <a:r>
              <a:rPr sz="3000" b="1" spc="60" dirty="0">
                <a:solidFill>
                  <a:schemeClr val="accent3">
                    <a:lumMod val="50000"/>
                  </a:schemeClr>
                </a:solidFill>
                <a:latin typeface="Calibri"/>
                <a:cs typeface="Calibri"/>
              </a:rPr>
              <a:t>pin</a:t>
            </a:r>
            <a:r>
              <a:rPr sz="3000" b="1" spc="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on</a:t>
            </a:r>
            <a:r>
              <a:rPr sz="3000" b="1" spc="20" dirty="0">
                <a:solidFill>
                  <a:schemeClr val="accent3">
                    <a:lumMod val="50000"/>
                  </a:schemeClr>
                </a:solidFill>
                <a:latin typeface="Calibri"/>
                <a:cs typeface="Calibri"/>
              </a:rPr>
              <a:t> </a:t>
            </a:r>
            <a:r>
              <a:rPr sz="3000" b="1" spc="-25" dirty="0">
                <a:solidFill>
                  <a:schemeClr val="accent3">
                    <a:lumMod val="50000"/>
                  </a:schemeClr>
                </a:solidFill>
                <a:latin typeface="Calibri"/>
                <a:cs typeface="Calibri"/>
              </a:rPr>
              <a:t>the </a:t>
            </a:r>
            <a:r>
              <a:rPr sz="3000" b="1" dirty="0">
                <a:solidFill>
                  <a:schemeClr val="accent3">
                    <a:lumMod val="50000"/>
                  </a:schemeClr>
                </a:solidFill>
                <a:latin typeface="Calibri"/>
                <a:cs typeface="Calibri"/>
              </a:rPr>
              <a:t>face</a:t>
            </a:r>
            <a:r>
              <a:rPr sz="3000" b="1" spc="-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of</a:t>
            </a:r>
            <a:r>
              <a:rPr sz="3000" b="1" spc="-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the</a:t>
            </a:r>
            <a:r>
              <a:rPr sz="3000" b="1" spc="-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bolt.</a:t>
            </a:r>
            <a:r>
              <a:rPr sz="3000" b="1" spc="-5" dirty="0">
                <a:solidFill>
                  <a:schemeClr val="accent3">
                    <a:lumMod val="50000"/>
                  </a:schemeClr>
                </a:solidFill>
                <a:latin typeface="Calibri"/>
                <a:cs typeface="Calibri"/>
              </a:rPr>
              <a:t> </a:t>
            </a:r>
            <a:r>
              <a:rPr sz="3000" b="1" spc="75" dirty="0">
                <a:solidFill>
                  <a:schemeClr val="accent3">
                    <a:lumMod val="50000"/>
                  </a:schemeClr>
                </a:solidFill>
                <a:latin typeface="Calibri"/>
                <a:cs typeface="Calibri"/>
              </a:rPr>
              <a:t>This</a:t>
            </a:r>
            <a:r>
              <a:rPr sz="3000" b="1" spc="-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weapon</a:t>
            </a:r>
            <a:r>
              <a:rPr sz="3000" b="1" spc="-5" dirty="0">
                <a:solidFill>
                  <a:schemeClr val="accent3">
                    <a:lumMod val="50000"/>
                  </a:schemeClr>
                </a:solidFill>
                <a:latin typeface="Calibri"/>
                <a:cs typeface="Calibri"/>
              </a:rPr>
              <a:t> </a:t>
            </a:r>
            <a:r>
              <a:rPr sz="3000" b="1" spc="65" dirty="0">
                <a:solidFill>
                  <a:schemeClr val="accent3">
                    <a:lumMod val="50000"/>
                  </a:schemeClr>
                </a:solidFill>
                <a:latin typeface="Calibri"/>
                <a:cs typeface="Calibri"/>
              </a:rPr>
              <a:t>is</a:t>
            </a:r>
            <a:r>
              <a:rPr sz="3000" b="1" spc="-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fully</a:t>
            </a:r>
            <a:r>
              <a:rPr sz="3000" b="1" spc="-5" dirty="0">
                <a:solidFill>
                  <a:schemeClr val="accent3">
                    <a:lumMod val="50000"/>
                  </a:schemeClr>
                </a:solidFill>
                <a:latin typeface="Calibri"/>
                <a:cs typeface="Calibri"/>
              </a:rPr>
              <a:t> </a:t>
            </a:r>
            <a:r>
              <a:rPr sz="3000" b="1" spc="45" dirty="0">
                <a:solidFill>
                  <a:schemeClr val="accent3">
                    <a:lumMod val="50000"/>
                  </a:schemeClr>
                </a:solidFill>
                <a:latin typeface="Calibri"/>
                <a:cs typeface="Calibri"/>
              </a:rPr>
              <a:t>automatic</a:t>
            </a:r>
            <a:r>
              <a:rPr sz="3000" b="1" spc="-5"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and</a:t>
            </a:r>
            <a:r>
              <a:rPr sz="3000" b="1" spc="-5" dirty="0">
                <a:solidFill>
                  <a:schemeClr val="accent3">
                    <a:lumMod val="50000"/>
                  </a:schemeClr>
                </a:solidFill>
                <a:latin typeface="Calibri"/>
                <a:cs typeface="Calibri"/>
              </a:rPr>
              <a:t> </a:t>
            </a:r>
            <a:r>
              <a:rPr sz="3000" b="1" spc="40" dirty="0">
                <a:solidFill>
                  <a:schemeClr val="accent3">
                    <a:lumMod val="50000"/>
                  </a:schemeClr>
                </a:solidFill>
                <a:latin typeface="Calibri"/>
                <a:cs typeface="Calibri"/>
              </a:rPr>
              <a:t>is </a:t>
            </a:r>
            <a:r>
              <a:rPr sz="3000" b="1" dirty="0">
                <a:solidFill>
                  <a:schemeClr val="accent3">
                    <a:lumMod val="50000"/>
                  </a:schemeClr>
                </a:solidFill>
                <a:latin typeface="Calibri"/>
                <a:cs typeface="Calibri"/>
              </a:rPr>
              <a:t>chambered</a:t>
            </a:r>
            <a:r>
              <a:rPr sz="3000" b="1" spc="114" dirty="0">
                <a:solidFill>
                  <a:schemeClr val="accent3">
                    <a:lumMod val="50000"/>
                  </a:schemeClr>
                </a:solidFill>
                <a:latin typeface="Calibri"/>
                <a:cs typeface="Calibri"/>
              </a:rPr>
              <a:t> </a:t>
            </a:r>
            <a:r>
              <a:rPr sz="3000" b="1" spc="55" dirty="0">
                <a:solidFill>
                  <a:schemeClr val="accent3">
                    <a:lumMod val="50000"/>
                  </a:schemeClr>
                </a:solidFill>
                <a:latin typeface="Calibri"/>
                <a:cs typeface="Calibri"/>
              </a:rPr>
              <a:t>in</a:t>
            </a:r>
            <a:r>
              <a:rPr sz="3000" b="1" spc="120" dirty="0">
                <a:solidFill>
                  <a:schemeClr val="accent3">
                    <a:lumMod val="50000"/>
                  </a:schemeClr>
                </a:solidFill>
                <a:latin typeface="Calibri"/>
                <a:cs typeface="Calibri"/>
              </a:rPr>
              <a:t> </a:t>
            </a:r>
            <a:r>
              <a:rPr sz="3000" b="1" spc="-10" dirty="0">
                <a:solidFill>
                  <a:schemeClr val="accent3">
                    <a:lumMod val="50000"/>
                  </a:schemeClr>
                </a:solidFill>
                <a:latin typeface="Calibri"/>
                <a:cs typeface="Calibri"/>
              </a:rPr>
              <a:t>9x19mm.</a:t>
            </a:r>
            <a:endParaRPr sz="3000" b="1" dirty="0">
              <a:solidFill>
                <a:schemeClr val="accent3">
                  <a:lumMod val="50000"/>
                </a:schemeClr>
              </a:solidFill>
              <a:latin typeface="Calibri"/>
              <a:cs typeface="Calibri"/>
            </a:endParaRPr>
          </a:p>
        </p:txBody>
      </p:sp>
      <p:sp>
        <p:nvSpPr>
          <p:cNvPr id="7" name="object 7"/>
          <p:cNvSpPr txBox="1"/>
          <p:nvPr/>
        </p:nvSpPr>
        <p:spPr>
          <a:xfrm>
            <a:off x="2550794" y="8880425"/>
            <a:ext cx="13186410" cy="797013"/>
          </a:xfrm>
          <a:prstGeom prst="rect">
            <a:avLst/>
          </a:prstGeom>
          <a:solidFill>
            <a:schemeClr val="accent3">
              <a:lumMod val="40000"/>
              <a:lumOff val="60000"/>
            </a:schemeClr>
          </a:solidFill>
        </p:spPr>
        <p:txBody>
          <a:bodyPr vert="horz" wrap="square" lIns="0" tIns="12065" rIns="0" bIns="0" rtlCol="0">
            <a:spAutoFit/>
          </a:bodyPr>
          <a:lstStyle/>
          <a:p>
            <a:pPr marL="12700">
              <a:spcBef>
                <a:spcPts val="95"/>
              </a:spcBef>
            </a:pPr>
            <a:r>
              <a:rPr lang="en-US" sz="2550" dirty="0">
                <a:solidFill>
                  <a:srgbClr val="FF1616"/>
                </a:solidFill>
                <a:latin typeface="Calibri"/>
                <a:cs typeface="Calibri"/>
              </a:rPr>
              <a:t>Firearm</a:t>
            </a:r>
            <a:r>
              <a:rPr lang="en-US" sz="2550" spc="40" dirty="0">
                <a:solidFill>
                  <a:srgbClr val="FF1616"/>
                </a:solidFill>
                <a:latin typeface="Calibri"/>
                <a:cs typeface="Calibri"/>
              </a:rPr>
              <a:t> </a:t>
            </a:r>
            <a:r>
              <a:rPr lang="en-US" sz="2550" spc="50" dirty="0">
                <a:solidFill>
                  <a:srgbClr val="FF1616"/>
                </a:solidFill>
                <a:latin typeface="Calibri"/>
                <a:cs typeface="Calibri"/>
              </a:rPr>
              <a:t>is</a:t>
            </a:r>
            <a:r>
              <a:rPr lang="en-US" sz="2550" spc="40" dirty="0">
                <a:solidFill>
                  <a:srgbClr val="FF1616"/>
                </a:solidFill>
                <a:latin typeface="Calibri"/>
                <a:cs typeface="Calibri"/>
              </a:rPr>
              <a:t> </a:t>
            </a:r>
            <a:r>
              <a:rPr lang="en-US" sz="2550" dirty="0">
                <a:solidFill>
                  <a:srgbClr val="FF1616"/>
                </a:solidFill>
                <a:latin typeface="Calibri"/>
                <a:cs typeface="Calibri"/>
              </a:rPr>
              <a:t>for</a:t>
            </a:r>
            <a:r>
              <a:rPr lang="en-US" sz="2550" spc="45" dirty="0">
                <a:solidFill>
                  <a:srgbClr val="FF1616"/>
                </a:solidFill>
                <a:latin typeface="Calibri"/>
                <a:cs typeface="Calibri"/>
              </a:rPr>
              <a:t> demonstration and </a:t>
            </a:r>
            <a:r>
              <a:rPr lang="en-US" sz="2550" dirty="0">
                <a:solidFill>
                  <a:srgbClr val="FF1616"/>
                </a:solidFill>
                <a:latin typeface="Calibri"/>
                <a:cs typeface="Calibri"/>
              </a:rPr>
              <a:t>training</a:t>
            </a:r>
            <a:r>
              <a:rPr lang="en-US" sz="2550" spc="40" dirty="0">
                <a:solidFill>
                  <a:srgbClr val="FF1616"/>
                </a:solidFill>
                <a:latin typeface="Calibri"/>
                <a:cs typeface="Calibri"/>
              </a:rPr>
              <a:t> </a:t>
            </a:r>
            <a:r>
              <a:rPr lang="en-US" sz="2550" dirty="0">
                <a:solidFill>
                  <a:srgbClr val="FF1616"/>
                </a:solidFill>
                <a:latin typeface="Calibri"/>
                <a:cs typeface="Calibri"/>
              </a:rPr>
              <a:t>purposes</a:t>
            </a:r>
            <a:r>
              <a:rPr lang="en-US" sz="2550" spc="45" dirty="0">
                <a:solidFill>
                  <a:srgbClr val="FF1616"/>
                </a:solidFill>
                <a:latin typeface="Calibri"/>
                <a:cs typeface="Calibri"/>
              </a:rPr>
              <a:t> </a:t>
            </a:r>
            <a:r>
              <a:rPr lang="en-US" sz="2550" dirty="0">
                <a:solidFill>
                  <a:srgbClr val="FF1616"/>
                </a:solidFill>
                <a:latin typeface="Calibri"/>
                <a:cs typeface="Calibri"/>
              </a:rPr>
              <a:t>only</a:t>
            </a:r>
            <a:r>
              <a:rPr lang="en-US" sz="2550" spc="40" dirty="0">
                <a:solidFill>
                  <a:srgbClr val="FF1616"/>
                </a:solidFill>
                <a:latin typeface="Calibri"/>
                <a:cs typeface="Calibri"/>
              </a:rPr>
              <a:t>. </a:t>
            </a:r>
            <a:r>
              <a:rPr lang="en-US" sz="2550" dirty="0">
                <a:solidFill>
                  <a:srgbClr val="FF1616"/>
                </a:solidFill>
                <a:latin typeface="Calibri"/>
                <a:cs typeface="Calibri"/>
              </a:rPr>
              <a:t>Access</a:t>
            </a:r>
            <a:r>
              <a:rPr lang="en-US" sz="2550" spc="40" dirty="0">
                <a:solidFill>
                  <a:srgbClr val="FF1616"/>
                </a:solidFill>
                <a:latin typeface="Calibri"/>
                <a:cs typeface="Calibri"/>
              </a:rPr>
              <a:t> and use are restricted to firearms instructors.</a:t>
            </a:r>
            <a:endParaRPr lang="en-US" sz="2550" dirty="0">
              <a:latin typeface="Calibri"/>
              <a:cs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3813842"/>
            <a:ext cx="18287999" cy="5800724"/>
          </a:xfrm>
          <a:prstGeom prst="rect">
            <a:avLst/>
          </a:prstGeom>
        </p:spPr>
      </p:pic>
      <p:sp>
        <p:nvSpPr>
          <p:cNvPr id="3" name="object 3"/>
          <p:cNvSpPr txBox="1"/>
          <p:nvPr/>
        </p:nvSpPr>
        <p:spPr>
          <a:xfrm>
            <a:off x="568125" y="415862"/>
            <a:ext cx="5715635" cy="3228340"/>
          </a:xfrm>
          <a:prstGeom prst="rect">
            <a:avLst/>
          </a:prstGeom>
        </p:spPr>
        <p:txBody>
          <a:bodyPr vert="horz" wrap="square" lIns="0" tIns="103505" rIns="0" bIns="0" rtlCol="0">
            <a:spAutoFit/>
          </a:bodyPr>
          <a:lstStyle/>
          <a:p>
            <a:pPr marL="12700" marR="5080">
              <a:lnSpc>
                <a:spcPts val="6150"/>
              </a:lnSpc>
              <a:spcBef>
                <a:spcPts val="815"/>
              </a:spcBef>
            </a:pPr>
            <a:r>
              <a:rPr sz="5600" b="1" spc="175" dirty="0">
                <a:solidFill>
                  <a:srgbClr val="FFFFFF"/>
                </a:solidFill>
                <a:latin typeface="Calibri"/>
                <a:cs typeface="Calibri"/>
              </a:rPr>
              <a:t>D.C.</a:t>
            </a:r>
            <a:r>
              <a:rPr sz="5600" b="1" spc="-135" dirty="0">
                <a:solidFill>
                  <a:srgbClr val="FFFFFF"/>
                </a:solidFill>
                <a:latin typeface="Calibri"/>
                <a:cs typeface="Calibri"/>
              </a:rPr>
              <a:t> </a:t>
            </a:r>
            <a:r>
              <a:rPr sz="5600" b="1" spc="229" dirty="0">
                <a:solidFill>
                  <a:srgbClr val="FFFFFF"/>
                </a:solidFill>
                <a:latin typeface="Calibri"/>
                <a:cs typeface="Calibri"/>
              </a:rPr>
              <a:t>INDUSTRIES </a:t>
            </a:r>
            <a:r>
              <a:rPr sz="5600" b="1" spc="170" dirty="0">
                <a:solidFill>
                  <a:srgbClr val="FFFFFF"/>
                </a:solidFill>
                <a:latin typeface="Calibri"/>
                <a:cs typeface="Calibri"/>
              </a:rPr>
              <a:t>NDS-</a:t>
            </a:r>
            <a:r>
              <a:rPr sz="5600" b="1" spc="110" dirty="0">
                <a:solidFill>
                  <a:srgbClr val="FFFFFF"/>
                </a:solidFill>
                <a:latin typeface="Calibri"/>
                <a:cs typeface="Calibri"/>
              </a:rPr>
              <a:t>3</a:t>
            </a:r>
            <a:r>
              <a:rPr sz="5600" b="1" spc="-135" dirty="0">
                <a:solidFill>
                  <a:srgbClr val="FFFFFF"/>
                </a:solidFill>
                <a:latin typeface="Calibri"/>
                <a:cs typeface="Calibri"/>
              </a:rPr>
              <a:t> </a:t>
            </a:r>
            <a:r>
              <a:rPr sz="5600" b="1" spc="-25" dirty="0">
                <a:solidFill>
                  <a:srgbClr val="FFFFFF"/>
                </a:solidFill>
                <a:latin typeface="Calibri"/>
                <a:cs typeface="Calibri"/>
              </a:rPr>
              <a:t>7.62X39MM </a:t>
            </a:r>
            <a:r>
              <a:rPr sz="5600" b="1" spc="110" dirty="0">
                <a:solidFill>
                  <a:srgbClr val="FFFFFF"/>
                </a:solidFill>
                <a:latin typeface="Calibri"/>
                <a:cs typeface="Calibri"/>
              </a:rPr>
              <a:t>AK47</a:t>
            </a:r>
            <a:r>
              <a:rPr sz="5600" b="1" spc="-140" dirty="0">
                <a:solidFill>
                  <a:srgbClr val="FFFFFF"/>
                </a:solidFill>
                <a:latin typeface="Calibri"/>
                <a:cs typeface="Calibri"/>
              </a:rPr>
              <a:t> </a:t>
            </a:r>
            <a:r>
              <a:rPr sz="5600" b="1" spc="195" dirty="0">
                <a:solidFill>
                  <a:srgbClr val="FFFFFF"/>
                </a:solidFill>
                <a:latin typeface="Calibri"/>
                <a:cs typeface="Calibri"/>
              </a:rPr>
              <a:t>TACTICAL </a:t>
            </a:r>
            <a:r>
              <a:rPr sz="5600" b="1" spc="310" dirty="0">
                <a:solidFill>
                  <a:srgbClr val="FFFFFF"/>
                </a:solidFill>
                <a:latin typeface="Calibri"/>
                <a:cs typeface="Calibri"/>
              </a:rPr>
              <a:t>PISTOL</a:t>
            </a:r>
            <a:endParaRPr sz="5600">
              <a:latin typeface="Calibri"/>
              <a:cs typeface="Calibri"/>
            </a:endParaRPr>
          </a:p>
        </p:txBody>
      </p:sp>
      <p:sp>
        <p:nvSpPr>
          <p:cNvPr id="4" name="object 4"/>
          <p:cNvSpPr txBox="1"/>
          <p:nvPr/>
        </p:nvSpPr>
        <p:spPr>
          <a:xfrm>
            <a:off x="9970750" y="931926"/>
            <a:ext cx="8009255" cy="2159000"/>
          </a:xfrm>
          <a:prstGeom prst="rect">
            <a:avLst/>
          </a:prstGeom>
        </p:spPr>
        <p:txBody>
          <a:bodyPr vert="horz" wrap="square" lIns="0" tIns="12065" rIns="0" bIns="0" rtlCol="0">
            <a:spAutoFit/>
          </a:bodyPr>
          <a:lstStyle/>
          <a:p>
            <a:pPr marL="12700" marR="196215">
              <a:lnSpc>
                <a:spcPct val="116700"/>
              </a:lnSpc>
              <a:spcBef>
                <a:spcPts val="95"/>
              </a:spcBef>
            </a:pPr>
            <a:r>
              <a:rPr sz="3000" dirty="0">
                <a:solidFill>
                  <a:srgbClr val="FFFFFF"/>
                </a:solidFill>
                <a:latin typeface="Calibri"/>
                <a:cs typeface="Calibri"/>
              </a:rPr>
              <a:t>DC</a:t>
            </a:r>
            <a:r>
              <a:rPr sz="3000" spc="30" dirty="0">
                <a:solidFill>
                  <a:srgbClr val="FFFFFF"/>
                </a:solidFill>
                <a:latin typeface="Calibri"/>
                <a:cs typeface="Calibri"/>
              </a:rPr>
              <a:t> </a:t>
            </a:r>
            <a:r>
              <a:rPr sz="3000" spc="45" dirty="0">
                <a:solidFill>
                  <a:srgbClr val="FFFFFF"/>
                </a:solidFill>
                <a:latin typeface="Calibri"/>
                <a:cs typeface="Calibri"/>
              </a:rPr>
              <a:t>Industies</a:t>
            </a:r>
            <a:r>
              <a:rPr sz="3000" spc="35" dirty="0">
                <a:solidFill>
                  <a:srgbClr val="FFFFFF"/>
                </a:solidFill>
                <a:latin typeface="Calibri"/>
                <a:cs typeface="Calibri"/>
              </a:rPr>
              <a:t> </a:t>
            </a:r>
            <a:r>
              <a:rPr sz="3000" dirty="0">
                <a:solidFill>
                  <a:srgbClr val="FFFFFF"/>
                </a:solidFill>
                <a:latin typeface="Calibri"/>
                <a:cs typeface="Calibri"/>
              </a:rPr>
              <a:t>model</a:t>
            </a:r>
            <a:r>
              <a:rPr sz="3000" spc="35" dirty="0">
                <a:solidFill>
                  <a:srgbClr val="FFFFFF"/>
                </a:solidFill>
                <a:latin typeface="Calibri"/>
                <a:cs typeface="Calibri"/>
              </a:rPr>
              <a:t> </a:t>
            </a:r>
            <a:r>
              <a:rPr sz="3000" spc="50" dirty="0">
                <a:solidFill>
                  <a:srgbClr val="FFFFFF"/>
                </a:solidFill>
                <a:latin typeface="Calibri"/>
                <a:cs typeface="Calibri"/>
              </a:rPr>
              <a:t>NDS-</a:t>
            </a:r>
            <a:r>
              <a:rPr sz="3000" dirty="0">
                <a:solidFill>
                  <a:srgbClr val="FFFFFF"/>
                </a:solidFill>
                <a:latin typeface="Calibri"/>
                <a:cs typeface="Calibri"/>
              </a:rPr>
              <a:t>3</a:t>
            </a:r>
            <a:r>
              <a:rPr sz="3000" spc="35" dirty="0">
                <a:solidFill>
                  <a:srgbClr val="FFFFFF"/>
                </a:solidFill>
                <a:latin typeface="Calibri"/>
                <a:cs typeface="Calibri"/>
              </a:rPr>
              <a:t> </a:t>
            </a:r>
            <a:r>
              <a:rPr sz="3000" dirty="0">
                <a:solidFill>
                  <a:srgbClr val="FFFFFF"/>
                </a:solidFill>
                <a:latin typeface="Calibri"/>
                <a:cs typeface="Calibri"/>
              </a:rPr>
              <a:t>semi-auto</a:t>
            </a:r>
            <a:r>
              <a:rPr sz="3000" spc="30" dirty="0">
                <a:solidFill>
                  <a:srgbClr val="FFFFFF"/>
                </a:solidFill>
                <a:latin typeface="Calibri"/>
                <a:cs typeface="Calibri"/>
              </a:rPr>
              <a:t> </a:t>
            </a:r>
            <a:r>
              <a:rPr sz="3000" dirty="0">
                <a:solidFill>
                  <a:srgbClr val="FFFFFF"/>
                </a:solidFill>
                <a:latin typeface="Calibri"/>
                <a:cs typeface="Calibri"/>
              </a:rPr>
              <a:t>AK47</a:t>
            </a:r>
            <a:r>
              <a:rPr sz="3000" spc="35" dirty="0">
                <a:solidFill>
                  <a:srgbClr val="FFFFFF"/>
                </a:solidFill>
                <a:latin typeface="Calibri"/>
                <a:cs typeface="Calibri"/>
              </a:rPr>
              <a:t> </a:t>
            </a:r>
            <a:r>
              <a:rPr sz="3000" spc="40" dirty="0">
                <a:solidFill>
                  <a:srgbClr val="FFFFFF"/>
                </a:solidFill>
                <a:latin typeface="Calibri"/>
                <a:cs typeface="Calibri"/>
              </a:rPr>
              <a:t>Pistol, </a:t>
            </a:r>
            <a:r>
              <a:rPr sz="3000" dirty="0">
                <a:solidFill>
                  <a:srgbClr val="FFFFFF"/>
                </a:solidFill>
                <a:latin typeface="Calibri"/>
                <a:cs typeface="Calibri"/>
              </a:rPr>
              <a:t>chambered</a:t>
            </a:r>
            <a:r>
              <a:rPr sz="3000" spc="114" dirty="0">
                <a:solidFill>
                  <a:srgbClr val="FFFFFF"/>
                </a:solidFill>
                <a:latin typeface="Calibri"/>
                <a:cs typeface="Calibri"/>
              </a:rPr>
              <a:t> </a:t>
            </a:r>
            <a:r>
              <a:rPr sz="3000" spc="55" dirty="0">
                <a:solidFill>
                  <a:srgbClr val="FFFFFF"/>
                </a:solidFill>
                <a:latin typeface="Calibri"/>
                <a:cs typeface="Calibri"/>
              </a:rPr>
              <a:t>in</a:t>
            </a:r>
            <a:r>
              <a:rPr sz="3000" spc="120" dirty="0">
                <a:solidFill>
                  <a:srgbClr val="FFFFFF"/>
                </a:solidFill>
                <a:latin typeface="Calibri"/>
                <a:cs typeface="Calibri"/>
              </a:rPr>
              <a:t> </a:t>
            </a:r>
            <a:r>
              <a:rPr sz="3000" spc="-10" dirty="0">
                <a:solidFill>
                  <a:srgbClr val="FFFFFF"/>
                </a:solidFill>
                <a:latin typeface="Calibri"/>
                <a:cs typeface="Calibri"/>
              </a:rPr>
              <a:t>7.62x39.</a:t>
            </a:r>
            <a:endParaRPr sz="3000">
              <a:latin typeface="Calibri"/>
              <a:cs typeface="Calibri"/>
            </a:endParaRPr>
          </a:p>
          <a:p>
            <a:pPr marL="12700" marR="5080">
              <a:lnSpc>
                <a:spcPts val="4200"/>
              </a:lnSpc>
              <a:spcBef>
                <a:spcPts val="100"/>
              </a:spcBef>
            </a:pPr>
            <a:r>
              <a:rPr sz="3000" dirty="0">
                <a:solidFill>
                  <a:srgbClr val="FFFFFF"/>
                </a:solidFill>
                <a:latin typeface="Calibri"/>
                <a:cs typeface="Calibri"/>
              </a:rPr>
              <a:t>Unlike</a:t>
            </a:r>
            <a:r>
              <a:rPr sz="3000" spc="20" dirty="0">
                <a:solidFill>
                  <a:srgbClr val="FFFFFF"/>
                </a:solidFill>
                <a:latin typeface="Calibri"/>
                <a:cs typeface="Calibri"/>
              </a:rPr>
              <a:t> </a:t>
            </a:r>
            <a:r>
              <a:rPr sz="3000" dirty="0">
                <a:solidFill>
                  <a:srgbClr val="FFFFFF"/>
                </a:solidFill>
                <a:latin typeface="Calibri"/>
                <a:cs typeface="Calibri"/>
              </a:rPr>
              <a:t>the</a:t>
            </a:r>
            <a:r>
              <a:rPr sz="3000" spc="20" dirty="0">
                <a:solidFill>
                  <a:srgbClr val="FFFFFF"/>
                </a:solidFill>
                <a:latin typeface="Calibri"/>
                <a:cs typeface="Calibri"/>
              </a:rPr>
              <a:t> </a:t>
            </a:r>
            <a:r>
              <a:rPr sz="3000" spc="50" dirty="0">
                <a:solidFill>
                  <a:srgbClr val="FFFFFF"/>
                </a:solidFill>
                <a:latin typeface="Calibri"/>
                <a:cs typeface="Calibri"/>
              </a:rPr>
              <a:t>original</a:t>
            </a:r>
            <a:r>
              <a:rPr sz="3000" spc="20" dirty="0">
                <a:solidFill>
                  <a:srgbClr val="FFFFFF"/>
                </a:solidFill>
                <a:latin typeface="Calibri"/>
                <a:cs typeface="Calibri"/>
              </a:rPr>
              <a:t> </a:t>
            </a:r>
            <a:r>
              <a:rPr sz="3000" dirty="0">
                <a:solidFill>
                  <a:srgbClr val="FFFFFF"/>
                </a:solidFill>
                <a:latin typeface="Calibri"/>
                <a:cs typeface="Calibri"/>
              </a:rPr>
              <a:t>well</a:t>
            </a:r>
            <a:r>
              <a:rPr sz="3000" spc="20" dirty="0">
                <a:solidFill>
                  <a:srgbClr val="FFFFFF"/>
                </a:solidFill>
                <a:latin typeface="Calibri"/>
                <a:cs typeface="Calibri"/>
              </a:rPr>
              <a:t> </a:t>
            </a:r>
            <a:r>
              <a:rPr sz="3000" spc="50" dirty="0">
                <a:solidFill>
                  <a:srgbClr val="FFFFFF"/>
                </a:solidFill>
                <a:latin typeface="Calibri"/>
                <a:cs typeface="Calibri"/>
              </a:rPr>
              <a:t>known</a:t>
            </a:r>
            <a:r>
              <a:rPr sz="3000" spc="20" dirty="0">
                <a:solidFill>
                  <a:srgbClr val="FFFFFF"/>
                </a:solidFill>
                <a:latin typeface="Calibri"/>
                <a:cs typeface="Calibri"/>
              </a:rPr>
              <a:t> </a:t>
            </a:r>
            <a:r>
              <a:rPr sz="3000" spc="45" dirty="0">
                <a:solidFill>
                  <a:srgbClr val="FFFFFF"/>
                </a:solidFill>
                <a:latin typeface="Calibri"/>
                <a:cs typeface="Calibri"/>
              </a:rPr>
              <a:t>design,</a:t>
            </a:r>
            <a:r>
              <a:rPr sz="3000" spc="20" dirty="0">
                <a:solidFill>
                  <a:srgbClr val="FFFFFF"/>
                </a:solidFill>
                <a:latin typeface="Calibri"/>
                <a:cs typeface="Calibri"/>
              </a:rPr>
              <a:t> </a:t>
            </a:r>
            <a:r>
              <a:rPr sz="3000" dirty="0">
                <a:solidFill>
                  <a:srgbClr val="FFFFFF"/>
                </a:solidFill>
                <a:latin typeface="Calibri"/>
                <a:cs typeface="Calibri"/>
              </a:rPr>
              <a:t>this</a:t>
            </a:r>
            <a:r>
              <a:rPr sz="3000" spc="25" dirty="0">
                <a:solidFill>
                  <a:srgbClr val="FFFFFF"/>
                </a:solidFill>
                <a:latin typeface="Calibri"/>
                <a:cs typeface="Calibri"/>
              </a:rPr>
              <a:t> </a:t>
            </a:r>
            <a:r>
              <a:rPr sz="3000" spc="35" dirty="0">
                <a:solidFill>
                  <a:srgbClr val="FFFFFF"/>
                </a:solidFill>
                <a:latin typeface="Calibri"/>
                <a:cs typeface="Calibri"/>
              </a:rPr>
              <a:t>specific </a:t>
            </a:r>
            <a:r>
              <a:rPr sz="3000" dirty="0">
                <a:solidFill>
                  <a:srgbClr val="FFFFFF"/>
                </a:solidFill>
                <a:latin typeface="Calibri"/>
                <a:cs typeface="Calibri"/>
              </a:rPr>
              <a:t>model</a:t>
            </a:r>
            <a:r>
              <a:rPr sz="3000" spc="130" dirty="0">
                <a:solidFill>
                  <a:srgbClr val="FFFFFF"/>
                </a:solidFill>
                <a:latin typeface="Calibri"/>
                <a:cs typeface="Calibri"/>
              </a:rPr>
              <a:t> </a:t>
            </a:r>
            <a:r>
              <a:rPr sz="3000" spc="65" dirty="0">
                <a:solidFill>
                  <a:srgbClr val="FFFFFF"/>
                </a:solidFill>
                <a:latin typeface="Calibri"/>
                <a:cs typeface="Calibri"/>
              </a:rPr>
              <a:t>is</a:t>
            </a:r>
            <a:r>
              <a:rPr sz="3000" spc="140" dirty="0">
                <a:solidFill>
                  <a:srgbClr val="FFFFFF"/>
                </a:solidFill>
                <a:latin typeface="Calibri"/>
                <a:cs typeface="Calibri"/>
              </a:rPr>
              <a:t> </a:t>
            </a:r>
            <a:r>
              <a:rPr sz="3000" dirty="0">
                <a:solidFill>
                  <a:srgbClr val="FFFFFF"/>
                </a:solidFill>
                <a:latin typeface="Calibri"/>
                <a:cs typeface="Calibri"/>
              </a:rPr>
              <a:t>semi-</a:t>
            </a:r>
            <a:r>
              <a:rPr sz="3000" spc="-10" dirty="0">
                <a:solidFill>
                  <a:srgbClr val="FFFFFF"/>
                </a:solidFill>
                <a:latin typeface="Calibri"/>
                <a:cs typeface="Calibri"/>
              </a:rPr>
              <a:t>automatic.</a:t>
            </a:r>
            <a:endParaRPr sz="3000">
              <a:latin typeface="Calibri"/>
              <a:cs typeface="Calibri"/>
            </a:endParaRPr>
          </a:p>
        </p:txBody>
      </p:sp>
      <p:sp>
        <p:nvSpPr>
          <p:cNvPr id="5" name="object 5"/>
          <p:cNvSpPr txBox="1">
            <a:spLocks noGrp="1"/>
          </p:cNvSpPr>
          <p:nvPr>
            <p:ph type="title"/>
          </p:nvPr>
        </p:nvSpPr>
        <p:spPr>
          <a:xfrm>
            <a:off x="7123843" y="362715"/>
            <a:ext cx="1510030" cy="1092200"/>
          </a:xfrm>
          <a:prstGeom prst="rect">
            <a:avLst/>
          </a:prstGeom>
        </p:spPr>
        <p:txBody>
          <a:bodyPr vert="horz" wrap="square" lIns="0" tIns="12065" rIns="0" bIns="0" rtlCol="0">
            <a:spAutoFit/>
          </a:bodyPr>
          <a:lstStyle/>
          <a:p>
            <a:pPr marL="697865" marR="5080" indent="-685800">
              <a:lnSpc>
                <a:spcPct val="116700"/>
              </a:lnSpc>
              <a:spcBef>
                <a:spcPts val="95"/>
              </a:spcBef>
            </a:pPr>
            <a:r>
              <a:rPr u="heavy" spc="-10" dirty="0">
                <a:solidFill>
                  <a:srgbClr val="FFFFFF"/>
                </a:solidFill>
                <a:uFill>
                  <a:solidFill>
                    <a:srgbClr val="FFFFFF"/>
                  </a:solidFill>
                </a:uFill>
              </a:rPr>
              <a:t>Quantity</a:t>
            </a:r>
            <a:r>
              <a:rPr u="none" spc="-10" dirty="0">
                <a:solidFill>
                  <a:srgbClr val="FFFFFF"/>
                </a:solidFill>
              </a:rPr>
              <a:t>: </a:t>
            </a:r>
            <a:r>
              <a:rPr u="none" spc="-50" dirty="0">
                <a:solidFill>
                  <a:srgbClr val="FFFFFF"/>
                </a:solidFill>
              </a:rPr>
              <a:t>1</a:t>
            </a:r>
          </a:p>
        </p:txBody>
      </p:sp>
      <p:sp>
        <p:nvSpPr>
          <p:cNvPr id="6" name="object 6"/>
          <p:cNvSpPr txBox="1"/>
          <p:nvPr/>
        </p:nvSpPr>
        <p:spPr>
          <a:xfrm>
            <a:off x="990600" y="9690167"/>
            <a:ext cx="16459200" cy="404598"/>
          </a:xfrm>
          <a:prstGeom prst="rect">
            <a:avLst/>
          </a:prstGeom>
          <a:solidFill>
            <a:schemeClr val="accent3">
              <a:lumMod val="60000"/>
              <a:lumOff val="40000"/>
            </a:schemeClr>
          </a:solidFill>
        </p:spPr>
        <p:txBody>
          <a:bodyPr vert="horz" wrap="square" lIns="0" tIns="12065" rIns="0" bIns="0" rtlCol="0">
            <a:spAutoFit/>
          </a:bodyPr>
          <a:lstStyle/>
          <a:p>
            <a:pPr marL="12700">
              <a:lnSpc>
                <a:spcPct val="100000"/>
              </a:lnSpc>
              <a:spcBef>
                <a:spcPts val="95"/>
              </a:spcBef>
            </a:pPr>
            <a:r>
              <a:rPr lang="en-US" sz="2550" dirty="0">
                <a:solidFill>
                  <a:srgbClr val="FF1616"/>
                </a:solidFill>
                <a:latin typeface="Calibri"/>
                <a:cs typeface="Calibri"/>
              </a:rPr>
              <a:t>Firearm</a:t>
            </a:r>
            <a:r>
              <a:rPr lang="en-US" sz="2550" spc="40" dirty="0">
                <a:solidFill>
                  <a:srgbClr val="FF1616"/>
                </a:solidFill>
                <a:latin typeface="Calibri"/>
                <a:cs typeface="Calibri"/>
              </a:rPr>
              <a:t> </a:t>
            </a:r>
            <a:r>
              <a:rPr lang="en-US" sz="2550" spc="50" dirty="0">
                <a:solidFill>
                  <a:srgbClr val="FF1616"/>
                </a:solidFill>
                <a:latin typeface="Calibri"/>
                <a:cs typeface="Calibri"/>
              </a:rPr>
              <a:t>is</a:t>
            </a:r>
            <a:r>
              <a:rPr lang="en-US" sz="2550" spc="40" dirty="0">
                <a:solidFill>
                  <a:srgbClr val="FF1616"/>
                </a:solidFill>
                <a:latin typeface="Calibri"/>
                <a:cs typeface="Calibri"/>
              </a:rPr>
              <a:t> </a:t>
            </a:r>
            <a:r>
              <a:rPr lang="en-US" sz="2550" dirty="0">
                <a:solidFill>
                  <a:srgbClr val="FF1616"/>
                </a:solidFill>
                <a:latin typeface="Calibri"/>
                <a:cs typeface="Calibri"/>
              </a:rPr>
              <a:t>for</a:t>
            </a:r>
            <a:r>
              <a:rPr lang="en-US" sz="2550" spc="45" dirty="0">
                <a:solidFill>
                  <a:srgbClr val="FF1616"/>
                </a:solidFill>
                <a:latin typeface="Calibri"/>
                <a:cs typeface="Calibri"/>
              </a:rPr>
              <a:t> demonstration and </a:t>
            </a:r>
            <a:r>
              <a:rPr lang="en-US" sz="2550" dirty="0">
                <a:solidFill>
                  <a:srgbClr val="FF1616"/>
                </a:solidFill>
                <a:latin typeface="Calibri"/>
                <a:cs typeface="Calibri"/>
              </a:rPr>
              <a:t>training</a:t>
            </a:r>
            <a:r>
              <a:rPr lang="en-US" sz="2550" spc="40" dirty="0">
                <a:solidFill>
                  <a:srgbClr val="FF1616"/>
                </a:solidFill>
                <a:latin typeface="Calibri"/>
                <a:cs typeface="Calibri"/>
              </a:rPr>
              <a:t> </a:t>
            </a:r>
            <a:r>
              <a:rPr lang="en-US" sz="2550" dirty="0">
                <a:solidFill>
                  <a:srgbClr val="FF1616"/>
                </a:solidFill>
                <a:latin typeface="Calibri"/>
                <a:cs typeface="Calibri"/>
              </a:rPr>
              <a:t>purposes</a:t>
            </a:r>
            <a:r>
              <a:rPr lang="en-US" sz="2550" spc="45" dirty="0">
                <a:solidFill>
                  <a:srgbClr val="FF1616"/>
                </a:solidFill>
                <a:latin typeface="Calibri"/>
                <a:cs typeface="Calibri"/>
              </a:rPr>
              <a:t> </a:t>
            </a:r>
            <a:r>
              <a:rPr lang="en-US" sz="2550" dirty="0">
                <a:solidFill>
                  <a:srgbClr val="FF1616"/>
                </a:solidFill>
                <a:latin typeface="Calibri"/>
                <a:cs typeface="Calibri"/>
              </a:rPr>
              <a:t>only</a:t>
            </a:r>
            <a:r>
              <a:rPr lang="en-US" sz="2550" spc="40" dirty="0">
                <a:solidFill>
                  <a:srgbClr val="FF1616"/>
                </a:solidFill>
                <a:latin typeface="Calibri"/>
                <a:cs typeface="Calibri"/>
              </a:rPr>
              <a:t>. </a:t>
            </a:r>
            <a:r>
              <a:rPr lang="en-US" sz="2550" dirty="0">
                <a:solidFill>
                  <a:srgbClr val="FF1616"/>
                </a:solidFill>
                <a:latin typeface="Calibri"/>
                <a:cs typeface="Calibri"/>
              </a:rPr>
              <a:t>Access</a:t>
            </a:r>
            <a:r>
              <a:rPr lang="en-US" sz="2550" spc="40" dirty="0">
                <a:solidFill>
                  <a:srgbClr val="FF1616"/>
                </a:solidFill>
                <a:latin typeface="Calibri"/>
                <a:cs typeface="Calibri"/>
              </a:rPr>
              <a:t> and use are restricted to firearms instructors.</a:t>
            </a:r>
            <a:endParaRPr lang="en-US" sz="2550" dirty="0">
              <a:latin typeface="Calibri"/>
              <a:cs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3754249"/>
            <a:ext cx="18287999" cy="5143499"/>
          </a:xfrm>
          <a:prstGeom prst="rect">
            <a:avLst/>
          </a:prstGeom>
        </p:spPr>
      </p:pic>
      <p:sp>
        <p:nvSpPr>
          <p:cNvPr id="3" name="object 3"/>
          <p:cNvSpPr txBox="1"/>
          <p:nvPr/>
        </p:nvSpPr>
        <p:spPr>
          <a:xfrm>
            <a:off x="178801" y="935545"/>
            <a:ext cx="6685280" cy="1528624"/>
          </a:xfrm>
          <a:prstGeom prst="rect">
            <a:avLst/>
          </a:prstGeom>
        </p:spPr>
        <p:txBody>
          <a:bodyPr vert="horz" wrap="square" lIns="0" tIns="91440" rIns="0" bIns="0" rtlCol="0">
            <a:spAutoFit/>
          </a:bodyPr>
          <a:lstStyle/>
          <a:p>
            <a:pPr marL="12700" marR="5080">
              <a:lnSpc>
                <a:spcPts val="5580"/>
              </a:lnSpc>
              <a:spcBef>
                <a:spcPts val="720"/>
              </a:spcBef>
            </a:pPr>
            <a:r>
              <a:rPr sz="5050" b="1" spc="-90" dirty="0">
                <a:solidFill>
                  <a:schemeClr val="accent3">
                    <a:lumMod val="50000"/>
                  </a:schemeClr>
                </a:solidFill>
                <a:latin typeface="Calibri"/>
                <a:cs typeface="Calibri"/>
              </a:rPr>
              <a:t>NHM</a:t>
            </a:r>
            <a:r>
              <a:rPr sz="5050" b="1" spc="-140" dirty="0">
                <a:solidFill>
                  <a:schemeClr val="accent3">
                    <a:lumMod val="50000"/>
                  </a:schemeClr>
                </a:solidFill>
                <a:latin typeface="Calibri"/>
                <a:cs typeface="Calibri"/>
              </a:rPr>
              <a:t> </a:t>
            </a:r>
            <a:r>
              <a:rPr sz="5050" b="1" spc="155" dirty="0">
                <a:solidFill>
                  <a:schemeClr val="accent3">
                    <a:lumMod val="50000"/>
                  </a:schemeClr>
                </a:solidFill>
                <a:latin typeface="Calibri"/>
                <a:cs typeface="Calibri"/>
              </a:rPr>
              <a:t>CO.</a:t>
            </a:r>
            <a:r>
              <a:rPr sz="5050" b="1" spc="-140" dirty="0">
                <a:solidFill>
                  <a:schemeClr val="accent3">
                    <a:lumMod val="50000"/>
                  </a:schemeClr>
                </a:solidFill>
                <a:latin typeface="Calibri"/>
                <a:cs typeface="Calibri"/>
              </a:rPr>
              <a:t> </a:t>
            </a:r>
            <a:r>
              <a:rPr sz="5050" b="1" spc="95" dirty="0">
                <a:solidFill>
                  <a:schemeClr val="accent3">
                    <a:lumMod val="50000"/>
                  </a:schemeClr>
                </a:solidFill>
                <a:latin typeface="Calibri"/>
                <a:cs typeface="Calibri"/>
              </a:rPr>
              <a:t>1951</a:t>
            </a:r>
            <a:r>
              <a:rPr sz="5050" b="1" spc="-140" dirty="0">
                <a:solidFill>
                  <a:schemeClr val="accent3">
                    <a:lumMod val="50000"/>
                  </a:schemeClr>
                </a:solidFill>
                <a:latin typeface="Calibri"/>
                <a:cs typeface="Calibri"/>
              </a:rPr>
              <a:t> </a:t>
            </a:r>
            <a:r>
              <a:rPr sz="5050" b="1" spc="160" dirty="0">
                <a:solidFill>
                  <a:schemeClr val="accent3">
                    <a:lumMod val="50000"/>
                  </a:schemeClr>
                </a:solidFill>
                <a:latin typeface="Calibri"/>
                <a:cs typeface="Calibri"/>
              </a:rPr>
              <a:t>RUSSIAN </a:t>
            </a:r>
            <a:r>
              <a:rPr sz="5050" b="1" spc="400" dirty="0">
                <a:solidFill>
                  <a:schemeClr val="accent3">
                    <a:lumMod val="50000"/>
                  </a:schemeClr>
                </a:solidFill>
                <a:latin typeface="Calibri"/>
                <a:cs typeface="Calibri"/>
              </a:rPr>
              <a:t>SKS</a:t>
            </a:r>
            <a:r>
              <a:rPr sz="5050" b="1" spc="-120" dirty="0">
                <a:solidFill>
                  <a:schemeClr val="accent3">
                    <a:lumMod val="50000"/>
                  </a:schemeClr>
                </a:solidFill>
                <a:latin typeface="Calibri"/>
                <a:cs typeface="Calibri"/>
              </a:rPr>
              <a:t> </a:t>
            </a:r>
            <a:r>
              <a:rPr sz="5050" b="1" spc="-10" dirty="0">
                <a:solidFill>
                  <a:schemeClr val="accent3">
                    <a:lumMod val="50000"/>
                  </a:schemeClr>
                </a:solidFill>
                <a:latin typeface="Calibri"/>
                <a:cs typeface="Calibri"/>
              </a:rPr>
              <a:t>7.62X39MM</a:t>
            </a:r>
            <a:endParaRPr sz="5050" dirty="0">
              <a:solidFill>
                <a:schemeClr val="accent3">
                  <a:lumMod val="50000"/>
                </a:schemeClr>
              </a:solidFill>
              <a:latin typeface="Calibri"/>
              <a:cs typeface="Calibri"/>
            </a:endParaRPr>
          </a:p>
        </p:txBody>
      </p:sp>
      <p:sp>
        <p:nvSpPr>
          <p:cNvPr id="4" name="object 4"/>
          <p:cNvSpPr txBox="1">
            <a:spLocks noGrp="1"/>
          </p:cNvSpPr>
          <p:nvPr>
            <p:ph type="title"/>
          </p:nvPr>
        </p:nvSpPr>
        <p:spPr>
          <a:prstGeom prst="rect">
            <a:avLst/>
          </a:prstGeom>
        </p:spPr>
        <p:txBody>
          <a:bodyPr vert="horz" wrap="square" lIns="0" tIns="12065" rIns="0" bIns="0" rtlCol="0">
            <a:spAutoFit/>
          </a:bodyPr>
          <a:lstStyle/>
          <a:p>
            <a:pPr marL="659765" marR="5080" indent="-647700">
              <a:lnSpc>
                <a:spcPct val="116700"/>
              </a:lnSpc>
              <a:spcBef>
                <a:spcPts val="95"/>
              </a:spcBef>
            </a:pPr>
            <a:r>
              <a:rPr b="1" spc="-10" dirty="0"/>
              <a:t>Quantity</a:t>
            </a:r>
            <a:r>
              <a:rPr b="1" u="none" spc="-10" dirty="0"/>
              <a:t>: </a:t>
            </a:r>
            <a:r>
              <a:rPr b="1" u="none" spc="-50" dirty="0"/>
              <a:t>1</a:t>
            </a:r>
          </a:p>
        </p:txBody>
      </p:sp>
      <p:sp>
        <p:nvSpPr>
          <p:cNvPr id="5" name="object 5"/>
          <p:cNvSpPr txBox="1"/>
          <p:nvPr/>
        </p:nvSpPr>
        <p:spPr>
          <a:xfrm>
            <a:off x="9131300" y="1118241"/>
            <a:ext cx="8938260" cy="1092479"/>
          </a:xfrm>
          <a:prstGeom prst="rect">
            <a:avLst/>
          </a:prstGeom>
        </p:spPr>
        <p:txBody>
          <a:bodyPr vert="horz" wrap="square" lIns="0" tIns="12065" rIns="0" bIns="0" rtlCol="0">
            <a:spAutoFit/>
          </a:bodyPr>
          <a:lstStyle/>
          <a:p>
            <a:pPr marL="12700" marR="5080">
              <a:lnSpc>
                <a:spcPct val="116700"/>
              </a:lnSpc>
              <a:spcBef>
                <a:spcPts val="95"/>
              </a:spcBef>
            </a:pPr>
            <a:r>
              <a:rPr sz="3000" b="1" spc="50" dirty="0">
                <a:solidFill>
                  <a:schemeClr val="accent3">
                    <a:lumMod val="50000"/>
                  </a:schemeClr>
                </a:solidFill>
                <a:latin typeface="Calibri"/>
                <a:cs typeface="Calibri"/>
              </a:rPr>
              <a:t>The</a:t>
            </a:r>
            <a:r>
              <a:rPr sz="3000" b="1" spc="30" dirty="0">
                <a:solidFill>
                  <a:schemeClr val="accent3">
                    <a:lumMod val="50000"/>
                  </a:schemeClr>
                </a:solidFill>
                <a:latin typeface="Calibri"/>
                <a:cs typeface="Calibri"/>
              </a:rPr>
              <a:t> </a:t>
            </a:r>
            <a:r>
              <a:rPr sz="3000" b="1" spc="200" dirty="0">
                <a:solidFill>
                  <a:schemeClr val="accent3">
                    <a:lumMod val="50000"/>
                  </a:schemeClr>
                </a:solidFill>
                <a:latin typeface="Calibri"/>
                <a:cs typeface="Calibri"/>
              </a:rPr>
              <a:t>SKS</a:t>
            </a:r>
            <a:r>
              <a:rPr sz="3000" b="1" spc="35" dirty="0">
                <a:solidFill>
                  <a:schemeClr val="accent3">
                    <a:lumMod val="50000"/>
                  </a:schemeClr>
                </a:solidFill>
                <a:latin typeface="Calibri"/>
                <a:cs typeface="Calibri"/>
              </a:rPr>
              <a:t> </a:t>
            </a:r>
            <a:r>
              <a:rPr sz="3000" b="1" spc="65" dirty="0">
                <a:solidFill>
                  <a:schemeClr val="accent3">
                    <a:lumMod val="50000"/>
                  </a:schemeClr>
                </a:solidFill>
                <a:latin typeface="Calibri"/>
                <a:cs typeface="Calibri"/>
              </a:rPr>
              <a:t>is</a:t>
            </a:r>
            <a:r>
              <a:rPr sz="3000" b="1" spc="30"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a:t>
            </a:r>
            <a:r>
              <a:rPr sz="3000" b="1" spc="35" dirty="0">
                <a:solidFill>
                  <a:schemeClr val="accent3">
                    <a:lumMod val="50000"/>
                  </a:schemeClr>
                </a:solidFill>
                <a:latin typeface="Calibri"/>
                <a:cs typeface="Calibri"/>
              </a:rPr>
              <a:t> </a:t>
            </a:r>
            <a:r>
              <a:rPr sz="3000" b="1" spc="50" dirty="0">
                <a:solidFill>
                  <a:schemeClr val="accent3">
                    <a:lumMod val="50000"/>
                  </a:schemeClr>
                </a:solidFill>
                <a:latin typeface="Calibri"/>
                <a:cs typeface="Calibri"/>
              </a:rPr>
              <a:t>Soviet</a:t>
            </a:r>
            <a:r>
              <a:rPr sz="3000" b="1" spc="35" dirty="0">
                <a:solidFill>
                  <a:schemeClr val="accent3">
                    <a:lumMod val="50000"/>
                  </a:schemeClr>
                </a:solidFill>
                <a:latin typeface="Calibri"/>
                <a:cs typeface="Calibri"/>
              </a:rPr>
              <a:t> </a:t>
            </a:r>
            <a:r>
              <a:rPr lang="en-US" sz="3000" b="1" spc="35" dirty="0">
                <a:solidFill>
                  <a:schemeClr val="accent3">
                    <a:lumMod val="50000"/>
                  </a:schemeClr>
                </a:solidFill>
                <a:latin typeface="Calibri"/>
                <a:cs typeface="Calibri"/>
              </a:rPr>
              <a:t>style </a:t>
            </a:r>
            <a:r>
              <a:rPr sz="3000" b="1" dirty="0">
                <a:solidFill>
                  <a:schemeClr val="accent3">
                    <a:lumMod val="50000"/>
                  </a:schemeClr>
                </a:solidFill>
                <a:latin typeface="Calibri"/>
                <a:cs typeface="Calibri"/>
              </a:rPr>
              <a:t>semiautomatic,</a:t>
            </a:r>
            <a:r>
              <a:rPr sz="3000" b="1" spc="3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self-</a:t>
            </a:r>
            <a:r>
              <a:rPr sz="3000" b="1" spc="55" dirty="0">
                <a:solidFill>
                  <a:schemeClr val="accent3">
                    <a:lumMod val="50000"/>
                  </a:schemeClr>
                </a:solidFill>
                <a:latin typeface="Calibri"/>
                <a:cs typeface="Calibri"/>
              </a:rPr>
              <a:t>loading,</a:t>
            </a:r>
            <a:r>
              <a:rPr sz="3000" b="1" spc="3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carbine,</a:t>
            </a:r>
            <a:r>
              <a:rPr sz="3000" b="1" spc="8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chambered</a:t>
            </a:r>
            <a:r>
              <a:rPr sz="3000" b="1" spc="7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for</a:t>
            </a:r>
            <a:r>
              <a:rPr sz="3000" b="1" spc="8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the</a:t>
            </a:r>
            <a:r>
              <a:rPr sz="3000" b="1" spc="7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7.62x39mm</a:t>
            </a:r>
            <a:r>
              <a:rPr sz="3000" b="1" spc="80" dirty="0">
                <a:solidFill>
                  <a:schemeClr val="accent3">
                    <a:lumMod val="50000"/>
                  </a:schemeClr>
                </a:solidFill>
                <a:latin typeface="Calibri"/>
                <a:cs typeface="Calibri"/>
              </a:rPr>
              <a:t> </a:t>
            </a:r>
            <a:r>
              <a:rPr sz="3000" b="1" spc="-10" dirty="0">
                <a:solidFill>
                  <a:schemeClr val="accent3">
                    <a:lumMod val="50000"/>
                  </a:schemeClr>
                </a:solidFill>
                <a:latin typeface="Calibri"/>
                <a:cs typeface="Calibri"/>
              </a:rPr>
              <a:t>round.</a:t>
            </a:r>
            <a:endParaRPr sz="3000" b="1" dirty="0">
              <a:solidFill>
                <a:schemeClr val="accent3">
                  <a:lumMod val="50000"/>
                </a:schemeClr>
              </a:solidFill>
              <a:latin typeface="Calibri"/>
              <a:cs typeface="Calibri"/>
            </a:endParaRPr>
          </a:p>
        </p:txBody>
      </p:sp>
      <p:sp>
        <p:nvSpPr>
          <p:cNvPr id="7" name="object 7"/>
          <p:cNvSpPr txBox="1"/>
          <p:nvPr/>
        </p:nvSpPr>
        <p:spPr>
          <a:xfrm>
            <a:off x="838200" y="9008150"/>
            <a:ext cx="16002000" cy="404598"/>
          </a:xfrm>
          <a:prstGeom prst="rect">
            <a:avLst/>
          </a:prstGeom>
          <a:solidFill>
            <a:schemeClr val="accent3">
              <a:lumMod val="60000"/>
              <a:lumOff val="40000"/>
            </a:schemeClr>
          </a:solidFill>
        </p:spPr>
        <p:txBody>
          <a:bodyPr vert="horz" wrap="square" lIns="0" tIns="12065" rIns="0" bIns="0" rtlCol="0">
            <a:spAutoFit/>
          </a:bodyPr>
          <a:lstStyle/>
          <a:p>
            <a:pPr marL="12700">
              <a:lnSpc>
                <a:spcPct val="100000"/>
              </a:lnSpc>
              <a:spcBef>
                <a:spcPts val="95"/>
              </a:spcBef>
            </a:pPr>
            <a:r>
              <a:rPr lang="en-US" sz="2550" dirty="0">
                <a:solidFill>
                  <a:srgbClr val="FF1616"/>
                </a:solidFill>
                <a:latin typeface="Calibri"/>
                <a:cs typeface="Calibri"/>
              </a:rPr>
              <a:t>Firearm</a:t>
            </a:r>
            <a:r>
              <a:rPr lang="en-US" sz="2550" spc="40" dirty="0">
                <a:solidFill>
                  <a:srgbClr val="FF1616"/>
                </a:solidFill>
                <a:latin typeface="Calibri"/>
                <a:cs typeface="Calibri"/>
              </a:rPr>
              <a:t> </a:t>
            </a:r>
            <a:r>
              <a:rPr lang="en-US" sz="2550" spc="50" dirty="0">
                <a:solidFill>
                  <a:srgbClr val="FF1616"/>
                </a:solidFill>
                <a:latin typeface="Calibri"/>
                <a:cs typeface="Calibri"/>
              </a:rPr>
              <a:t>is</a:t>
            </a:r>
            <a:r>
              <a:rPr lang="en-US" sz="2550" spc="40" dirty="0">
                <a:solidFill>
                  <a:srgbClr val="FF1616"/>
                </a:solidFill>
                <a:latin typeface="Calibri"/>
                <a:cs typeface="Calibri"/>
              </a:rPr>
              <a:t> </a:t>
            </a:r>
            <a:r>
              <a:rPr lang="en-US" sz="2550" dirty="0">
                <a:solidFill>
                  <a:srgbClr val="FF1616"/>
                </a:solidFill>
                <a:latin typeface="Calibri"/>
                <a:cs typeface="Calibri"/>
              </a:rPr>
              <a:t>for</a:t>
            </a:r>
            <a:r>
              <a:rPr lang="en-US" sz="2550" spc="45" dirty="0">
                <a:solidFill>
                  <a:srgbClr val="FF1616"/>
                </a:solidFill>
                <a:latin typeface="Calibri"/>
                <a:cs typeface="Calibri"/>
              </a:rPr>
              <a:t> demonstration and </a:t>
            </a:r>
            <a:r>
              <a:rPr lang="en-US" sz="2550" dirty="0">
                <a:solidFill>
                  <a:srgbClr val="FF1616"/>
                </a:solidFill>
                <a:latin typeface="Calibri"/>
                <a:cs typeface="Calibri"/>
              </a:rPr>
              <a:t>training</a:t>
            </a:r>
            <a:r>
              <a:rPr lang="en-US" sz="2550" spc="40" dirty="0">
                <a:solidFill>
                  <a:srgbClr val="FF1616"/>
                </a:solidFill>
                <a:latin typeface="Calibri"/>
                <a:cs typeface="Calibri"/>
              </a:rPr>
              <a:t> </a:t>
            </a:r>
            <a:r>
              <a:rPr lang="en-US" sz="2550" dirty="0">
                <a:solidFill>
                  <a:srgbClr val="FF1616"/>
                </a:solidFill>
                <a:latin typeface="Calibri"/>
                <a:cs typeface="Calibri"/>
              </a:rPr>
              <a:t>purposes</a:t>
            </a:r>
            <a:r>
              <a:rPr lang="en-US" sz="2550" spc="45" dirty="0">
                <a:solidFill>
                  <a:srgbClr val="FF1616"/>
                </a:solidFill>
                <a:latin typeface="Calibri"/>
                <a:cs typeface="Calibri"/>
              </a:rPr>
              <a:t> </a:t>
            </a:r>
            <a:r>
              <a:rPr lang="en-US" sz="2550" dirty="0">
                <a:solidFill>
                  <a:srgbClr val="FF1616"/>
                </a:solidFill>
                <a:latin typeface="Calibri"/>
                <a:cs typeface="Calibri"/>
              </a:rPr>
              <a:t>only</a:t>
            </a:r>
            <a:r>
              <a:rPr lang="en-US" sz="2550" spc="40" dirty="0">
                <a:solidFill>
                  <a:srgbClr val="FF1616"/>
                </a:solidFill>
                <a:latin typeface="Calibri"/>
                <a:cs typeface="Calibri"/>
              </a:rPr>
              <a:t>. </a:t>
            </a:r>
            <a:r>
              <a:rPr lang="en-US" sz="2550" dirty="0">
                <a:solidFill>
                  <a:srgbClr val="FF1616"/>
                </a:solidFill>
                <a:latin typeface="Calibri"/>
                <a:cs typeface="Calibri"/>
              </a:rPr>
              <a:t>Access</a:t>
            </a:r>
            <a:r>
              <a:rPr lang="en-US" sz="2550" spc="40" dirty="0">
                <a:solidFill>
                  <a:srgbClr val="FF1616"/>
                </a:solidFill>
                <a:latin typeface="Calibri"/>
                <a:cs typeface="Calibri"/>
              </a:rPr>
              <a:t> and use are restricted to firearms instructors.</a:t>
            </a:r>
            <a:endParaRPr lang="en-US" sz="2550" dirty="0">
              <a:latin typeface="Calibri"/>
              <a:cs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a:xfrm>
            <a:off x="5867400" y="4000500"/>
            <a:ext cx="8494395" cy="1477328"/>
          </a:xfrm>
        </p:spPr>
        <p:txBody>
          <a:bodyPr/>
          <a:lstStyle/>
          <a:p>
            <a:r>
              <a:rPr lang="en-US" sz="9600" dirty="0"/>
              <a:t>Questions?</a:t>
            </a:r>
          </a:p>
        </p:txBody>
      </p:sp>
    </p:spTree>
    <p:extLst>
      <p:ext uri="{BB962C8B-B14F-4D97-AF65-F5344CB8AC3E}">
        <p14:creationId xmlns:p14="http://schemas.microsoft.com/office/powerpoint/2010/main" val="1039540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144000" y="0"/>
            <a:ext cx="9143999" cy="10286999"/>
          </a:xfrm>
          <a:prstGeom prst="rect">
            <a:avLst/>
          </a:prstGeom>
        </p:spPr>
      </p:pic>
      <p:sp>
        <p:nvSpPr>
          <p:cNvPr id="3" name="object 3"/>
          <p:cNvSpPr txBox="1">
            <a:spLocks noGrp="1"/>
          </p:cNvSpPr>
          <p:nvPr>
            <p:ph type="title"/>
          </p:nvPr>
        </p:nvSpPr>
        <p:spPr>
          <a:xfrm>
            <a:off x="362644" y="237658"/>
            <a:ext cx="8341995" cy="2359025"/>
          </a:xfrm>
          <a:prstGeom prst="rect">
            <a:avLst/>
          </a:prstGeom>
        </p:spPr>
        <p:txBody>
          <a:bodyPr vert="horz" wrap="square" lIns="0" tIns="128905" rIns="0" bIns="0" rtlCol="0">
            <a:spAutoFit/>
          </a:bodyPr>
          <a:lstStyle/>
          <a:p>
            <a:pPr marL="12700" marR="5080" indent="1488440">
              <a:lnSpc>
                <a:spcPts val="8780"/>
              </a:lnSpc>
              <a:spcBef>
                <a:spcPts val="1015"/>
              </a:spcBef>
            </a:pPr>
            <a:r>
              <a:rPr sz="8000" b="1" u="none" spc="85" dirty="0">
                <a:solidFill>
                  <a:srgbClr val="FFFFFF"/>
                </a:solidFill>
                <a:latin typeface="Calibri"/>
                <a:cs typeface="Calibri"/>
              </a:rPr>
              <a:t>SWAT/Crisis </a:t>
            </a:r>
            <a:r>
              <a:rPr sz="8000" b="1" u="none" spc="225" dirty="0">
                <a:solidFill>
                  <a:srgbClr val="FFFFFF"/>
                </a:solidFill>
                <a:latin typeface="Calibri"/>
                <a:cs typeface="Calibri"/>
              </a:rPr>
              <a:t>Response</a:t>
            </a:r>
            <a:r>
              <a:rPr sz="8000" b="1" u="none" spc="-190" dirty="0">
                <a:solidFill>
                  <a:srgbClr val="FFFFFF"/>
                </a:solidFill>
                <a:latin typeface="Calibri"/>
                <a:cs typeface="Calibri"/>
              </a:rPr>
              <a:t> </a:t>
            </a:r>
            <a:r>
              <a:rPr sz="8000" b="1" u="none" spc="200" dirty="0">
                <a:solidFill>
                  <a:srgbClr val="FFFFFF"/>
                </a:solidFill>
                <a:latin typeface="Calibri"/>
                <a:cs typeface="Calibri"/>
              </a:rPr>
              <a:t>Unit</a:t>
            </a:r>
            <a:r>
              <a:rPr sz="8000" b="1" u="none" spc="-190" dirty="0">
                <a:solidFill>
                  <a:srgbClr val="FFFFFF"/>
                </a:solidFill>
                <a:latin typeface="Calibri"/>
                <a:cs typeface="Calibri"/>
              </a:rPr>
              <a:t> </a:t>
            </a:r>
            <a:r>
              <a:rPr sz="8000" b="1" u="none" spc="40" dirty="0">
                <a:solidFill>
                  <a:srgbClr val="FFFFFF"/>
                </a:solidFill>
                <a:latin typeface="Calibri"/>
                <a:cs typeface="Calibri"/>
              </a:rPr>
              <a:t>Van</a:t>
            </a:r>
            <a:endParaRPr sz="8000">
              <a:latin typeface="Calibri"/>
              <a:cs typeface="Calibri"/>
            </a:endParaRPr>
          </a:p>
        </p:txBody>
      </p:sp>
      <p:sp>
        <p:nvSpPr>
          <p:cNvPr id="4" name="object 4"/>
          <p:cNvSpPr txBox="1"/>
          <p:nvPr/>
        </p:nvSpPr>
        <p:spPr>
          <a:xfrm>
            <a:off x="586402" y="3010799"/>
            <a:ext cx="1510030" cy="1092200"/>
          </a:xfrm>
          <a:prstGeom prst="rect">
            <a:avLst/>
          </a:prstGeom>
        </p:spPr>
        <p:txBody>
          <a:bodyPr vert="horz" wrap="square" lIns="0" tIns="12065" rIns="0" bIns="0" rtlCol="0">
            <a:spAutoFit/>
          </a:bodyPr>
          <a:lstStyle/>
          <a:p>
            <a:pPr marL="697865" marR="5080" indent="-685800">
              <a:lnSpc>
                <a:spcPct val="116700"/>
              </a:lnSpc>
              <a:spcBef>
                <a:spcPts val="95"/>
              </a:spcBef>
            </a:pPr>
            <a:r>
              <a:rPr sz="3000" u="heavy" spc="-10" dirty="0">
                <a:solidFill>
                  <a:srgbClr val="FFFFFF"/>
                </a:solidFill>
                <a:uFill>
                  <a:solidFill>
                    <a:srgbClr val="FFFFFF"/>
                  </a:solidFill>
                </a:uFill>
                <a:latin typeface="Calibri"/>
                <a:cs typeface="Calibri"/>
              </a:rPr>
              <a:t>Quantity</a:t>
            </a:r>
            <a:r>
              <a:rPr sz="3000" spc="-10" dirty="0">
                <a:solidFill>
                  <a:srgbClr val="FFFFFF"/>
                </a:solidFill>
                <a:latin typeface="Calibri"/>
                <a:cs typeface="Calibri"/>
              </a:rPr>
              <a:t>: </a:t>
            </a:r>
            <a:r>
              <a:rPr sz="3000" spc="-50" dirty="0">
                <a:solidFill>
                  <a:srgbClr val="FFFFFF"/>
                </a:solidFill>
                <a:latin typeface="Calibri"/>
                <a:cs typeface="Calibri"/>
              </a:rPr>
              <a:t>1</a:t>
            </a:r>
            <a:endParaRPr sz="3000">
              <a:latin typeface="Calibri"/>
              <a:cs typeface="Calibri"/>
            </a:endParaRPr>
          </a:p>
        </p:txBody>
      </p:sp>
      <p:sp>
        <p:nvSpPr>
          <p:cNvPr id="6" name="object 6"/>
          <p:cNvSpPr txBox="1"/>
          <p:nvPr/>
        </p:nvSpPr>
        <p:spPr>
          <a:xfrm>
            <a:off x="2812474" y="3062586"/>
            <a:ext cx="5892165" cy="948978"/>
          </a:xfrm>
          <a:prstGeom prst="rect">
            <a:avLst/>
          </a:prstGeom>
        </p:spPr>
        <p:txBody>
          <a:bodyPr vert="horz" wrap="square" lIns="0" tIns="12700" rIns="0" bIns="0" rtlCol="0">
            <a:spAutoFit/>
          </a:bodyPr>
          <a:lstStyle/>
          <a:p>
            <a:pPr marL="12700">
              <a:lnSpc>
                <a:spcPct val="100000"/>
              </a:lnSpc>
              <a:spcBef>
                <a:spcPts val="100"/>
              </a:spcBef>
              <a:tabLst>
                <a:tab pos="2856230" algn="l"/>
              </a:tabLst>
            </a:pPr>
            <a:r>
              <a:rPr sz="3000" u="heavy" dirty="0">
                <a:solidFill>
                  <a:srgbClr val="FFFFFF"/>
                </a:solidFill>
                <a:uFill>
                  <a:solidFill>
                    <a:srgbClr val="FFFFFF"/>
                  </a:solidFill>
                </a:uFill>
                <a:latin typeface="Calibri"/>
                <a:cs typeface="Calibri"/>
              </a:rPr>
              <a:t>Year</a:t>
            </a:r>
            <a:r>
              <a:rPr sz="3000" u="heavy" spc="-80" dirty="0">
                <a:solidFill>
                  <a:srgbClr val="FFFFFF"/>
                </a:solidFill>
                <a:uFill>
                  <a:solidFill>
                    <a:srgbClr val="FFFFFF"/>
                  </a:solidFill>
                </a:uFill>
                <a:latin typeface="Calibri"/>
                <a:cs typeface="Calibri"/>
              </a:rPr>
              <a:t> </a:t>
            </a:r>
            <a:r>
              <a:rPr sz="3000" u="heavy" spc="-10" dirty="0">
                <a:solidFill>
                  <a:srgbClr val="FFFFFF"/>
                </a:solidFill>
                <a:uFill>
                  <a:solidFill>
                    <a:srgbClr val="FFFFFF"/>
                  </a:solidFill>
                </a:uFill>
                <a:latin typeface="Calibri"/>
                <a:cs typeface="Calibri"/>
              </a:rPr>
              <a:t>Acquired</a:t>
            </a:r>
            <a:r>
              <a:rPr sz="3000" spc="-10" dirty="0">
                <a:solidFill>
                  <a:srgbClr val="FFFFFF"/>
                </a:solidFill>
                <a:latin typeface="Calibri"/>
                <a:cs typeface="Calibri"/>
              </a:rPr>
              <a:t>:</a:t>
            </a:r>
            <a:r>
              <a:rPr sz="3000" dirty="0">
                <a:solidFill>
                  <a:srgbClr val="FFFFFF"/>
                </a:solidFill>
                <a:latin typeface="Calibri"/>
                <a:cs typeface="Calibri"/>
              </a:rPr>
              <a:t>	</a:t>
            </a:r>
            <a:endParaRPr lang="en-US" sz="3000" spc="-10" dirty="0">
              <a:solidFill>
                <a:srgbClr val="FFFFFF"/>
              </a:solidFill>
              <a:latin typeface="Calibri"/>
              <a:cs typeface="Calibri"/>
            </a:endParaRPr>
          </a:p>
          <a:p>
            <a:pPr marL="12700">
              <a:lnSpc>
                <a:spcPct val="100000"/>
              </a:lnSpc>
              <a:spcBef>
                <a:spcPts val="100"/>
              </a:spcBef>
              <a:tabLst>
                <a:tab pos="2856230" algn="l"/>
              </a:tabLst>
            </a:pPr>
            <a:r>
              <a:rPr lang="en-US" sz="3000" spc="-10" dirty="0">
                <a:solidFill>
                  <a:srgbClr val="FFFFFF"/>
                </a:solidFill>
                <a:latin typeface="Calibri"/>
                <a:cs typeface="Calibri"/>
              </a:rPr>
              <a:t>      </a:t>
            </a:r>
            <a:r>
              <a:rPr lang="en-US" sz="3000" spc="-10" dirty="0">
                <a:solidFill>
                  <a:schemeClr val="bg1"/>
                </a:solidFill>
                <a:latin typeface="Calibri"/>
                <a:cs typeface="Calibri"/>
              </a:rPr>
              <a:t>2007</a:t>
            </a:r>
            <a:r>
              <a:rPr lang="en-US" sz="3000" spc="-10" dirty="0">
                <a:solidFill>
                  <a:srgbClr val="FFFFFF"/>
                </a:solidFill>
                <a:latin typeface="Calibri"/>
                <a:cs typeface="Calibri"/>
              </a:rPr>
              <a:t>	               </a:t>
            </a:r>
            <a:endParaRPr sz="3000" dirty="0">
              <a:latin typeface="Calibri"/>
              <a:cs typeface="Calibri"/>
            </a:endParaRPr>
          </a:p>
        </p:txBody>
      </p:sp>
      <p:sp>
        <p:nvSpPr>
          <p:cNvPr id="7" name="object 7"/>
          <p:cNvSpPr txBox="1"/>
          <p:nvPr/>
        </p:nvSpPr>
        <p:spPr>
          <a:xfrm>
            <a:off x="362644" y="5741532"/>
            <a:ext cx="2571750" cy="1092200"/>
          </a:xfrm>
          <a:prstGeom prst="rect">
            <a:avLst/>
          </a:prstGeom>
        </p:spPr>
        <p:txBody>
          <a:bodyPr vert="horz" wrap="square" lIns="0" tIns="88900" rIns="0" bIns="0" rtlCol="0">
            <a:spAutoFit/>
          </a:bodyPr>
          <a:lstStyle/>
          <a:p>
            <a:pPr algn="ctr">
              <a:lnSpc>
                <a:spcPct val="100000"/>
              </a:lnSpc>
              <a:spcBef>
                <a:spcPts val="700"/>
              </a:spcBef>
            </a:pPr>
            <a:r>
              <a:rPr lang="en-US" sz="3000" u="heavy" spc="60" dirty="0">
                <a:solidFill>
                  <a:srgbClr val="FFFFFF"/>
                </a:solidFill>
                <a:uFill>
                  <a:solidFill>
                    <a:srgbClr val="FFFFFF"/>
                  </a:solidFill>
                </a:uFill>
                <a:latin typeface="Calibri"/>
                <a:cs typeface="Calibri"/>
              </a:rPr>
              <a:t>COST</a:t>
            </a:r>
            <a:endParaRPr sz="3000" dirty="0">
              <a:latin typeface="Calibri"/>
              <a:cs typeface="Calibri"/>
            </a:endParaRPr>
          </a:p>
          <a:p>
            <a:pPr marL="75565" algn="ctr">
              <a:lnSpc>
                <a:spcPct val="100000"/>
              </a:lnSpc>
              <a:spcBef>
                <a:spcPts val="600"/>
              </a:spcBef>
            </a:pPr>
            <a:r>
              <a:rPr sz="3000" spc="-10" dirty="0">
                <a:solidFill>
                  <a:srgbClr val="FFFFFF"/>
                </a:solidFill>
                <a:latin typeface="Calibri"/>
                <a:cs typeface="Calibri"/>
              </a:rPr>
              <a:t>$</a:t>
            </a:r>
            <a:r>
              <a:rPr lang="en-US" sz="3000" spc="-10" dirty="0">
                <a:solidFill>
                  <a:srgbClr val="FFFFFF"/>
                </a:solidFill>
                <a:latin typeface="Calibri"/>
                <a:cs typeface="Calibri"/>
              </a:rPr>
              <a:t>65,329</a:t>
            </a:r>
            <a:endParaRPr sz="3000" dirty="0">
              <a:latin typeface="Calibri"/>
              <a:cs typeface="Calibri"/>
            </a:endParaRPr>
          </a:p>
        </p:txBody>
      </p:sp>
      <p:sp>
        <p:nvSpPr>
          <p:cNvPr id="8" name="object 8"/>
          <p:cNvSpPr txBox="1"/>
          <p:nvPr/>
        </p:nvSpPr>
        <p:spPr>
          <a:xfrm>
            <a:off x="3827824" y="5730866"/>
            <a:ext cx="4325576" cy="1102866"/>
          </a:xfrm>
          <a:prstGeom prst="rect">
            <a:avLst/>
          </a:prstGeom>
        </p:spPr>
        <p:txBody>
          <a:bodyPr vert="horz" wrap="square" lIns="0" tIns="88900" rIns="0" bIns="0" rtlCol="0">
            <a:spAutoFit/>
          </a:bodyPr>
          <a:lstStyle/>
          <a:p>
            <a:pPr marL="12700">
              <a:lnSpc>
                <a:spcPct val="100000"/>
              </a:lnSpc>
              <a:spcBef>
                <a:spcPts val="700"/>
              </a:spcBef>
            </a:pPr>
            <a:r>
              <a:rPr lang="en-US" sz="3000" u="heavy" spc="200" dirty="0">
                <a:solidFill>
                  <a:srgbClr val="FFFFFF"/>
                </a:solidFill>
                <a:uFill>
                  <a:solidFill>
                    <a:srgbClr val="FFFFFF"/>
                  </a:solidFill>
                </a:uFill>
                <a:latin typeface="Calibri"/>
                <a:cs typeface="Calibri"/>
              </a:rPr>
              <a:t>Maintenance </a:t>
            </a:r>
            <a:r>
              <a:rPr sz="3000" u="heavy" spc="-20" dirty="0">
                <a:solidFill>
                  <a:srgbClr val="FFFFFF"/>
                </a:solidFill>
                <a:uFill>
                  <a:solidFill>
                    <a:srgbClr val="FFFFFF"/>
                  </a:solidFill>
                </a:uFill>
                <a:latin typeface="Calibri"/>
                <a:cs typeface="Calibri"/>
              </a:rPr>
              <a:t>Cos</a:t>
            </a:r>
            <a:r>
              <a:rPr lang="en-US" sz="3000" u="heavy" spc="-20" dirty="0">
                <a:solidFill>
                  <a:srgbClr val="FFFFFF"/>
                </a:solidFill>
                <a:uFill>
                  <a:solidFill>
                    <a:srgbClr val="FFFFFF"/>
                  </a:solidFill>
                </a:uFill>
                <a:latin typeface="Calibri"/>
                <a:cs typeface="Calibri"/>
              </a:rPr>
              <a:t>t</a:t>
            </a:r>
            <a:endParaRPr lang="en-US" sz="3000" dirty="0">
              <a:latin typeface="Calibri"/>
              <a:cs typeface="Calibri"/>
            </a:endParaRPr>
          </a:p>
          <a:p>
            <a:pPr marL="12700">
              <a:lnSpc>
                <a:spcPct val="100000"/>
              </a:lnSpc>
              <a:spcBef>
                <a:spcPts val="700"/>
              </a:spcBef>
            </a:pPr>
            <a:r>
              <a:rPr lang="en-US" sz="3000" spc="-10" dirty="0">
                <a:solidFill>
                  <a:srgbClr val="FFFFFF"/>
                </a:solidFill>
                <a:latin typeface="Calibri"/>
                <a:cs typeface="Calibri"/>
              </a:rPr>
              <a:t>2024-2025 $2,084.85</a:t>
            </a:r>
            <a:endParaRPr sz="3000" dirty="0">
              <a:latin typeface="Calibri"/>
              <a:cs typeface="Calibri"/>
            </a:endParaRPr>
          </a:p>
        </p:txBody>
      </p:sp>
      <p:sp>
        <p:nvSpPr>
          <p:cNvPr id="9" name="TextBox 8"/>
          <p:cNvSpPr txBox="1"/>
          <p:nvPr/>
        </p:nvSpPr>
        <p:spPr>
          <a:xfrm>
            <a:off x="5638801" y="2971151"/>
            <a:ext cx="3065838" cy="1212833"/>
          </a:xfrm>
          <a:prstGeom prst="rect">
            <a:avLst/>
          </a:prstGeom>
          <a:noFill/>
        </p:spPr>
        <p:txBody>
          <a:bodyPr wrap="square" rtlCol="0">
            <a:spAutoFit/>
          </a:bodyPr>
          <a:lstStyle/>
          <a:p>
            <a:pPr>
              <a:lnSpc>
                <a:spcPct val="150000"/>
              </a:lnSpc>
            </a:pPr>
            <a:r>
              <a:rPr lang="en-US" sz="2400" u="sng" dirty="0">
                <a:solidFill>
                  <a:schemeClr val="bg1"/>
                </a:solidFill>
              </a:rPr>
              <a:t>Deployed 2024-2025</a:t>
            </a:r>
            <a:endParaRPr lang="en-US" sz="2400" dirty="0">
              <a:solidFill>
                <a:schemeClr val="bg1"/>
              </a:solidFill>
            </a:endParaRPr>
          </a:p>
          <a:p>
            <a:pPr>
              <a:lnSpc>
                <a:spcPct val="150000"/>
              </a:lnSpc>
            </a:pPr>
            <a:r>
              <a:rPr lang="en-US" sz="2400" dirty="0">
                <a:solidFill>
                  <a:schemeClr val="bg1"/>
                </a:solidFill>
              </a:rPr>
              <a:t>    	</a:t>
            </a:r>
            <a:r>
              <a:rPr lang="en-US" sz="2800" dirty="0">
                <a:solidFill>
                  <a:schemeClr val="bg1"/>
                </a:solidFill>
              </a:rPr>
              <a:t> 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3"/>
            <a:ext cx="8343899" cy="10286996"/>
          </a:xfrm>
          <a:prstGeom prst="rect">
            <a:avLst/>
          </a:prstGeom>
        </p:spPr>
      </p:pic>
      <p:sp>
        <p:nvSpPr>
          <p:cNvPr id="3" name="object 3"/>
          <p:cNvSpPr txBox="1">
            <a:spLocks noGrp="1"/>
          </p:cNvSpPr>
          <p:nvPr>
            <p:ph type="title"/>
          </p:nvPr>
        </p:nvSpPr>
        <p:spPr>
          <a:xfrm>
            <a:off x="8680356" y="965267"/>
            <a:ext cx="5507355" cy="1244600"/>
          </a:xfrm>
          <a:prstGeom prst="rect">
            <a:avLst/>
          </a:prstGeom>
        </p:spPr>
        <p:txBody>
          <a:bodyPr vert="horz" wrap="square" lIns="0" tIns="12700" rIns="0" bIns="0" rtlCol="0">
            <a:spAutoFit/>
          </a:bodyPr>
          <a:lstStyle/>
          <a:p>
            <a:pPr marL="12700">
              <a:lnSpc>
                <a:spcPct val="100000"/>
              </a:lnSpc>
              <a:spcBef>
                <a:spcPts val="100"/>
              </a:spcBef>
            </a:pPr>
            <a:r>
              <a:rPr sz="8000" b="1" u="none" spc="204" dirty="0">
                <a:solidFill>
                  <a:schemeClr val="accent3">
                    <a:lumMod val="50000"/>
                  </a:schemeClr>
                </a:solidFill>
                <a:latin typeface="Calibri"/>
                <a:cs typeface="Calibri"/>
              </a:rPr>
              <a:t>Description:</a:t>
            </a:r>
            <a:endParaRPr sz="8000" dirty="0">
              <a:solidFill>
                <a:schemeClr val="accent3">
                  <a:lumMod val="50000"/>
                </a:schemeClr>
              </a:solidFill>
              <a:latin typeface="Calibri"/>
              <a:cs typeface="Calibri"/>
            </a:endParaRPr>
          </a:p>
        </p:txBody>
      </p:sp>
      <p:sp>
        <p:nvSpPr>
          <p:cNvPr id="4" name="object 4"/>
          <p:cNvSpPr txBox="1"/>
          <p:nvPr/>
        </p:nvSpPr>
        <p:spPr>
          <a:xfrm>
            <a:off x="8680356" y="2136776"/>
            <a:ext cx="8860155" cy="4701159"/>
          </a:xfrm>
          <a:prstGeom prst="rect">
            <a:avLst/>
          </a:prstGeom>
        </p:spPr>
        <p:txBody>
          <a:bodyPr vert="horz" wrap="square" lIns="0" tIns="12065" rIns="0" bIns="0" rtlCol="0">
            <a:spAutoFit/>
          </a:bodyPr>
          <a:lstStyle/>
          <a:p>
            <a:pPr marL="978535" marR="83820">
              <a:lnSpc>
                <a:spcPct val="116700"/>
              </a:lnSpc>
              <a:spcBef>
                <a:spcPts val="95"/>
              </a:spcBef>
            </a:pPr>
            <a:r>
              <a:rPr sz="3000" b="1" dirty="0">
                <a:solidFill>
                  <a:schemeClr val="accent3">
                    <a:lumMod val="50000"/>
                  </a:schemeClr>
                </a:solidFill>
                <a:latin typeface="Calibri"/>
                <a:cs typeface="Calibri"/>
              </a:rPr>
              <a:t>Repurposed</a:t>
            </a:r>
            <a:r>
              <a:rPr sz="3000" b="1" spc="50" dirty="0">
                <a:solidFill>
                  <a:schemeClr val="accent3">
                    <a:lumMod val="50000"/>
                  </a:schemeClr>
                </a:solidFill>
                <a:latin typeface="Calibri"/>
                <a:cs typeface="Calibri"/>
              </a:rPr>
              <a:t> ambulance, </a:t>
            </a:r>
            <a:r>
              <a:rPr lang="en-US" sz="3000" b="1" dirty="0">
                <a:solidFill>
                  <a:schemeClr val="accent3">
                    <a:lumMod val="50000"/>
                  </a:schemeClr>
                </a:solidFill>
                <a:latin typeface="Calibri"/>
                <a:cs typeface="Calibri"/>
              </a:rPr>
              <a:t>obtained from South Lake Fire District.</a:t>
            </a:r>
            <a:endParaRPr sz="3000" b="1" dirty="0">
              <a:solidFill>
                <a:schemeClr val="accent3">
                  <a:lumMod val="50000"/>
                </a:schemeClr>
              </a:solidFill>
              <a:latin typeface="Calibri"/>
              <a:cs typeface="Calibri"/>
            </a:endParaRPr>
          </a:p>
          <a:p>
            <a:pPr>
              <a:lnSpc>
                <a:spcPct val="100000"/>
              </a:lnSpc>
              <a:spcBef>
                <a:spcPts val="30"/>
              </a:spcBef>
            </a:pPr>
            <a:endParaRPr sz="5200" dirty="0">
              <a:solidFill>
                <a:schemeClr val="accent3">
                  <a:lumMod val="50000"/>
                </a:schemeClr>
              </a:solidFill>
              <a:latin typeface="Calibri"/>
              <a:cs typeface="Calibri"/>
            </a:endParaRPr>
          </a:p>
          <a:p>
            <a:pPr marL="12700">
              <a:lnSpc>
                <a:spcPct val="100000"/>
              </a:lnSpc>
            </a:pPr>
            <a:r>
              <a:rPr sz="8000" b="1" spc="220" dirty="0">
                <a:solidFill>
                  <a:schemeClr val="accent3">
                    <a:lumMod val="50000"/>
                  </a:schemeClr>
                </a:solidFill>
                <a:latin typeface="Calibri"/>
                <a:cs typeface="Calibri"/>
              </a:rPr>
              <a:t>How</a:t>
            </a:r>
            <a:r>
              <a:rPr sz="8000" b="1" spc="-210" dirty="0">
                <a:solidFill>
                  <a:schemeClr val="accent3">
                    <a:lumMod val="50000"/>
                  </a:schemeClr>
                </a:solidFill>
                <a:latin typeface="Calibri"/>
                <a:cs typeface="Calibri"/>
              </a:rPr>
              <a:t> </a:t>
            </a:r>
            <a:r>
              <a:rPr sz="8000" b="1" spc="200" dirty="0">
                <a:solidFill>
                  <a:schemeClr val="accent3">
                    <a:lumMod val="50000"/>
                  </a:schemeClr>
                </a:solidFill>
                <a:latin typeface="Calibri"/>
                <a:cs typeface="Calibri"/>
              </a:rPr>
              <a:t>used:</a:t>
            </a:r>
            <a:endParaRPr sz="8000" dirty="0">
              <a:solidFill>
                <a:schemeClr val="accent3">
                  <a:lumMod val="50000"/>
                </a:schemeClr>
              </a:solidFill>
              <a:latin typeface="Calibri"/>
              <a:cs typeface="Calibri"/>
            </a:endParaRPr>
          </a:p>
          <a:p>
            <a:pPr marL="978535">
              <a:lnSpc>
                <a:spcPct val="100000"/>
              </a:lnSpc>
              <a:spcBef>
                <a:spcPts val="225"/>
              </a:spcBef>
            </a:pPr>
            <a:r>
              <a:rPr sz="3000" b="1" dirty="0">
                <a:solidFill>
                  <a:schemeClr val="accent3">
                    <a:lumMod val="50000"/>
                  </a:schemeClr>
                </a:solidFill>
                <a:latin typeface="Calibri"/>
                <a:cs typeface="Calibri"/>
              </a:rPr>
              <a:t>Used</a:t>
            </a:r>
            <a:r>
              <a:rPr sz="3000" b="1" spc="114"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to</a:t>
            </a:r>
            <a:r>
              <a:rPr sz="3000" b="1" spc="1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transport</a:t>
            </a:r>
            <a:r>
              <a:rPr sz="3000" b="1" spc="114"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equipment,</a:t>
            </a:r>
            <a:r>
              <a:rPr sz="3000" b="1" spc="120"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personnel,</a:t>
            </a:r>
            <a:r>
              <a:rPr sz="3000" b="1" spc="120" dirty="0">
                <a:solidFill>
                  <a:schemeClr val="accent3">
                    <a:lumMod val="50000"/>
                  </a:schemeClr>
                </a:solidFill>
                <a:latin typeface="Calibri"/>
                <a:cs typeface="Calibri"/>
              </a:rPr>
              <a:t> </a:t>
            </a:r>
            <a:r>
              <a:rPr sz="3000" b="1" spc="45" dirty="0">
                <a:solidFill>
                  <a:schemeClr val="accent3">
                    <a:lumMod val="50000"/>
                  </a:schemeClr>
                </a:solidFill>
                <a:latin typeface="Calibri"/>
                <a:cs typeface="Calibri"/>
              </a:rPr>
              <a:t>and</a:t>
            </a:r>
            <a:endParaRPr sz="3000" b="1" dirty="0">
              <a:solidFill>
                <a:schemeClr val="accent3">
                  <a:lumMod val="50000"/>
                </a:schemeClr>
              </a:solidFill>
              <a:latin typeface="Calibri"/>
              <a:cs typeface="Calibri"/>
            </a:endParaRPr>
          </a:p>
          <a:p>
            <a:pPr marL="978535" marR="36195">
              <a:lnSpc>
                <a:spcPts val="4200"/>
              </a:lnSpc>
              <a:spcBef>
                <a:spcPts val="100"/>
              </a:spcBef>
            </a:pPr>
            <a:r>
              <a:rPr sz="3000" b="1" dirty="0">
                <a:solidFill>
                  <a:schemeClr val="accent3">
                    <a:lumMod val="50000"/>
                  </a:schemeClr>
                </a:solidFill>
                <a:latin typeface="Calibri"/>
                <a:cs typeface="Calibri"/>
              </a:rPr>
              <a:t>operate</a:t>
            </a:r>
            <a:r>
              <a:rPr sz="3000" b="1" spc="-35" dirty="0">
                <a:solidFill>
                  <a:schemeClr val="accent3">
                    <a:lumMod val="50000"/>
                  </a:schemeClr>
                </a:solidFill>
                <a:latin typeface="Calibri"/>
                <a:cs typeface="Calibri"/>
              </a:rPr>
              <a:t> </a:t>
            </a:r>
            <a:r>
              <a:rPr sz="3000" b="1" spc="75" dirty="0">
                <a:solidFill>
                  <a:schemeClr val="accent3">
                    <a:lumMod val="50000"/>
                  </a:schemeClr>
                </a:solidFill>
                <a:latin typeface="Calibri"/>
                <a:cs typeface="Calibri"/>
              </a:rPr>
              <a:t>as</a:t>
            </a:r>
            <a:r>
              <a:rPr sz="3000" b="1" spc="-35"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a:t>
            </a:r>
            <a:r>
              <a:rPr sz="3000" b="1" spc="-35" dirty="0">
                <a:solidFill>
                  <a:schemeClr val="accent3">
                    <a:lumMod val="50000"/>
                  </a:schemeClr>
                </a:solidFill>
                <a:latin typeface="Calibri"/>
                <a:cs typeface="Calibri"/>
              </a:rPr>
              <a:t> </a:t>
            </a:r>
            <a:r>
              <a:rPr sz="3000" b="1" spc="65" dirty="0">
                <a:solidFill>
                  <a:schemeClr val="accent3">
                    <a:lumMod val="50000"/>
                  </a:schemeClr>
                </a:solidFill>
                <a:latin typeface="Calibri"/>
                <a:cs typeface="Calibri"/>
              </a:rPr>
              <a:t>command</a:t>
            </a:r>
            <a:r>
              <a:rPr sz="3000" b="1" spc="-3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post</a:t>
            </a:r>
            <a:r>
              <a:rPr sz="3000" b="1" spc="-35" dirty="0">
                <a:solidFill>
                  <a:schemeClr val="accent3">
                    <a:lumMod val="50000"/>
                  </a:schemeClr>
                </a:solidFill>
                <a:latin typeface="Calibri"/>
                <a:cs typeface="Calibri"/>
              </a:rPr>
              <a:t> </a:t>
            </a:r>
            <a:r>
              <a:rPr sz="3000" b="1" dirty="0">
                <a:solidFill>
                  <a:schemeClr val="accent3">
                    <a:lumMod val="50000"/>
                  </a:schemeClr>
                </a:solidFill>
                <a:latin typeface="Calibri"/>
                <a:cs typeface="Calibri"/>
              </a:rPr>
              <a:t>for</a:t>
            </a:r>
            <a:r>
              <a:rPr sz="3000" b="1" spc="-35" dirty="0">
                <a:solidFill>
                  <a:schemeClr val="accent3">
                    <a:lumMod val="50000"/>
                  </a:schemeClr>
                </a:solidFill>
                <a:latin typeface="Calibri"/>
                <a:cs typeface="Calibri"/>
              </a:rPr>
              <a:t> </a:t>
            </a:r>
            <a:r>
              <a:rPr sz="3000" b="1" spc="70" dirty="0">
                <a:solidFill>
                  <a:schemeClr val="accent3">
                    <a:lumMod val="50000"/>
                  </a:schemeClr>
                </a:solidFill>
                <a:latin typeface="Calibri"/>
                <a:cs typeface="Calibri"/>
              </a:rPr>
              <a:t>all</a:t>
            </a:r>
            <a:r>
              <a:rPr sz="3000" b="1" spc="-35" dirty="0">
                <a:solidFill>
                  <a:schemeClr val="accent3">
                    <a:lumMod val="50000"/>
                  </a:schemeClr>
                </a:solidFill>
                <a:latin typeface="Calibri"/>
                <a:cs typeface="Calibri"/>
              </a:rPr>
              <a:t> </a:t>
            </a:r>
            <a:r>
              <a:rPr sz="3000" b="1" spc="55" dirty="0">
                <a:solidFill>
                  <a:schemeClr val="accent3">
                    <a:lumMod val="50000"/>
                  </a:schemeClr>
                </a:solidFill>
                <a:latin typeface="Calibri"/>
                <a:cs typeface="Calibri"/>
              </a:rPr>
              <a:t>crisis</a:t>
            </a:r>
            <a:r>
              <a:rPr sz="3000" b="1" spc="-35" dirty="0">
                <a:solidFill>
                  <a:schemeClr val="accent3">
                    <a:lumMod val="50000"/>
                  </a:schemeClr>
                </a:solidFill>
                <a:latin typeface="Calibri"/>
                <a:cs typeface="Calibri"/>
              </a:rPr>
              <a:t> </a:t>
            </a:r>
            <a:r>
              <a:rPr sz="3000" b="1" spc="-10" dirty="0">
                <a:solidFill>
                  <a:schemeClr val="accent3">
                    <a:lumMod val="50000"/>
                  </a:schemeClr>
                </a:solidFill>
                <a:latin typeface="Calibri"/>
                <a:cs typeface="Calibri"/>
              </a:rPr>
              <a:t>response </a:t>
            </a:r>
            <a:r>
              <a:rPr sz="3000" b="1" dirty="0">
                <a:solidFill>
                  <a:schemeClr val="accent3">
                    <a:lumMod val="50000"/>
                  </a:schemeClr>
                </a:solidFill>
                <a:latin typeface="Calibri"/>
                <a:cs typeface="Calibri"/>
              </a:rPr>
              <a:t>unit</a:t>
            </a:r>
            <a:r>
              <a:rPr sz="3000" b="1" spc="95" dirty="0">
                <a:solidFill>
                  <a:schemeClr val="accent3">
                    <a:lumMod val="50000"/>
                  </a:schemeClr>
                </a:solidFill>
                <a:latin typeface="Calibri"/>
                <a:cs typeface="Calibri"/>
              </a:rPr>
              <a:t> </a:t>
            </a:r>
            <a:r>
              <a:rPr sz="3000" b="1" spc="60" dirty="0">
                <a:solidFill>
                  <a:schemeClr val="accent3">
                    <a:lumMod val="50000"/>
                  </a:schemeClr>
                </a:solidFill>
                <a:latin typeface="Calibri"/>
                <a:cs typeface="Calibri"/>
              </a:rPr>
              <a:t>call-</a:t>
            </a:r>
            <a:r>
              <a:rPr sz="3000" b="1" spc="-10" dirty="0">
                <a:solidFill>
                  <a:schemeClr val="accent3">
                    <a:lumMod val="50000"/>
                  </a:schemeClr>
                </a:solidFill>
                <a:latin typeface="Calibri"/>
                <a:cs typeface="Calibri"/>
              </a:rPr>
              <a:t>outs.</a:t>
            </a:r>
            <a:endParaRPr sz="3000" b="1" dirty="0">
              <a:solidFill>
                <a:schemeClr val="accent3">
                  <a:lumMod val="50000"/>
                </a:schemeClr>
              </a:solidFill>
              <a:latin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756681" y="0"/>
            <a:ext cx="10531318" cy="10286999"/>
          </a:xfrm>
          <a:prstGeom prst="rect">
            <a:avLst/>
          </a:prstGeom>
        </p:spPr>
      </p:pic>
      <p:sp>
        <p:nvSpPr>
          <p:cNvPr id="3" name="object 3"/>
          <p:cNvSpPr txBox="1">
            <a:spLocks noGrp="1"/>
          </p:cNvSpPr>
          <p:nvPr>
            <p:ph type="title"/>
          </p:nvPr>
        </p:nvSpPr>
        <p:spPr>
          <a:xfrm>
            <a:off x="337619" y="221126"/>
            <a:ext cx="7405370" cy="3515706"/>
          </a:xfrm>
          <a:prstGeom prst="rect">
            <a:avLst/>
          </a:prstGeom>
        </p:spPr>
        <p:txBody>
          <a:bodyPr vert="horz" wrap="square" lIns="0" tIns="128905" rIns="0" bIns="0" rtlCol="0">
            <a:spAutoFit/>
          </a:bodyPr>
          <a:lstStyle/>
          <a:p>
            <a:pPr marL="12700" marR="5080">
              <a:lnSpc>
                <a:spcPts val="8780"/>
              </a:lnSpc>
              <a:spcBef>
                <a:spcPts val="1015"/>
              </a:spcBef>
            </a:pPr>
            <a:r>
              <a:rPr sz="8000" b="1" u="none" spc="80" dirty="0">
                <a:solidFill>
                  <a:srgbClr val="FFFFFF"/>
                </a:solidFill>
                <a:latin typeface="Calibri"/>
                <a:cs typeface="Calibri"/>
              </a:rPr>
              <a:t>LAV</a:t>
            </a:r>
            <a:r>
              <a:rPr lang="en-US" sz="8000" b="1" u="none" spc="80" dirty="0">
                <a:solidFill>
                  <a:srgbClr val="FFFFFF"/>
                </a:solidFill>
                <a:latin typeface="Calibri"/>
                <a:cs typeface="Calibri"/>
              </a:rPr>
              <a:t>-150</a:t>
            </a:r>
            <a:r>
              <a:rPr sz="8000" b="1" u="none" spc="80" dirty="0">
                <a:solidFill>
                  <a:srgbClr val="FFFFFF"/>
                </a:solidFill>
                <a:latin typeface="Calibri"/>
                <a:cs typeface="Calibri"/>
              </a:rPr>
              <a:t>:</a:t>
            </a:r>
            <a:r>
              <a:rPr sz="8000" b="1" u="none" spc="-200" dirty="0">
                <a:solidFill>
                  <a:srgbClr val="FFFFFF"/>
                </a:solidFill>
                <a:latin typeface="Calibri"/>
                <a:cs typeface="Calibri"/>
              </a:rPr>
              <a:t> </a:t>
            </a:r>
            <a:r>
              <a:rPr sz="8000" b="1" u="none" spc="315" dirty="0">
                <a:solidFill>
                  <a:srgbClr val="FFFFFF"/>
                </a:solidFill>
                <a:latin typeface="Calibri"/>
                <a:cs typeface="Calibri"/>
              </a:rPr>
              <a:t>Lighted </a:t>
            </a:r>
            <a:r>
              <a:rPr sz="8000" b="1" u="none" spc="155" dirty="0">
                <a:solidFill>
                  <a:srgbClr val="FFFFFF"/>
                </a:solidFill>
                <a:latin typeface="Calibri"/>
                <a:cs typeface="Calibri"/>
              </a:rPr>
              <a:t>Armored</a:t>
            </a:r>
            <a:r>
              <a:rPr sz="8000" b="1" u="none" spc="-200" dirty="0">
                <a:solidFill>
                  <a:srgbClr val="FFFFFF"/>
                </a:solidFill>
                <a:latin typeface="Calibri"/>
                <a:cs typeface="Calibri"/>
              </a:rPr>
              <a:t> </a:t>
            </a:r>
            <a:r>
              <a:rPr sz="8000" b="1" u="none" spc="135" dirty="0">
                <a:solidFill>
                  <a:srgbClr val="FFFFFF"/>
                </a:solidFill>
                <a:latin typeface="Calibri"/>
                <a:cs typeface="Calibri"/>
              </a:rPr>
              <a:t>Vehicle</a:t>
            </a:r>
            <a:endParaRPr sz="8000" dirty="0">
              <a:latin typeface="Calibri"/>
              <a:cs typeface="Calibri"/>
            </a:endParaRPr>
          </a:p>
        </p:txBody>
      </p:sp>
      <p:sp>
        <p:nvSpPr>
          <p:cNvPr id="4" name="object 4"/>
          <p:cNvSpPr txBox="1"/>
          <p:nvPr/>
        </p:nvSpPr>
        <p:spPr>
          <a:xfrm>
            <a:off x="448843" y="3919466"/>
            <a:ext cx="1510030" cy="1092200"/>
          </a:xfrm>
          <a:prstGeom prst="rect">
            <a:avLst/>
          </a:prstGeom>
        </p:spPr>
        <p:txBody>
          <a:bodyPr vert="horz" wrap="square" lIns="0" tIns="12065" rIns="0" bIns="0" rtlCol="0">
            <a:spAutoFit/>
          </a:bodyPr>
          <a:lstStyle/>
          <a:p>
            <a:pPr marL="697865" marR="5080" indent="-685800">
              <a:lnSpc>
                <a:spcPct val="116700"/>
              </a:lnSpc>
              <a:spcBef>
                <a:spcPts val="95"/>
              </a:spcBef>
            </a:pPr>
            <a:r>
              <a:rPr sz="3000" u="heavy" spc="-10" dirty="0">
                <a:solidFill>
                  <a:srgbClr val="FFFFFF"/>
                </a:solidFill>
                <a:uFill>
                  <a:solidFill>
                    <a:srgbClr val="FFFFFF"/>
                  </a:solidFill>
                </a:uFill>
                <a:latin typeface="Calibri"/>
                <a:cs typeface="Calibri"/>
              </a:rPr>
              <a:t>Quantity</a:t>
            </a:r>
            <a:r>
              <a:rPr sz="3000" spc="-10" dirty="0">
                <a:solidFill>
                  <a:srgbClr val="FFFFFF"/>
                </a:solidFill>
                <a:latin typeface="Calibri"/>
                <a:cs typeface="Calibri"/>
              </a:rPr>
              <a:t> </a:t>
            </a:r>
            <a:r>
              <a:rPr sz="3000" spc="-50" dirty="0">
                <a:solidFill>
                  <a:srgbClr val="FFFFFF"/>
                </a:solidFill>
                <a:latin typeface="Calibri"/>
                <a:cs typeface="Calibri"/>
              </a:rPr>
              <a:t>1</a:t>
            </a:r>
            <a:endParaRPr sz="3000" dirty="0">
              <a:latin typeface="Calibri"/>
              <a:cs typeface="Calibri"/>
            </a:endParaRPr>
          </a:p>
        </p:txBody>
      </p:sp>
      <p:sp>
        <p:nvSpPr>
          <p:cNvPr id="5" name="object 5"/>
          <p:cNvSpPr txBox="1"/>
          <p:nvPr/>
        </p:nvSpPr>
        <p:spPr>
          <a:xfrm>
            <a:off x="1184540" y="5808435"/>
            <a:ext cx="4968240" cy="1092479"/>
          </a:xfrm>
          <a:prstGeom prst="rect">
            <a:avLst/>
          </a:prstGeom>
        </p:spPr>
        <p:txBody>
          <a:bodyPr vert="horz" wrap="square" lIns="0" tIns="12065" rIns="0" bIns="0" rtlCol="0">
            <a:spAutoFit/>
          </a:bodyPr>
          <a:lstStyle/>
          <a:p>
            <a:pPr marL="12700" marR="5080" indent="1299845">
              <a:lnSpc>
                <a:spcPct val="116700"/>
              </a:lnSpc>
              <a:spcBef>
                <a:spcPts val="95"/>
              </a:spcBef>
            </a:pPr>
            <a:r>
              <a:rPr sz="3000" u="heavy" dirty="0" err="1">
                <a:solidFill>
                  <a:srgbClr val="FFFFFF"/>
                </a:solidFill>
                <a:uFill>
                  <a:solidFill>
                    <a:srgbClr val="FFFFFF"/>
                  </a:solidFill>
                </a:uFill>
                <a:latin typeface="Calibri"/>
                <a:cs typeface="Calibri"/>
              </a:rPr>
              <a:t>Aquired</a:t>
            </a:r>
            <a:r>
              <a:rPr sz="3000" u="heavy" spc="40" dirty="0">
                <a:solidFill>
                  <a:srgbClr val="FFFFFF"/>
                </a:solidFill>
                <a:uFill>
                  <a:solidFill>
                    <a:srgbClr val="FFFFFF"/>
                  </a:solidFill>
                </a:uFill>
                <a:latin typeface="Calibri"/>
                <a:cs typeface="Calibri"/>
              </a:rPr>
              <a:t> </a:t>
            </a:r>
            <a:r>
              <a:rPr sz="3000" u="heavy" spc="-10" dirty="0">
                <a:solidFill>
                  <a:srgbClr val="FFFFFF"/>
                </a:solidFill>
                <a:uFill>
                  <a:solidFill>
                    <a:srgbClr val="FFFFFF"/>
                  </a:solidFill>
                </a:uFill>
                <a:latin typeface="Calibri"/>
                <a:cs typeface="Calibri"/>
              </a:rPr>
              <a:t>From</a:t>
            </a:r>
            <a:r>
              <a:rPr lang="en-US" sz="3000" spc="-10" dirty="0">
                <a:solidFill>
                  <a:srgbClr val="FFFFFF"/>
                </a:solidFill>
                <a:latin typeface="Calibri"/>
                <a:cs typeface="Calibri"/>
              </a:rPr>
              <a:t> </a:t>
            </a:r>
            <a:r>
              <a:rPr sz="3000" spc="750" dirty="0">
                <a:solidFill>
                  <a:srgbClr val="FFFFFF"/>
                </a:solidFill>
                <a:latin typeface="Calibri"/>
                <a:cs typeface="Calibri"/>
              </a:rPr>
              <a:t> </a:t>
            </a:r>
            <a:r>
              <a:rPr sz="3000" spc="80" dirty="0">
                <a:solidFill>
                  <a:srgbClr val="FFFFFF"/>
                </a:solidFill>
                <a:latin typeface="Calibri"/>
                <a:cs typeface="Calibri"/>
              </a:rPr>
              <a:t>Sonoma</a:t>
            </a:r>
            <a:r>
              <a:rPr sz="3000" spc="140" dirty="0">
                <a:solidFill>
                  <a:srgbClr val="FFFFFF"/>
                </a:solidFill>
                <a:latin typeface="Calibri"/>
                <a:cs typeface="Calibri"/>
              </a:rPr>
              <a:t> </a:t>
            </a:r>
            <a:r>
              <a:rPr sz="3000" dirty="0">
                <a:solidFill>
                  <a:srgbClr val="FFFFFF"/>
                </a:solidFill>
                <a:latin typeface="Calibri"/>
                <a:cs typeface="Calibri"/>
              </a:rPr>
              <a:t>County</a:t>
            </a:r>
            <a:r>
              <a:rPr sz="3000" spc="140" dirty="0">
                <a:solidFill>
                  <a:srgbClr val="FFFFFF"/>
                </a:solidFill>
                <a:latin typeface="Calibri"/>
                <a:cs typeface="Calibri"/>
              </a:rPr>
              <a:t> </a:t>
            </a:r>
            <a:r>
              <a:rPr sz="3000" dirty="0">
                <a:solidFill>
                  <a:srgbClr val="FFFFFF"/>
                </a:solidFill>
                <a:latin typeface="Calibri"/>
                <a:cs typeface="Calibri"/>
              </a:rPr>
              <a:t>Sheriff's</a:t>
            </a:r>
            <a:r>
              <a:rPr sz="3000" spc="145" dirty="0">
                <a:solidFill>
                  <a:srgbClr val="FFFFFF"/>
                </a:solidFill>
                <a:latin typeface="Calibri"/>
                <a:cs typeface="Calibri"/>
              </a:rPr>
              <a:t> </a:t>
            </a:r>
            <a:r>
              <a:rPr sz="3000" spc="-10" dirty="0">
                <a:solidFill>
                  <a:srgbClr val="FFFFFF"/>
                </a:solidFill>
                <a:latin typeface="Calibri"/>
                <a:cs typeface="Calibri"/>
              </a:rPr>
              <a:t>Office</a:t>
            </a:r>
            <a:endParaRPr sz="3000" dirty="0">
              <a:latin typeface="Calibri"/>
              <a:cs typeface="Calibri"/>
            </a:endParaRPr>
          </a:p>
        </p:txBody>
      </p:sp>
      <p:sp>
        <p:nvSpPr>
          <p:cNvPr id="6" name="object 6"/>
          <p:cNvSpPr txBox="1"/>
          <p:nvPr/>
        </p:nvSpPr>
        <p:spPr>
          <a:xfrm>
            <a:off x="2296164" y="3919466"/>
            <a:ext cx="2317115" cy="1092200"/>
          </a:xfrm>
          <a:prstGeom prst="rect">
            <a:avLst/>
          </a:prstGeom>
        </p:spPr>
        <p:txBody>
          <a:bodyPr vert="horz" wrap="square" lIns="0" tIns="12065" rIns="0" bIns="0" rtlCol="0">
            <a:spAutoFit/>
          </a:bodyPr>
          <a:lstStyle/>
          <a:p>
            <a:pPr marL="741045" marR="5080" indent="-728980">
              <a:lnSpc>
                <a:spcPct val="116700"/>
              </a:lnSpc>
              <a:spcBef>
                <a:spcPts val="95"/>
              </a:spcBef>
            </a:pPr>
            <a:r>
              <a:rPr sz="3000" u="heavy" dirty="0">
                <a:solidFill>
                  <a:srgbClr val="FFFFFF"/>
                </a:solidFill>
                <a:uFill>
                  <a:solidFill>
                    <a:srgbClr val="FFFFFF"/>
                  </a:solidFill>
                </a:uFill>
                <a:latin typeface="Calibri"/>
                <a:cs typeface="Calibri"/>
              </a:rPr>
              <a:t>Year</a:t>
            </a:r>
            <a:r>
              <a:rPr sz="3000" u="heavy" spc="-80" dirty="0">
                <a:solidFill>
                  <a:srgbClr val="FFFFFF"/>
                </a:solidFill>
                <a:uFill>
                  <a:solidFill>
                    <a:srgbClr val="FFFFFF"/>
                  </a:solidFill>
                </a:uFill>
                <a:latin typeface="Calibri"/>
                <a:cs typeface="Calibri"/>
              </a:rPr>
              <a:t> </a:t>
            </a:r>
            <a:r>
              <a:rPr sz="3000" u="heavy" spc="-10" dirty="0">
                <a:solidFill>
                  <a:srgbClr val="FFFFFF"/>
                </a:solidFill>
                <a:uFill>
                  <a:solidFill>
                    <a:srgbClr val="FFFFFF"/>
                  </a:solidFill>
                </a:uFill>
                <a:latin typeface="Calibri"/>
                <a:cs typeface="Calibri"/>
              </a:rPr>
              <a:t>Acquired</a:t>
            </a:r>
            <a:r>
              <a:rPr sz="3000" spc="-10" dirty="0">
                <a:solidFill>
                  <a:srgbClr val="FFFFFF"/>
                </a:solidFill>
                <a:latin typeface="Calibri"/>
                <a:cs typeface="Calibri"/>
              </a:rPr>
              <a:t> </a:t>
            </a:r>
            <a:r>
              <a:rPr sz="3000" spc="-20" dirty="0">
                <a:solidFill>
                  <a:srgbClr val="FFFFFF"/>
                </a:solidFill>
                <a:latin typeface="Calibri"/>
                <a:cs typeface="Calibri"/>
              </a:rPr>
              <a:t>201</a:t>
            </a:r>
            <a:r>
              <a:rPr lang="en-US" sz="3000" spc="-20" dirty="0">
                <a:solidFill>
                  <a:srgbClr val="FFFFFF"/>
                </a:solidFill>
                <a:latin typeface="Calibri"/>
                <a:cs typeface="Calibri"/>
              </a:rPr>
              <a:t>4</a:t>
            </a:r>
            <a:endParaRPr sz="3000" dirty="0">
              <a:latin typeface="Calibri"/>
              <a:cs typeface="Calibri"/>
            </a:endParaRPr>
          </a:p>
        </p:txBody>
      </p:sp>
      <p:sp>
        <p:nvSpPr>
          <p:cNvPr id="7" name="object 7"/>
          <p:cNvSpPr txBox="1"/>
          <p:nvPr/>
        </p:nvSpPr>
        <p:spPr>
          <a:xfrm>
            <a:off x="213611" y="7892122"/>
            <a:ext cx="2571750" cy="1092200"/>
          </a:xfrm>
          <a:prstGeom prst="rect">
            <a:avLst/>
          </a:prstGeom>
        </p:spPr>
        <p:txBody>
          <a:bodyPr vert="horz" wrap="square" lIns="0" tIns="88900" rIns="0" bIns="0" rtlCol="0">
            <a:spAutoFit/>
          </a:bodyPr>
          <a:lstStyle/>
          <a:p>
            <a:pPr algn="ctr">
              <a:lnSpc>
                <a:spcPct val="100000"/>
              </a:lnSpc>
              <a:spcBef>
                <a:spcPts val="700"/>
              </a:spcBef>
            </a:pPr>
            <a:r>
              <a:rPr sz="3000" u="heavy" spc="55" dirty="0">
                <a:solidFill>
                  <a:srgbClr val="FFFFFF"/>
                </a:solidFill>
                <a:uFill>
                  <a:solidFill>
                    <a:srgbClr val="FFFFFF"/>
                  </a:solidFill>
                </a:uFill>
                <a:latin typeface="Calibri"/>
                <a:cs typeface="Calibri"/>
              </a:rPr>
              <a:t>Cost</a:t>
            </a:r>
            <a:r>
              <a:rPr sz="3000" u="heavy" spc="-70" dirty="0">
                <a:solidFill>
                  <a:srgbClr val="FFFFFF"/>
                </a:solidFill>
                <a:uFill>
                  <a:solidFill>
                    <a:srgbClr val="FFFFFF"/>
                  </a:solidFill>
                </a:uFill>
                <a:latin typeface="Calibri"/>
                <a:cs typeface="Calibri"/>
              </a:rPr>
              <a:t> </a:t>
            </a:r>
            <a:endParaRPr sz="3000" dirty="0">
              <a:latin typeface="Calibri"/>
              <a:cs typeface="Calibri"/>
            </a:endParaRPr>
          </a:p>
          <a:p>
            <a:pPr marL="75565" algn="ctr">
              <a:lnSpc>
                <a:spcPct val="100000"/>
              </a:lnSpc>
              <a:spcBef>
                <a:spcPts val="600"/>
              </a:spcBef>
            </a:pPr>
            <a:r>
              <a:rPr sz="3000" spc="-10" dirty="0">
                <a:solidFill>
                  <a:srgbClr val="FFFFFF"/>
                </a:solidFill>
                <a:latin typeface="Calibri"/>
                <a:cs typeface="Calibri"/>
              </a:rPr>
              <a:t>$</a:t>
            </a:r>
            <a:r>
              <a:rPr lang="en-US" sz="3000" spc="-10" dirty="0">
                <a:solidFill>
                  <a:srgbClr val="FFFFFF"/>
                </a:solidFill>
                <a:latin typeface="Calibri"/>
                <a:cs typeface="Calibri"/>
              </a:rPr>
              <a:t>0</a:t>
            </a:r>
            <a:endParaRPr sz="3000" dirty="0">
              <a:latin typeface="Calibri"/>
              <a:cs typeface="Calibri"/>
            </a:endParaRPr>
          </a:p>
        </p:txBody>
      </p:sp>
      <p:sp>
        <p:nvSpPr>
          <p:cNvPr id="8" name="object 8"/>
          <p:cNvSpPr txBox="1"/>
          <p:nvPr/>
        </p:nvSpPr>
        <p:spPr>
          <a:xfrm>
            <a:off x="2994277" y="7892122"/>
            <a:ext cx="3960454" cy="1102866"/>
          </a:xfrm>
          <a:prstGeom prst="rect">
            <a:avLst/>
          </a:prstGeom>
        </p:spPr>
        <p:txBody>
          <a:bodyPr vert="horz" wrap="square" lIns="0" tIns="88900" rIns="0" bIns="0" rtlCol="0">
            <a:spAutoFit/>
          </a:bodyPr>
          <a:lstStyle/>
          <a:p>
            <a:pPr marR="5080" algn="l">
              <a:lnSpc>
                <a:spcPct val="100000"/>
              </a:lnSpc>
              <a:spcBef>
                <a:spcPts val="700"/>
              </a:spcBef>
            </a:pPr>
            <a:r>
              <a:rPr lang="en-US" sz="3000" u="heavy" dirty="0">
                <a:solidFill>
                  <a:srgbClr val="FFFFFF"/>
                </a:solidFill>
                <a:uFill>
                  <a:solidFill>
                    <a:srgbClr val="FFFFFF"/>
                  </a:solidFill>
                </a:uFill>
                <a:latin typeface="Calibri"/>
                <a:cs typeface="Calibri"/>
              </a:rPr>
              <a:t>Maintenance Cost</a:t>
            </a:r>
          </a:p>
          <a:p>
            <a:pPr marR="5080" algn="l">
              <a:lnSpc>
                <a:spcPct val="100000"/>
              </a:lnSpc>
              <a:spcBef>
                <a:spcPts val="700"/>
              </a:spcBef>
            </a:pPr>
            <a:r>
              <a:rPr lang="en-US" sz="3000" dirty="0">
                <a:solidFill>
                  <a:srgbClr val="FFFFFF"/>
                </a:solidFill>
                <a:uFill>
                  <a:solidFill>
                    <a:srgbClr val="FFFFFF"/>
                  </a:solidFill>
                </a:uFill>
                <a:latin typeface="Calibri"/>
                <a:cs typeface="Calibri"/>
              </a:rPr>
              <a:t>2024-2025</a:t>
            </a:r>
            <a:r>
              <a:rPr lang="en-US" sz="3000" dirty="0">
                <a:latin typeface="Calibri"/>
                <a:cs typeface="Calibri"/>
              </a:rPr>
              <a:t>      </a:t>
            </a:r>
            <a:r>
              <a:rPr sz="3000" spc="-10" dirty="0">
                <a:solidFill>
                  <a:srgbClr val="FFFFFF"/>
                </a:solidFill>
                <a:latin typeface="Calibri"/>
                <a:cs typeface="Calibri"/>
              </a:rPr>
              <a:t>$</a:t>
            </a:r>
            <a:r>
              <a:rPr lang="en-US" sz="3000" spc="-10" dirty="0">
                <a:solidFill>
                  <a:srgbClr val="FFFFFF"/>
                </a:solidFill>
                <a:latin typeface="Calibri"/>
                <a:cs typeface="Calibri"/>
              </a:rPr>
              <a:t>2,291.13</a:t>
            </a:r>
            <a:endParaRPr sz="3000" dirty="0">
              <a:latin typeface="Calibri"/>
              <a:cs typeface="Calibri"/>
            </a:endParaRPr>
          </a:p>
        </p:txBody>
      </p:sp>
      <p:sp>
        <p:nvSpPr>
          <p:cNvPr id="9" name="TextBox 8"/>
          <p:cNvSpPr txBox="1"/>
          <p:nvPr/>
        </p:nvSpPr>
        <p:spPr>
          <a:xfrm>
            <a:off x="5240286" y="3115122"/>
            <a:ext cx="524503" cy="1200329"/>
          </a:xfrm>
          <a:prstGeom prst="rect">
            <a:avLst/>
          </a:prstGeom>
          <a:noFill/>
        </p:spPr>
        <p:txBody>
          <a:bodyPr wrap="none" rtlCol="0">
            <a:spAutoFit/>
          </a:bodyPr>
          <a:lstStyle/>
          <a:p>
            <a:pPr>
              <a:lnSpc>
                <a:spcPct val="150000"/>
              </a:lnSpc>
            </a:pPr>
            <a:endParaRPr lang="en-US" sz="2400" u="sng" dirty="0">
              <a:solidFill>
                <a:schemeClr val="bg1"/>
              </a:solidFill>
            </a:endParaRPr>
          </a:p>
          <a:p>
            <a:pPr>
              <a:lnSpc>
                <a:spcPct val="150000"/>
              </a:lnSpc>
            </a:pPr>
            <a:r>
              <a:rPr lang="en-US" sz="2400" dirty="0">
                <a:solidFill>
                  <a:schemeClr val="bg1"/>
                </a:solidFill>
              </a:rPr>
              <a:t>    </a:t>
            </a:r>
          </a:p>
        </p:txBody>
      </p:sp>
      <p:sp>
        <p:nvSpPr>
          <p:cNvPr id="10" name="TextBox 9"/>
          <p:cNvSpPr txBox="1"/>
          <p:nvPr/>
        </p:nvSpPr>
        <p:spPr>
          <a:xfrm>
            <a:off x="4732572" y="3879818"/>
            <a:ext cx="3047629" cy="1131848"/>
          </a:xfrm>
          <a:prstGeom prst="rect">
            <a:avLst/>
          </a:prstGeom>
          <a:noFill/>
        </p:spPr>
        <p:txBody>
          <a:bodyPr wrap="none" rtlCol="0">
            <a:spAutoFit/>
          </a:bodyPr>
          <a:lstStyle/>
          <a:p>
            <a:pPr>
              <a:lnSpc>
                <a:spcPct val="150000"/>
              </a:lnSpc>
            </a:pPr>
            <a:r>
              <a:rPr lang="en-US" sz="2400" u="sng" dirty="0">
                <a:solidFill>
                  <a:schemeClr val="bg1"/>
                </a:solidFill>
              </a:rPr>
              <a:t>Deployed 2024-2025</a:t>
            </a:r>
          </a:p>
          <a:p>
            <a:pPr>
              <a:lnSpc>
                <a:spcPct val="150000"/>
              </a:lnSpc>
            </a:pPr>
            <a:r>
              <a:rPr lang="en-US" sz="2400" dirty="0">
                <a:solidFill>
                  <a:schemeClr val="bg1"/>
                </a:solidFill>
              </a:rPr>
              <a:t>	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8343899" cy="10286999"/>
          </a:xfrm>
          <a:prstGeom prst="rect">
            <a:avLst/>
          </a:prstGeom>
        </p:spPr>
      </p:pic>
      <p:sp>
        <p:nvSpPr>
          <p:cNvPr id="3" name="object 3"/>
          <p:cNvSpPr txBox="1"/>
          <p:nvPr/>
        </p:nvSpPr>
        <p:spPr>
          <a:xfrm>
            <a:off x="8812665" y="5003843"/>
            <a:ext cx="8627110" cy="3654847"/>
          </a:xfrm>
          <a:prstGeom prst="rect">
            <a:avLst/>
          </a:prstGeom>
        </p:spPr>
        <p:txBody>
          <a:bodyPr vert="horz" wrap="square" lIns="0" tIns="88900" rIns="0" bIns="0" rtlCol="0">
            <a:spAutoFit/>
          </a:bodyPr>
          <a:lstStyle/>
          <a:p>
            <a:pPr marL="12700">
              <a:lnSpc>
                <a:spcPct val="100000"/>
              </a:lnSpc>
              <a:spcBef>
                <a:spcPts val="700"/>
              </a:spcBef>
            </a:pPr>
            <a:r>
              <a:rPr sz="8000" b="1" spc="220" dirty="0">
                <a:solidFill>
                  <a:schemeClr val="accent3">
                    <a:lumMod val="50000"/>
                  </a:schemeClr>
                </a:solidFill>
                <a:latin typeface="Calibri"/>
                <a:cs typeface="Calibri"/>
              </a:rPr>
              <a:t>How</a:t>
            </a:r>
            <a:r>
              <a:rPr sz="8000" b="1" spc="-210" dirty="0">
                <a:solidFill>
                  <a:schemeClr val="accent3">
                    <a:lumMod val="50000"/>
                  </a:schemeClr>
                </a:solidFill>
                <a:latin typeface="Calibri"/>
                <a:cs typeface="Calibri"/>
              </a:rPr>
              <a:t> </a:t>
            </a:r>
            <a:r>
              <a:rPr sz="8000" b="1" spc="200" dirty="0">
                <a:solidFill>
                  <a:schemeClr val="accent3">
                    <a:lumMod val="50000"/>
                  </a:schemeClr>
                </a:solidFill>
                <a:latin typeface="Calibri"/>
                <a:cs typeface="Calibri"/>
              </a:rPr>
              <a:t>used:</a:t>
            </a:r>
            <a:endParaRPr sz="8000" dirty="0">
              <a:solidFill>
                <a:schemeClr val="accent3">
                  <a:lumMod val="50000"/>
                </a:schemeClr>
              </a:solidFill>
              <a:latin typeface="Calibri"/>
              <a:cs typeface="Calibri"/>
            </a:endParaRPr>
          </a:p>
          <a:p>
            <a:pPr marL="895350">
              <a:lnSpc>
                <a:spcPct val="100000"/>
              </a:lnSpc>
              <a:spcBef>
                <a:spcPts val="225"/>
              </a:spcBef>
            </a:pPr>
            <a:r>
              <a:rPr lang="en-US" sz="3000" b="1" spc="55" dirty="0">
                <a:solidFill>
                  <a:schemeClr val="accent3">
                    <a:lumMod val="50000"/>
                  </a:schemeClr>
                </a:solidFill>
                <a:latin typeface="Calibri"/>
                <a:cs typeface="Calibri"/>
              </a:rPr>
              <a:t>Citizen, Officer rescue. Provides transportation and protection to Crisis Response Unit members during critical incidents. Used to breaching reinforced structures and deploy chemical munitions. </a:t>
            </a:r>
            <a:endParaRPr sz="3000" b="1" dirty="0">
              <a:solidFill>
                <a:schemeClr val="accent3">
                  <a:lumMod val="50000"/>
                </a:schemeClr>
              </a:solidFill>
              <a:latin typeface="Calibri"/>
              <a:cs typeface="Calibri"/>
            </a:endParaRPr>
          </a:p>
        </p:txBody>
      </p:sp>
      <p:sp>
        <p:nvSpPr>
          <p:cNvPr id="4" name="object 4"/>
          <p:cNvSpPr txBox="1"/>
          <p:nvPr/>
        </p:nvSpPr>
        <p:spPr>
          <a:xfrm>
            <a:off x="9695722" y="1908510"/>
            <a:ext cx="7652384" cy="2172774"/>
          </a:xfrm>
          <a:prstGeom prst="rect">
            <a:avLst/>
          </a:prstGeom>
        </p:spPr>
        <p:txBody>
          <a:bodyPr vert="horz" wrap="square" lIns="0" tIns="12065" rIns="0" bIns="0" rtlCol="0">
            <a:spAutoFit/>
          </a:bodyPr>
          <a:lstStyle/>
          <a:p>
            <a:pPr marL="12700" marR="5080">
              <a:lnSpc>
                <a:spcPct val="116700"/>
              </a:lnSpc>
              <a:spcBef>
                <a:spcPts val="95"/>
              </a:spcBef>
            </a:pPr>
            <a:r>
              <a:rPr lang="en-US" sz="3000" b="1" dirty="0">
                <a:solidFill>
                  <a:schemeClr val="accent3">
                    <a:lumMod val="50000"/>
                  </a:schemeClr>
                </a:solidFill>
                <a:latin typeface="Calibri"/>
                <a:cs typeface="Calibri"/>
              </a:rPr>
              <a:t>Wheeled Armored vehicle, provides protection from all types of firearms up to 50 caliber</a:t>
            </a:r>
            <a:r>
              <a:rPr sz="3000" b="1" spc="-10" dirty="0">
                <a:solidFill>
                  <a:schemeClr val="accent3">
                    <a:lumMod val="50000"/>
                  </a:schemeClr>
                </a:solidFill>
                <a:latin typeface="Calibri"/>
                <a:cs typeface="Calibri"/>
              </a:rPr>
              <a:t>.</a:t>
            </a:r>
            <a:r>
              <a:rPr lang="en-US" sz="3000" b="1" spc="-10" dirty="0">
                <a:solidFill>
                  <a:schemeClr val="accent3">
                    <a:lumMod val="50000"/>
                  </a:schemeClr>
                </a:solidFill>
                <a:latin typeface="Calibri"/>
                <a:cs typeface="Calibri"/>
              </a:rPr>
              <a:t> Accepted by the Lake County Board of Supervisors in 2015.</a:t>
            </a:r>
            <a:endParaRPr sz="3000" b="1" dirty="0">
              <a:solidFill>
                <a:schemeClr val="accent3">
                  <a:lumMod val="50000"/>
                </a:schemeClr>
              </a:solidFill>
              <a:latin typeface="Calibri"/>
              <a:cs typeface="Calibri"/>
            </a:endParaRPr>
          </a:p>
        </p:txBody>
      </p:sp>
      <p:sp>
        <p:nvSpPr>
          <p:cNvPr id="5" name="object 5"/>
          <p:cNvSpPr txBox="1">
            <a:spLocks noGrp="1"/>
          </p:cNvSpPr>
          <p:nvPr>
            <p:ph type="title"/>
          </p:nvPr>
        </p:nvSpPr>
        <p:spPr>
          <a:xfrm>
            <a:off x="8812665" y="737000"/>
            <a:ext cx="5507355" cy="1244600"/>
          </a:xfrm>
          <a:prstGeom prst="rect">
            <a:avLst/>
          </a:prstGeom>
        </p:spPr>
        <p:txBody>
          <a:bodyPr vert="horz" wrap="square" lIns="0" tIns="12700" rIns="0" bIns="0" rtlCol="0">
            <a:spAutoFit/>
          </a:bodyPr>
          <a:lstStyle/>
          <a:p>
            <a:pPr marL="12700">
              <a:lnSpc>
                <a:spcPct val="100000"/>
              </a:lnSpc>
              <a:spcBef>
                <a:spcPts val="100"/>
              </a:spcBef>
            </a:pPr>
            <a:r>
              <a:rPr sz="8000" b="1" u="none" spc="204" dirty="0">
                <a:solidFill>
                  <a:schemeClr val="accent3">
                    <a:lumMod val="50000"/>
                  </a:schemeClr>
                </a:solidFill>
                <a:latin typeface="Calibri"/>
                <a:cs typeface="Calibri"/>
              </a:rPr>
              <a:t>Description:</a:t>
            </a:r>
            <a:endParaRPr sz="8000" dirty="0">
              <a:solidFill>
                <a:schemeClr val="accent3">
                  <a:lumMod val="50000"/>
                </a:schemeClr>
              </a:solidFill>
              <a:latin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262791" y="0"/>
            <a:ext cx="11025207" cy="10286999"/>
          </a:xfrm>
          <a:prstGeom prst="rect">
            <a:avLst/>
          </a:prstGeom>
        </p:spPr>
      </p:pic>
      <p:sp>
        <p:nvSpPr>
          <p:cNvPr id="3" name="object 3"/>
          <p:cNvSpPr txBox="1"/>
          <p:nvPr/>
        </p:nvSpPr>
        <p:spPr>
          <a:xfrm>
            <a:off x="304800" y="325669"/>
            <a:ext cx="6629400" cy="2391039"/>
          </a:xfrm>
          <a:prstGeom prst="rect">
            <a:avLst/>
          </a:prstGeom>
        </p:spPr>
        <p:txBody>
          <a:bodyPr vert="horz" wrap="square" lIns="0" tIns="132715" rIns="0" bIns="0" rtlCol="0">
            <a:spAutoFit/>
          </a:bodyPr>
          <a:lstStyle/>
          <a:p>
            <a:pPr marL="12700" marR="5080">
              <a:lnSpc>
                <a:spcPts val="8770"/>
              </a:lnSpc>
              <a:spcBef>
                <a:spcPts val="1045"/>
              </a:spcBef>
            </a:pPr>
            <a:r>
              <a:rPr sz="6000" b="1" spc="-10" dirty="0">
                <a:solidFill>
                  <a:srgbClr val="FFFFFF"/>
                </a:solidFill>
                <a:latin typeface="Calibri"/>
                <a:cs typeface="Calibri"/>
              </a:rPr>
              <a:t>Mobile </a:t>
            </a:r>
            <a:r>
              <a:rPr sz="6000" b="1" spc="285" dirty="0">
                <a:solidFill>
                  <a:srgbClr val="FFFFFF"/>
                </a:solidFill>
                <a:latin typeface="Calibri"/>
                <a:cs typeface="Calibri"/>
              </a:rPr>
              <a:t>Emergency </a:t>
            </a:r>
            <a:r>
              <a:rPr sz="6000" b="1" spc="200" dirty="0">
                <a:solidFill>
                  <a:srgbClr val="FFFFFF"/>
                </a:solidFill>
                <a:latin typeface="Calibri"/>
                <a:cs typeface="Calibri"/>
              </a:rPr>
              <a:t>Operations </a:t>
            </a:r>
            <a:r>
              <a:rPr sz="6000" b="1" spc="215" dirty="0">
                <a:solidFill>
                  <a:srgbClr val="FFFFFF"/>
                </a:solidFill>
                <a:latin typeface="Calibri"/>
                <a:cs typeface="Calibri"/>
              </a:rPr>
              <a:t>Center</a:t>
            </a:r>
            <a:endParaRPr sz="6000" dirty="0">
              <a:latin typeface="Calibri"/>
              <a:cs typeface="Calibri"/>
            </a:endParaRPr>
          </a:p>
        </p:txBody>
      </p:sp>
      <p:sp>
        <p:nvSpPr>
          <p:cNvPr id="4" name="object 4"/>
          <p:cNvSpPr txBox="1"/>
          <p:nvPr/>
        </p:nvSpPr>
        <p:spPr>
          <a:xfrm>
            <a:off x="304800" y="3467100"/>
            <a:ext cx="7239000" cy="4944815"/>
          </a:xfrm>
          <a:prstGeom prst="rect">
            <a:avLst/>
          </a:prstGeom>
        </p:spPr>
        <p:txBody>
          <a:bodyPr vert="horz" wrap="square" lIns="0" tIns="88900" rIns="0" bIns="0" rtlCol="0">
            <a:spAutoFit/>
          </a:bodyPr>
          <a:lstStyle/>
          <a:p>
            <a:pPr marL="12700">
              <a:lnSpc>
                <a:spcPct val="100000"/>
              </a:lnSpc>
              <a:spcBef>
                <a:spcPts val="700"/>
              </a:spcBef>
            </a:pPr>
            <a:r>
              <a:rPr lang="en-US" sz="3000" dirty="0">
                <a:solidFill>
                  <a:srgbClr val="FFFFFF"/>
                </a:solidFill>
                <a:latin typeface="Calibri"/>
                <a:cs typeface="Calibri"/>
              </a:rPr>
              <a:t>Purchased in</a:t>
            </a:r>
            <a:r>
              <a:rPr lang="en-US" sz="3000" dirty="0">
                <a:solidFill>
                  <a:srgbClr val="C00000"/>
                </a:solidFill>
                <a:latin typeface="Calibri"/>
                <a:cs typeface="Calibri"/>
              </a:rPr>
              <a:t> </a:t>
            </a:r>
            <a:r>
              <a:rPr lang="en-US" sz="3000" dirty="0">
                <a:solidFill>
                  <a:schemeClr val="bg1"/>
                </a:solidFill>
                <a:latin typeface="Calibri"/>
                <a:cs typeface="Calibri"/>
              </a:rPr>
              <a:t>2006</a:t>
            </a:r>
            <a:r>
              <a:rPr lang="en-US" sz="3000" spc="-90" dirty="0">
                <a:solidFill>
                  <a:srgbClr val="FFFFFF"/>
                </a:solidFill>
                <a:latin typeface="Calibri"/>
                <a:cs typeface="Calibri"/>
              </a:rPr>
              <a:t>, OES Grant funding</a:t>
            </a:r>
          </a:p>
          <a:p>
            <a:pPr marL="12700">
              <a:lnSpc>
                <a:spcPct val="100000"/>
              </a:lnSpc>
              <a:spcBef>
                <a:spcPts val="700"/>
              </a:spcBef>
            </a:pPr>
            <a:endParaRPr sz="3000" dirty="0">
              <a:latin typeface="Calibri"/>
              <a:cs typeface="Calibri"/>
            </a:endParaRPr>
          </a:p>
          <a:p>
            <a:pPr marL="12700">
              <a:lnSpc>
                <a:spcPct val="100000"/>
              </a:lnSpc>
              <a:spcBef>
                <a:spcPts val="600"/>
              </a:spcBef>
            </a:pPr>
            <a:r>
              <a:rPr lang="en-US" sz="3000" dirty="0">
                <a:solidFill>
                  <a:srgbClr val="FFFFFF"/>
                </a:solidFill>
                <a:latin typeface="Calibri"/>
                <a:cs typeface="Calibri"/>
              </a:rPr>
              <a:t>Initial Cost: $229,059</a:t>
            </a:r>
          </a:p>
          <a:p>
            <a:pPr marL="12700">
              <a:lnSpc>
                <a:spcPct val="100000"/>
              </a:lnSpc>
              <a:spcBef>
                <a:spcPts val="600"/>
              </a:spcBef>
            </a:pPr>
            <a:endParaRPr sz="3000" dirty="0">
              <a:latin typeface="Calibri"/>
              <a:cs typeface="Calibri"/>
            </a:endParaRPr>
          </a:p>
          <a:p>
            <a:pPr marL="12700" marR="1818005" algn="l">
              <a:lnSpc>
                <a:spcPct val="116700"/>
              </a:lnSpc>
            </a:pPr>
            <a:r>
              <a:rPr lang="en-US" sz="3400" dirty="0">
                <a:solidFill>
                  <a:schemeClr val="bg1"/>
                </a:solidFill>
                <a:latin typeface="Calibri"/>
                <a:cs typeface="Calibri"/>
              </a:rPr>
              <a:t>Maintenance Cost, 2024-2025 $0</a:t>
            </a:r>
          </a:p>
          <a:p>
            <a:pPr marL="12700" marR="1818005" algn="l">
              <a:lnSpc>
                <a:spcPct val="116700"/>
              </a:lnSpc>
            </a:pPr>
            <a:endParaRPr sz="3000" dirty="0">
              <a:solidFill>
                <a:schemeClr val="bg1"/>
              </a:solidFill>
              <a:latin typeface="Calibri"/>
              <a:cs typeface="Calibri"/>
            </a:endParaRPr>
          </a:p>
          <a:p>
            <a:pPr marL="12700">
              <a:lnSpc>
                <a:spcPct val="100000"/>
              </a:lnSpc>
              <a:spcBef>
                <a:spcPts val="600"/>
              </a:spcBef>
            </a:pPr>
            <a:r>
              <a:rPr lang="en-US" sz="3000" dirty="0">
                <a:solidFill>
                  <a:srgbClr val="FFFFFF"/>
                </a:solidFill>
                <a:latin typeface="Calibri"/>
                <a:cs typeface="Calibri"/>
              </a:rPr>
              <a:t>D</a:t>
            </a:r>
            <a:r>
              <a:rPr sz="3000" dirty="0">
                <a:solidFill>
                  <a:srgbClr val="FFFFFF"/>
                </a:solidFill>
                <a:latin typeface="Calibri"/>
                <a:cs typeface="Calibri"/>
              </a:rPr>
              <a:t>eployed</a:t>
            </a:r>
            <a:r>
              <a:rPr lang="en-US" sz="3000" dirty="0">
                <a:solidFill>
                  <a:srgbClr val="FFFFFF"/>
                </a:solidFill>
                <a:latin typeface="Calibri"/>
                <a:cs typeface="Calibri"/>
              </a:rPr>
              <a:t> as IC during</a:t>
            </a:r>
            <a:r>
              <a:rPr sz="3000" dirty="0">
                <a:solidFill>
                  <a:srgbClr val="FFFFFF"/>
                </a:solidFill>
                <a:latin typeface="Calibri"/>
                <a:cs typeface="Calibri"/>
              </a:rPr>
              <a:t>:</a:t>
            </a:r>
            <a:r>
              <a:rPr sz="3000" spc="95" dirty="0">
                <a:solidFill>
                  <a:srgbClr val="FFFFFF"/>
                </a:solidFill>
                <a:latin typeface="Calibri"/>
                <a:cs typeface="Calibri"/>
              </a:rPr>
              <a:t> </a:t>
            </a:r>
            <a:r>
              <a:rPr lang="en-US" sz="3000" dirty="0">
                <a:solidFill>
                  <a:srgbClr val="FFFFFF"/>
                </a:solidFill>
                <a:latin typeface="Calibri"/>
                <a:cs typeface="Calibri"/>
              </a:rPr>
              <a:t>Pre–planned events and emergencies</a:t>
            </a:r>
            <a:endParaRPr sz="3000" dirty="0">
              <a:latin typeface="Calibri"/>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24298</TotalTime>
  <Words>3918</Words>
  <Application>Microsoft Office PowerPoint</Application>
  <PresentationFormat>Custom</PresentationFormat>
  <Paragraphs>383</Paragraphs>
  <Slides>47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47</vt:i4>
      </vt:variant>
    </vt:vector>
  </HeadingPairs>
  <TitlesOfParts>
    <vt:vector size="50" baseType="lpstr">
      <vt:lpstr>Arial</vt:lpstr>
      <vt:lpstr>Calibri</vt:lpstr>
      <vt:lpstr>Office Theme</vt:lpstr>
      <vt:lpstr>PowerPoint Presentation</vt:lpstr>
      <vt:lpstr>AB481</vt:lpstr>
      <vt:lpstr>PowerPoint Presentation</vt:lpstr>
      <vt:lpstr>Vehicles</vt:lpstr>
      <vt:lpstr>SWAT/Crisis Response Unit Van</vt:lpstr>
      <vt:lpstr>Description:</vt:lpstr>
      <vt:lpstr>LAV-150: Lighted Armored Vehicle</vt:lpstr>
      <vt:lpstr>Description:</vt:lpstr>
      <vt:lpstr>PowerPoint Presentation</vt:lpstr>
      <vt:lpstr>Description:</vt:lpstr>
      <vt:lpstr>Robots &amp; Unmanned Aircraft System</vt:lpstr>
      <vt:lpstr>PowerPoint Presentation</vt:lpstr>
      <vt:lpstr>IRobot Model 510 - Tactical Surveillance Tracked Robot How used:</vt:lpstr>
      <vt:lpstr>Exponent Inc. Multi-function, Agile, Remote-Controlled Robot</vt:lpstr>
      <vt:lpstr>How used:</vt:lpstr>
      <vt:lpstr>Distraction Devices</vt:lpstr>
      <vt:lpstr>CTS 7290M (mini) Distraction Device</vt:lpstr>
      <vt:lpstr>Chemical Agents </vt:lpstr>
      <vt:lpstr>CTS 6340 OC (oleoresin capsicum) Vapor Canister</vt:lpstr>
      <vt:lpstr>PowerPoint Presentation</vt:lpstr>
      <vt:lpstr>PowerPoint Presentation</vt:lpstr>
      <vt:lpstr>Smith and Wesson #33 12 Gauge Canister Launcher</vt:lpstr>
      <vt:lpstr>Use restricted to Crisis Response Unit</vt:lpstr>
      <vt:lpstr>DEF TECH 1090 "STINGER" 32 CAL.</vt:lpstr>
      <vt:lpstr>CTS 9594 – OC STING- BALL</vt:lpstr>
      <vt:lpstr>The FN 303 is a less-than-lethal system used by numerous law enforcement agencies across the country to manage crowds and defuse tense situations without having to elevate to more lethal options. Chambered for 18mm (.68") projectiles, the 303 Launcher is an air-operated system that uses a tank of compressed air to launch rounds which come in a variety of loads.</vt:lpstr>
      <vt:lpstr>FNH LE FN303 Pava Powder Projectile</vt:lpstr>
      <vt:lpstr>Use and Storage:</vt:lpstr>
      <vt:lpstr>EXTENDED RANGE KINETIC ENERGY PROJECTILES Flexible or non-flexible projectiles, which are intended to gain compliance or distract a subject through pain compliance, with a reduced potential for causing death or serious injury when properly used, as compared to conventional weapons or projectiles.</vt:lpstr>
      <vt:lpstr> Quantity 4  Cost $998 CPU Obtained: 2005</vt:lpstr>
      <vt:lpstr>Safariland 6325 40 mm Sponge, Impact Projectile</vt:lpstr>
      <vt:lpstr>This patrol standard issued shotgun has been converted to distinguish it as a less-than-lethal shotgun used to deploy the 12ga "Super Sock" kinetic energy round. Used to gain compliance while maintaining a safe distance from non-compliant or dangerous subjects.</vt:lpstr>
      <vt:lpstr>CTS 2581 12GA SUPER-SOCK Kinetic Energy Munition</vt:lpstr>
      <vt:lpstr>Applicable Sheriff's Office Policy and California Penal Codes. </vt:lpstr>
      <vt:lpstr>The Following Equipment is not currently utilized by the Sheriff’s Office and is retained for training purposes only. </vt:lpstr>
      <vt:lpstr>Developed in the 1930s as a 37mm, single shot launcher designed to deploy chemical munitions at both short and long range. Designed to be used for riots, barricaded subjects, prison riots, and hostage situations.</vt:lpstr>
      <vt:lpstr>Quantity: 1</vt:lpstr>
      <vt:lpstr>FNH LE FN303 Impact Projectile</vt:lpstr>
      <vt:lpstr>DEFENSE TECHNOLOGY, Drag Stabilized 12-Gauge Round </vt:lpstr>
      <vt:lpstr>Quantity: 6</vt:lpstr>
      <vt:lpstr>Quantity: 1</vt:lpstr>
      <vt:lpstr>Firearms obtained from the Sheriff’s Office evidence division and retained for training purposes.</vt:lpstr>
      <vt:lpstr>Quantity: 1</vt:lpstr>
      <vt:lpstr>Quantity: 1</vt:lpstr>
      <vt:lpstr>Quantity: 1</vt:lpstr>
      <vt:lpstr>Quantity: 1</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 481</dc:title>
  <dc:creator>Lauren Berlinn</dc:creator>
  <cp:keywords>DAE3UwGVA1g,BAEmEcDSdsE</cp:keywords>
  <cp:lastModifiedBy>Joe Dutra</cp:lastModifiedBy>
  <cp:revision>101</cp:revision>
  <dcterms:created xsi:type="dcterms:W3CDTF">2022-04-05T18:09:31Z</dcterms:created>
  <dcterms:modified xsi:type="dcterms:W3CDTF">2025-07-31T22:23:42Z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2022-04-05T00:00:00Z</vt:filetime>
  </property>
  <property fmtid="{D5CDD505-2E9C-101B-9397-08002B2CF9AE}" pid="3" name="Creator">
    <vt:lpwstr>Canva</vt:lpwstr>
  </property>
  <property fmtid="{D5CDD505-2E9C-101B-9397-08002B2CF9AE}" pid="4" name="LastSaved">
    <vt:filetime>2022-04-05T00:00:00Z</vt:filetime>
  </property>
</Properties>
</file>