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Layouts/slideLayout.xml" ContentType="application/vnd.openxmlformats-officedocument.presentationml.slideLayout+xml"/>
  <Override PartName="/ppt/slideLayouts/slideMasters/slideMaster.xml" ContentType="application/vnd.openxmlformats-officedocument.presentationml.slideMaster+xml"/>
  <Override PartName="/ppt/slideLayouts/slideMasters/theme/theme.xml" ContentType="application/vnd.openxmlformats-officedocument.theme+xml"/>
  <Override PartName="/ppt/slides/slide.xml" ContentType="application/vnd.openxmlformats-officedocument.presentationml.slide+xml"/>
</Types>
</file>

<file path=_rels/.rels><?xml version="1.0" encoding="UTF-8"?>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00815e2714da42da" Type="http://schemas.openxmlformats.org/officeDocument/2006/relationships/officeDocument" Target="ppt/presentation.xml"/></Relationships>
</file>

<file path=ppt/presentation.xml><?xml version="1.0" encoding="utf-8"?>
<p:presentation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10024"/>
  </p:sldIdLst>
  <p:sldSz cx="7805928" cy="12664440" type="custom"/>
  <p:notesSz cx="7805928" cy="12664440"/>
  <p:defaultTextStyle/>
</p:presentation>
</file>

<file path=ppt/_rels/presentation.xml.rels><?xml version="1.0" encoding="UTF-8"?><Relationships xmlns="http://schemas.openxmlformats.org/package/2006/relationships"><Relationship Id="rId1" Type="http://schemas.openxmlformats.org/officeDocument/2006/relationships/slideMaster" Target="slideLayouts/slideMasters/slideMaster.xml"/><Relationship Id="rId3" Type="http://schemas.openxmlformats.org/officeDocument/2006/relationships/theme" Target="slideLayouts/slideMasters/theme/theme.xml"/><Relationship Id="R10024" Type="http://schemas.openxmlformats.org/officeDocument/2006/relationships/slide" Target="slides/slide.xml"/></Relationships>
</file>

<file path=ppt/slideLayouts/_rels/slideLayout.xml.rels><?xml version="1.0" encoding="UTF-8"?><Relationships xmlns="http://schemas.openxmlformats.org/package/2006/relationships"><Relationship Id="rId1" Type="http://schemas.openxmlformats.org/officeDocument/2006/relationships/slideMaster" Target="slideMasters/slideMaster.xml"/></Relationships>
</file>

<file path=ppt/slideLayouts/slideLayout.xml><?xml version="1.0" encoding="utf-8"?>
<p:sldLayout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Layouts/slideMasters/_rels/slideMaster.xml.rels><?xml version="1.0" encoding="UTF-8"?><Relationships xmlns="http://schemas.openxmlformats.org/package/2006/relationships"><Relationship Id="rId1" Type="http://schemas.openxmlformats.org/officeDocument/2006/relationships/slideLayout" Target="../slideLayout.xml"/><Relationship Id="rId3" Type="http://schemas.openxmlformats.org/officeDocument/2006/relationships/theme" Target="theme/theme.xml"/></Relationships>
</file>

<file path=ppt/slideLayouts/slideMasters/slideMaster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Layouts/slideMasters/theme/theme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noFill/>
        <a:pattFill/>
        <a:grpFill/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slides/_rels/slide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100" Type="http://schemas.openxmlformats.org/officeDocument/2006/relationships/image" Target="../media/image100.png"/></Relationships>
</file>

<file path=ppt/slides/slide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pic>
        <p:nvPicPr>
          <p:cNvPr id="100" name="Picture 100"/>
          <p:cNvPicPr>
            <a:picLocks noChangeAspect="0" noChangeArrowheads="1"/>
          </p:cNvPicPr>
          <p:nvPr/>
        </p:nvPicPr>
        <p:blipFill>
          <a:blip r:embed="rId10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0"/>
            <a:ext cx="7805928" cy="12664440"/>
          </a:xfrm>
          <a:prstGeom prst="rect">
            <a:avLst/>
          </a:prstGeom>
          <a:noFill/>
          <a:extLst/>
        </p:spPr>
      </p:pic>
      <p:sp>
        <p:nvSpPr>
          <p:cNvPr id="101" name="Freeform 101"/>
          <p:cNvSpPr/>
          <p:nvPr/>
        </p:nvSpPr>
        <p:spPr>
          <a:xfrm rot="0" flipH="0" flipV="0">
            <a:off x="1100328" y="4913650"/>
            <a:ext cx="539927" cy="132128"/>
          </a:xfrm>
          <a:custGeom>
            <a:pathLst>
              <a:path w="539925" h="132130">
                <a:moveTo>
                  <a:pt x="0" y="132130"/>
                </a:moveTo>
                <a:lnTo>
                  <a:pt x="0" y="0"/>
                </a:lnTo>
                <a:lnTo>
                  <a:pt x="539925" y="0"/>
                </a:lnTo>
                <a:lnTo>
                  <a:pt x="539925" y="132130"/>
                </a:lnTo>
              </a:path>
            </a:pathLst>
          </a:custGeom>
          <a:solidFill>
            <a:srgbClr val="FF6200">
              <a:alpha val="39999"/>
            </a:srgbClr>
          </a:solidFill>
          <a:ln w="8257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2" name="Freeform 102"/>
          <p:cNvSpPr/>
          <p:nvPr/>
        </p:nvSpPr>
        <p:spPr>
          <a:xfrm rot="0" flipH="0" flipV="0">
            <a:off x="5858255" y="5191377"/>
            <a:ext cx="552863" cy="146819"/>
          </a:xfrm>
          <a:custGeom>
            <a:pathLst>
              <a:path w="552871" h="146812">
                <a:moveTo>
                  <a:pt x="0" y="146812"/>
                </a:moveTo>
                <a:lnTo>
                  <a:pt x="0" y="0"/>
                </a:lnTo>
                <a:lnTo>
                  <a:pt x="552871" y="0"/>
                </a:lnTo>
                <a:lnTo>
                  <a:pt x="552871" y="146812"/>
                </a:lnTo>
              </a:path>
            </a:pathLst>
          </a:custGeom>
          <a:solidFill>
            <a:srgbClr val="FF6200">
              <a:alpha val="39999"/>
            </a:srgbClr>
          </a:solidFill>
          <a:ln w="9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3" name="Freeform 103"/>
          <p:cNvSpPr/>
          <p:nvPr/>
        </p:nvSpPr>
        <p:spPr>
          <a:xfrm rot="0" flipH="0" flipV="0">
            <a:off x="2447545" y="6402178"/>
            <a:ext cx="582421" cy="176173"/>
          </a:xfrm>
          <a:custGeom>
            <a:pathLst>
              <a:path w="582428" h="176173">
                <a:moveTo>
                  <a:pt x="0" y="176173"/>
                </a:moveTo>
                <a:lnTo>
                  <a:pt x="0" y="0"/>
                </a:lnTo>
                <a:lnTo>
                  <a:pt x="582428" y="0"/>
                </a:lnTo>
                <a:lnTo>
                  <a:pt x="582428" y="176173"/>
                </a:lnTo>
              </a:path>
            </a:pathLst>
          </a:custGeom>
          <a:solidFill>
            <a:srgbClr val="FF6200">
              <a:alpha val="39999"/>
            </a:srgbClr>
          </a:solidFill>
          <a:ln w="1101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" name="Freeform 104"/>
          <p:cNvSpPr/>
          <p:nvPr/>
        </p:nvSpPr>
        <p:spPr>
          <a:xfrm rot="0" flipH="0" flipV="0">
            <a:off x="4639057" y="8209273"/>
            <a:ext cx="523866" cy="161494"/>
          </a:xfrm>
          <a:custGeom>
            <a:pathLst>
              <a:path w="523866" h="161491">
                <a:moveTo>
                  <a:pt x="0" y="161491"/>
                </a:moveTo>
                <a:lnTo>
                  <a:pt x="0" y="0"/>
                </a:lnTo>
                <a:lnTo>
                  <a:pt x="523866" y="0"/>
                </a:lnTo>
                <a:lnTo>
                  <a:pt x="523866" y="161491"/>
                </a:lnTo>
              </a:path>
            </a:pathLst>
          </a:custGeom>
          <a:solidFill>
            <a:srgbClr val="FF6200">
              <a:alpha val="39999"/>
            </a:srgbClr>
          </a:solidFill>
          <a:ln w="10092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5" name="Freeform 105"/>
          <p:cNvSpPr/>
          <p:nvPr/>
        </p:nvSpPr>
        <p:spPr>
          <a:xfrm rot="0" flipH="0" flipV="0">
            <a:off x="4197097" y="8360942"/>
            <a:ext cx="609596" cy="132127"/>
          </a:xfrm>
          <a:custGeom>
            <a:pathLst>
              <a:path w="609600" h="132130">
                <a:moveTo>
                  <a:pt x="0" y="132130"/>
                </a:moveTo>
                <a:lnTo>
                  <a:pt x="0" y="0"/>
                </a:lnTo>
                <a:lnTo>
                  <a:pt x="609600" y="0"/>
                </a:lnTo>
                <a:lnTo>
                  <a:pt x="609600" y="132130"/>
                </a:lnTo>
              </a:path>
            </a:pathLst>
          </a:custGeom>
          <a:solidFill>
            <a:srgbClr val="FF6200">
              <a:alpha val="39999"/>
            </a:srgbClr>
          </a:solidFill>
          <a:ln w="825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6" name="Rectangle 106"/>
          <p:cNvSpPr/>
          <p:nvPr/>
        </p:nvSpPr>
        <p:spPr>
          <a:xfrm rot="0" flipH="0" flipV="0">
            <a:off x="2950464" y="33579"/>
            <a:ext cx="1726276" cy="3526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164591" algn="l"/>
                <a:tab pos="402335" algn="l"/>
                <a:tab pos="1136903" algn="l"/>
                <a:tab pos="1349175" algn="l"/>
                <a:tab pos="1691639" algn="l"/>
              </a:tabLst>
            </a:pPr>
            <a:r>
              <a:rPr lang="en-US" sz="2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200" baseline="0" b="0" i="0" dirty="0" spc="0">
                <a:solidFill>
                  <a:srgbClr val="000000"/>
                </a:solidFill>
                <a:latin typeface="Arial" pitchFamily="0" charset="1"/>
              </a:rPr>
              <a:t>.,.....	</a:t>
            </a:r>
            <a:r>
              <a:rPr lang="en-US" sz="2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200" baseline="0" b="0" i="0" dirty="0" spc="0">
                <a:solidFill>
                  <a:srgbClr val="000000"/>
                </a:solidFill>
                <a:latin typeface="Arial" pitchFamily="0" charset="1"/>
              </a:rPr>
              <a:t>_</a:t>
            </a:r>
            <a:r>
              <a:rPr lang="en-US" sz="200" baseline="0" b="0" i="0" dirty="0" spc="0">
                <a:solidFill>
                  <a:srgbClr val="000000"/>
                </a:solidFill>
                <a:latin typeface="Arial" pitchFamily="0" charset="1"/>
              </a:rPr>
              <a:t>.. ..	</a:t>
            </a:r>
            <a:r>
              <a:rPr lang="en-US" sz="303" baseline="-11999" b="0" i="0" dirty="0" spc="0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303" baseline="-11999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303" baseline="-11999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303" baseline="-11999" b="0" i="0" dirty="0" spc="0">
                <a:solidFill>
                  <a:srgbClr val="000000"/>
                </a:solidFill>
                <a:latin typeface="Arial" pitchFamily="0" charset="1"/>
              </a:rPr>
              <a:t> 	</a:t>
            </a:r>
            <a:r>
              <a:rPr lang="en-US" sz="454" baseline="-15999" b="0" i="0" dirty="0" spc="0">
                <a:solidFill>
                  <a:srgbClr val="000000"/>
                </a:solidFill>
                <a:latin typeface="Arial" pitchFamily="0" charset="1"/>
              </a:rPr>
              <a:t>t:.. ..	.:	</a:t>
            </a:r>
            <a:r>
              <a:rPr lang="en-US" sz="303" baseline="11999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</a:p>
        </p:txBody>
      </p:sp>
      <p:sp>
        <p:nvSpPr>
          <p:cNvPr id="107" name="Rectangle 107"/>
          <p:cNvSpPr/>
          <p:nvPr/>
        </p:nvSpPr>
        <p:spPr>
          <a:xfrm rot="0" flipH="0" flipV="0">
            <a:off x="490727" y="594564"/>
            <a:ext cx="6822879" cy="9397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637032" algn="l"/>
                <a:tab pos="1277111" algn="l"/>
                <a:tab pos="1813560" algn="l"/>
                <a:tab pos="2188464" algn="l"/>
                <a:tab pos="2791968" algn="l"/>
                <a:tab pos="3294888" algn="l"/>
                <a:tab pos="4514088" algn="l"/>
                <a:tab pos="5160264" algn="l"/>
                <a:tab pos="5556504" algn="l"/>
                <a:tab pos="6355079" algn="l"/>
              </a:tabLst>
            </a:pP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FF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L	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NU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ES	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800" baseline="0" b="0" i="0" dirty="0" spc="584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AKE	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UN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Y	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RD	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800" baseline="0" b="0" i="0" dirty="0" spc="632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U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PE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S	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EE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G	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D	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VE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BE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R	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24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800" baseline="0" b="0" i="0" dirty="0" spc="461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1998</a:t>
            </a:r>
          </a:p>
        </p:txBody>
      </p:sp>
      <p:sp>
        <p:nvSpPr>
          <p:cNvPr id="108" name="Rectangle 108"/>
          <p:cNvSpPr/>
          <p:nvPr/>
        </p:nvSpPr>
        <p:spPr>
          <a:xfrm rot="0" flipH="0" flipV="0">
            <a:off x="472440" y="902462"/>
            <a:ext cx="6964753" cy="263817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3047">
              <a:tabLst>
                <a:tab pos="859535" algn="l"/>
                <a:tab pos="2334766" algn="l"/>
                <a:tab pos="2782823" algn="l"/>
                <a:tab pos="5721094" algn="l"/>
              </a:tabLst>
            </a:pPr>
            <a:r>
              <a:rPr lang="en-US" sz="1000" baseline="0" b="0" i="0" dirty="0" spc="-86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00" baseline="0" b="0" i="0" dirty="0" spc="-34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28">
                <a:solidFill>
                  <a:srgbClr val="000000"/>
                </a:solidFill>
                <a:latin typeface="Arial" pitchFamily="0" charset="1"/>
              </a:rPr>
              <a:t>.</a:t>
            </a:r>
            <a:r>
              <a:rPr lang="en-US" sz="1000" baseline="0" b="0" i="0" dirty="0" spc="281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00" baseline="0" b="0" i="0" dirty="0" spc="-8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00" baseline="0" b="0" i="0" dirty="0" spc="-48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00" baseline="0" b="0" i="0" dirty="0" spc="-69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00" baseline="0" b="0" i="0" dirty="0" spc="-53">
                <a:solidFill>
                  <a:srgbClr val="000000"/>
                </a:solidFill>
                <a:latin typeface="Arial" pitchFamily="0" charset="1"/>
              </a:rPr>
              <a:t>ona</a:t>
            </a:r>
            <a:r>
              <a:rPr lang="en-US" sz="1000" baseline="0" b="0" i="0" dirty="0" spc="-21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00" baseline="0" b="0" i="0" dirty="0" spc="0">
                <a:solidFill>
                  <a:srgbClr val="000000"/>
                </a:solidFill>
                <a:latin typeface="Arial" pitchFamily="0" charset="1"/>
              </a:rPr>
              <a:t>d	</a:t>
            </a:r>
            <a:r>
              <a:rPr lang="en-US" sz="1000" baseline="0" b="0" i="0" dirty="0" spc="-43">
                <a:solidFill>
                  <a:srgbClr val="000000"/>
                </a:solidFill>
                <a:latin typeface="Arial" pitchFamily="0" charset="1"/>
              </a:rPr>
              <a:t>ga</a:t>
            </a:r>
            <a:r>
              <a:rPr lang="en-US" sz="1000" baseline="0" b="0" i="0" dirty="0" spc="-38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000" baseline="0" b="0" i="0" dirty="0" spc="64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419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41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1000" baseline="0" b="0" i="0" dirty="0" spc="-24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16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41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551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000" baseline="0" b="0" i="0" dirty="0" spc="-49">
                <a:solidFill>
                  <a:srgbClr val="000000"/>
                </a:solidFill>
                <a:latin typeface="Arial" pitchFamily="0" charset="1"/>
              </a:rPr>
              <a:t>ba</a:t>
            </a:r>
            <a:r>
              <a:rPr lang="en-US" sz="1000" baseline="0" b="0" i="0" dirty="0" spc="-44">
                <a:solidFill>
                  <a:srgbClr val="000000"/>
                </a:solidFill>
                <a:latin typeface="Arial" pitchFamily="0" charset="1"/>
              </a:rPr>
              <a:t>ck</a:t>
            </a:r>
            <a:r>
              <a:rPr lang="en-US" sz="1000" baseline="0" b="0" i="0" dirty="0" spc="-49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000" baseline="0" b="0" i="0" dirty="0" spc="-29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49">
                <a:solidFill>
                  <a:srgbClr val="000000"/>
                </a:solidFill>
                <a:latin typeface="Arial" pitchFamily="0" charset="1"/>
              </a:rPr>
              <a:t>oun</a:t>
            </a:r>
            <a:r>
              <a:rPr lang="en-US" sz="1000" baseline="0" b="0" i="0" dirty="0" spc="0">
                <a:solidFill>
                  <a:srgbClr val="000000"/>
                </a:solidFill>
                <a:latin typeface="Arial" pitchFamily="0" charset="1"/>
              </a:rPr>
              <a:t>d	</a:t>
            </a:r>
            <a:r>
              <a:rPr lang="en-US" sz="1000" baseline="0" b="0" i="0" dirty="0" spc="-32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54">
                <a:solidFill>
                  <a:srgbClr val="000000"/>
                </a:solidFill>
                <a:latin typeface="Arial" pitchFamily="0" charset="1"/>
              </a:rPr>
              <a:t>epo</a:t>
            </a:r>
            <a:r>
              <a:rPr lang="en-US" sz="1000" baseline="0" b="0" i="0" dirty="0" spc="-32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2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0">
                <a:solidFill>
                  <a:srgbClr val="000000"/>
                </a:solidFill>
                <a:latin typeface="Arial" pitchFamily="0" charset="1"/>
              </a:rPr>
              <a:t>.	</a:t>
            </a:r>
            <a:r>
              <a:rPr lang="en-US" sz="1000" baseline="0" b="0" i="0" dirty="0" spc="-6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58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000" baseline="0" b="0" i="0" dirty="0" spc="-23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567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26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00" baseline="0" b="0" i="0" dirty="0" spc="-29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26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496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52">
                <a:solidFill>
                  <a:srgbClr val="000000"/>
                </a:solidFill>
                <a:latin typeface="Arial" pitchFamily="0" charset="1"/>
              </a:rPr>
              <a:t>opene</a:t>
            </a:r>
            <a:r>
              <a:rPr lang="en-US" sz="1000" baseline="0" b="0" i="0" dirty="0" spc="721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00" baseline="0" b="0" i="0" dirty="0" spc="-48">
                <a:solidFill>
                  <a:srgbClr val="000000"/>
                </a:solidFill>
                <a:latin typeface="Arial" pitchFamily="0" charset="1"/>
              </a:rPr>
              <a:t>J</a:t>
            </a:r>
            <a:r>
              <a:rPr lang="en-US" sz="1000" baseline="0" b="0" i="0" dirty="0" spc="-54">
                <a:solidFill>
                  <a:srgbClr val="000000"/>
                </a:solidFill>
                <a:latin typeface="Arial" pitchFamily="0" charset="1"/>
              </a:rPr>
              <a:t>un</a:t>
            </a:r>
            <a:r>
              <a:rPr lang="en-US" sz="1000" baseline="0" b="0" i="0" dirty="0" spc="68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111">
                <a:solidFill>
                  <a:srgbClr val="000000"/>
                </a:solidFill>
                <a:latin typeface="Arial" pitchFamily="0" charset="1"/>
              </a:rPr>
              <a:t>15</a:t>
            </a:r>
            <a:r>
              <a:rPr lang="en-US" sz="1000" baseline="0" b="0" i="0" dirty="0" spc="-55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000" baseline="0" b="0" i="0" dirty="0" spc="37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00" baseline="0" b="0" i="0" dirty="0" spc="-72">
                <a:solidFill>
                  <a:srgbClr val="000000"/>
                </a:solidFill>
                <a:latin typeface="Arial" pitchFamily="0" charset="1"/>
              </a:rPr>
              <a:t>1998</a:t>
            </a:r>
            <a:r>
              <a:rPr lang="en-US" sz="1000" baseline="0" b="0" i="0" dirty="0" spc="-36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000" baseline="0" b="0" i="0" dirty="0" spc="439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00" baseline="0" b="0" i="0" dirty="0" spc="-72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000" baseline="0" b="0" i="0" dirty="0" spc="-22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2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56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000" baseline="0" b="0" i="0" dirty="0" spc="-41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00" baseline="0" b="0" i="0" dirty="0" spc="-46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-69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00" baseline="0" b="0" i="0" dirty="0" spc="-46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000" baseline="0" b="0" i="0" dirty="0" spc="-18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00" baseline="0" b="0" i="0" dirty="0" spc="-46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18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46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00" baseline="0" b="0" i="0" dirty="0" spc="-23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0">
                <a:solidFill>
                  <a:srgbClr val="000000"/>
                </a:solidFill>
                <a:latin typeface="Arial" pitchFamily="0" charset="1"/>
              </a:rPr>
              <a:t>s	</a:t>
            </a:r>
            <a:r>
              <a:rPr lang="en-US" sz="1000" baseline="0" b="0" i="0" dirty="0" spc="-37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398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000" baseline="0" b="0" i="0" dirty="0" spc="-56">
                <a:solidFill>
                  <a:srgbClr val="000000"/>
                </a:solidFill>
                <a:latin typeface="Arial" pitchFamily="0" charset="1"/>
              </a:rPr>
              <a:t>ope</a:t>
            </a:r>
            <a:r>
              <a:rPr lang="en-US" sz="1000" baseline="0" b="0" i="0" dirty="0" spc="64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00" baseline="0" b="0" i="0" dirty="0" spc="-67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000" baseline="0" b="0" i="0" dirty="0" spc="573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00" baseline="0" b="0" i="0" dirty="0" spc="-42">
                <a:solidFill>
                  <a:srgbClr val="000000"/>
                </a:solidFill>
                <a:latin typeface="Arial" pitchFamily="0" charset="1"/>
              </a:rPr>
              <a:t>ou</a:t>
            </a:r>
            <a:r>
              <a:rPr lang="en-US" sz="1000" baseline="0" b="0" i="0" dirty="0" spc="-21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42">
                <a:solidFill>
                  <a:srgbClr val="000000"/>
                </a:solidFill>
                <a:latin typeface="Arial" pitchFamily="0" charset="1"/>
              </a:rPr>
              <a:t>doo</a:t>
            </a:r>
            <a:r>
              <a:rPr lang="en-US" sz="1000" baseline="0" b="0" i="0" dirty="0" spc="-42">
                <a:solidFill>
                  <a:srgbClr val="000000"/>
                </a:solidFill>
                <a:latin typeface="Arial" pitchFamily="0" charset="1"/>
              </a:rPr>
              <a:t>r</a:t>
            </a:r>
          </a:p>
          <a:p>
            <a:pPr marL="3047">
              <a:lnSpc>
                <a:spcPts val="1203"/>
              </a:lnSpc>
              <a:tabLst>
                <a:tab pos="478534" algn="l"/>
                <a:tab pos="1883663" algn="l"/>
                <a:tab pos="2414014" algn="l"/>
                <a:tab pos="2673094" algn="l"/>
                <a:tab pos="2880358" algn="l"/>
                <a:tab pos="3526535" algn="l"/>
                <a:tab pos="4114799" algn="l"/>
                <a:tab pos="5407150" algn="l"/>
              </a:tabLst>
            </a:pP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age	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60" baseline="3428" b="0" i="0" dirty="0" spc="313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363" baseline="-21333" b="0" i="0" dirty="0" spc="0">
                <a:solidFill>
                  <a:srgbClr val="000000"/>
                </a:solidFill>
                <a:latin typeface="Arial" pitchFamily="0" charset="1"/>
              </a:rPr>
              <a:t>j</a:t>
            </a:r>
            <a:r>
              <a:rPr lang="en-US" sz="1363" baseline="-21333" b="0" i="0" dirty="0" spc="0">
                <a:solidFill>
                  <a:srgbClr val="000000"/>
                </a:solidFill>
                <a:latin typeface="Arial" pitchFamily="0" charset="1"/>
              </a:rPr>
              <a:t>un</a:t>
            </a:r>
            <a:r>
              <a:rPr lang="en-US" sz="1363" baseline="-21333" b="0" i="0" dirty="0" spc="0">
                <a:solidFill>
                  <a:srgbClr val="000000"/>
                </a:solidFill>
                <a:latin typeface="Arial" pitchFamily="0" charset="1"/>
              </a:rPr>
              <a:t>k</a:t>
            </a:r>
            <a:r>
              <a:rPr lang="en-US" sz="1363" baseline="-21333" b="0" i="0" dirty="0" spc="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363" baseline="-21333" b="0" i="0" dirty="0" spc="328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60" baseline="6856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60" baseline="6856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6856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60" baseline="6856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60" baseline="6856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060" baseline="6856" b="0" i="0" dirty="0" spc="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060" baseline="6856" b="0" i="0" dirty="0" spc="383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60" baseline="-20571" b="0" i="0" dirty="0" spc="0">
                <a:solidFill>
                  <a:srgbClr val="000000"/>
                </a:solidFill>
                <a:latin typeface="Arial" pitchFamily="0" charset="1"/>
              </a:rPr>
              <a:t>ga</a:t>
            </a:r>
            <a:r>
              <a:rPr lang="en-US" sz="1060" baseline="-20571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-20571" b="0" i="0" dirty="0" spc="0">
                <a:solidFill>
                  <a:srgbClr val="000000"/>
                </a:solidFill>
                <a:latin typeface="Arial" pitchFamily="0" charset="1"/>
              </a:rPr>
              <a:t>bage</a:t>
            </a:r>
            <a:r>
              <a:rPr lang="en-US" sz="1060" baseline="-20571" b="0" i="0" dirty="0" spc="0">
                <a:solidFill>
                  <a:srgbClr val="000000"/>
                </a:solidFill>
                <a:latin typeface="Arial" pitchFamily="0" charset="1"/>
              </a:rPr>
              <a:t>, 	</a:t>
            </a:r>
            <a:r>
              <a:rPr lang="en-US" sz="1060" baseline="13713" b="0" i="0" dirty="0" spc="0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060" baseline="13713" b="0" i="0" dirty="0" spc="0">
                <a:solidFill>
                  <a:srgbClr val="000000"/>
                </a:solidFill>
                <a:latin typeface="Arial" pitchFamily="0" charset="1"/>
              </a:rPr>
              <a:t>u</a:t>
            </a:r>
            <a:r>
              <a:rPr lang="en-US" sz="1060" baseline="13713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13713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60" baseline="13713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13713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60" baseline="13713" b="0" i="0" dirty="0" spc="0">
                <a:solidFill>
                  <a:srgbClr val="000000"/>
                </a:solidFill>
                <a:latin typeface="Arial" pitchFamily="0" charset="1"/>
              </a:rPr>
              <a:t>u</a:t>
            </a:r>
            <a:r>
              <a:rPr lang="en-US" sz="1060" baseline="13713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13713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1060" baseline="17143" b="0" i="0" dirty="0" spc="0">
                <a:solidFill>
                  <a:srgbClr val="000000"/>
                </a:solidFill>
                <a:latin typeface="Arial" pitchFamily="0" charset="1"/>
              </a:rPr>
              <a:t>and	</a:t>
            </a:r>
            <a:r>
              <a:rPr lang="en-US" sz="757" baseline="2400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757" baseline="240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757" baseline="24000" b="0" i="0" dirty="0" spc="0">
                <a:solidFill>
                  <a:srgbClr val="000000"/>
                </a:solidFill>
                <a:latin typeface="Arial" pitchFamily="0" charset="1"/>
              </a:rPr>
              <a:t>x	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nope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ab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757" baseline="38399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757" baseline="38399" b="0" i="0" dirty="0" spc="0">
                <a:solidFill>
                  <a:srgbClr val="000000"/>
                </a:solidFill>
                <a:latin typeface="Arial" pitchFamily="0" charset="1"/>
              </a:rPr>
              <a:t>eh</a:t>
            </a:r>
            <a:r>
              <a:rPr lang="en-US" sz="757" baseline="38399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757" baseline="38399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757" baseline="38399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757" baseline="38399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757" baseline="38399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757" baseline="38399" b="0" i="0" dirty="0" spc="0">
                <a:solidFill>
                  <a:srgbClr val="000000"/>
                </a:solidFill>
                <a:latin typeface="Arial" pitchFamily="0" charset="1"/>
              </a:rPr>
              <a:t>.	</a:t>
            </a:r>
            <a:r>
              <a:rPr lang="en-US" sz="1363" baseline="-2666" b="0" i="0" dirty="0" spc="424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363" baseline="-2666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363" baseline="-2666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-2666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-2666" b="0" i="0" dirty="0" spc="501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63" baseline="-2666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363" baseline="-2666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-2666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363" baseline="-2666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-2666" b="0" i="0" dirty="0" spc="49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-2666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363" baseline="-2666" b="0" i="0" dirty="0" spc="0">
                <a:solidFill>
                  <a:srgbClr val="000000"/>
                </a:solidFill>
                <a:latin typeface="Arial" pitchFamily="0" charset="1"/>
              </a:rPr>
              <a:t>ondu</a:t>
            </a:r>
            <a:r>
              <a:rPr lang="en-US" sz="1363" baseline="-2666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363" baseline="-2666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-2666" b="0" i="0" dirty="0" spc="0">
                <a:solidFill>
                  <a:srgbClr val="000000"/>
                </a:solidFill>
                <a:latin typeface="Arial" pitchFamily="0" charset="1"/>
              </a:rPr>
              <a:t>ed	</a:t>
            </a:r>
            <a:r>
              <a:rPr lang="en-US" sz="1363" baseline="-2666" b="0" i="0" dirty="0" spc="-14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1363" baseline="-2666" b="0" i="0" dirty="0" spc="469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363" baseline="-2666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-2666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363" baseline="-2666" b="0" i="0" dirty="0" spc="516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63" baseline="-2666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363" baseline="-2666" b="0" i="0" dirty="0" spc="0">
                <a:solidFill>
                  <a:srgbClr val="000000"/>
                </a:solidFill>
                <a:latin typeface="Arial" pitchFamily="0" charset="1"/>
              </a:rPr>
              <a:t>od</a:t>
            </a:r>
            <a:r>
              <a:rPr lang="en-US" sz="1363" baseline="-2666" b="0" i="0" dirty="0" spc="625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63" baseline="-2666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63" baseline="-2666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363" baseline="-2666" b="0" i="0" dirty="0" spc="0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363" baseline="-2666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63" baseline="-2666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363" baseline="-2666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363" baseline="-2666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63" baseline="-2666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363" baseline="-2666" b="0" i="0" dirty="0" spc="0">
                <a:solidFill>
                  <a:srgbClr val="000000"/>
                </a:solidFill>
                <a:latin typeface="Arial" pitchFamily="0" charset="1"/>
              </a:rPr>
              <a:t>en</a:t>
            </a:r>
            <a:r>
              <a:rPr lang="en-US" sz="1363" baseline="-2666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</a:p>
          <a:p>
            <a:pPr marL="6095">
              <a:lnSpc>
                <a:spcPts val="1052"/>
              </a:lnSpc>
            </a:pPr>
            <a:r>
              <a:rPr lang="en-US" sz="1000" baseline="0" b="0" i="0" dirty="0" spc="-14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00" baseline="0" b="0" i="0" dirty="0" spc="-11">
                <a:solidFill>
                  <a:srgbClr val="000000"/>
                </a:solidFill>
                <a:latin typeface="Arial" pitchFamily="0" charset="1"/>
              </a:rPr>
              <a:t>epa</a:t>
            </a:r>
            <a:r>
              <a:rPr lang="en-US" sz="1000" baseline="0" b="0" i="0" dirty="0" spc="-6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5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16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00" baseline="0" b="0" i="0" dirty="0" spc="-11">
                <a:solidFill>
                  <a:srgbClr val="000000"/>
                </a:solidFill>
                <a:latin typeface="Arial" pitchFamily="0" charset="1"/>
              </a:rPr>
              <a:t>en</a:t>
            </a:r>
            <a:r>
              <a:rPr lang="en-US" sz="1000" baseline="0" b="0" i="0" dirty="0" spc="616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55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487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0">
                <a:solidFill>
                  <a:srgbClr val="000000"/>
                </a:solidFill>
                <a:latin typeface="Arial" pitchFamily="0" charset="1"/>
              </a:rPr>
              <a:t>ugu</a:t>
            </a:r>
            <a:r>
              <a:rPr lang="en-US" sz="10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57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79">
                <a:solidFill>
                  <a:srgbClr val="000000"/>
                </a:solidFill>
                <a:latin typeface="Arial" pitchFamily="0" charset="1"/>
              </a:rPr>
              <a:t>18</a:t>
            </a:r>
            <a:r>
              <a:rPr lang="en-US" sz="1000" baseline="0" b="0" i="0" dirty="0" spc="-39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000" baseline="0" b="0" i="0" dirty="0" spc="419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00" baseline="0" b="0" i="0" dirty="0" spc="-44">
                <a:solidFill>
                  <a:srgbClr val="000000"/>
                </a:solidFill>
                <a:latin typeface="Arial" pitchFamily="0" charset="1"/>
              </a:rPr>
              <a:t>1998</a:t>
            </a:r>
            <a:r>
              <a:rPr lang="en-US" sz="1000" baseline="0" b="0" i="0" dirty="0" spc="-22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000" baseline="0" b="0" i="0" dirty="0" spc="248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00" baseline="0" b="0" i="0" dirty="0" spc="-6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00" baseline="0" b="0" i="0" dirty="0" spc="-7">
                <a:solidFill>
                  <a:srgbClr val="000000"/>
                </a:solidFill>
                <a:latin typeface="Arial" pitchFamily="0" charset="1"/>
              </a:rPr>
              <a:t>on</a:t>
            </a:r>
            <a:r>
              <a:rPr lang="en-US" sz="1000" baseline="0" b="0" i="0" dirty="0" spc="-3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000" baseline="0" b="0" i="0" dirty="0" spc="-2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4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1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00" baseline="0" b="0" i="0" dirty="0" spc="-7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634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00" baseline="0" b="0" i="0" dirty="0" spc="-66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26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00" baseline="0" b="0" i="0" dirty="0" spc="487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00" baseline="0" b="0" i="0" dirty="0" spc="-11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00" baseline="0" b="0" i="0" dirty="0" spc="-13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-19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00" baseline="0" b="0" i="0" dirty="0" spc="-13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000" baseline="0" b="0" i="0" dirty="0" spc="-5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00" baseline="0" b="0" i="0" dirty="0" spc="-13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5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13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00" baseline="0" b="0" i="0" dirty="0" spc="-6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637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7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19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00" baseline="0" b="0" i="0" dirty="0" spc="-17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00" baseline="0" b="0" i="0" dirty="0" spc="-7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00" baseline="0" b="0" i="0" dirty="0" spc="-19">
                <a:solidFill>
                  <a:srgbClr val="000000"/>
                </a:solidFill>
                <a:latin typeface="Arial" pitchFamily="0" charset="1"/>
              </a:rPr>
              <a:t>ud</a:t>
            </a:r>
            <a:r>
              <a:rPr lang="en-US" sz="1000" baseline="0" b="0" i="0" dirty="0" spc="-7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19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00" baseline="0" b="0" i="0" dirty="0" spc="630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000" baseline="0" b="0" i="0" dirty="0" spc="-55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535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00" baseline="0" b="0" i="0" dirty="0" spc="-14">
                <a:solidFill>
                  <a:srgbClr val="000000"/>
                </a:solidFill>
                <a:latin typeface="Arial" pitchFamily="0" charset="1"/>
              </a:rPr>
              <a:t>unpe</a:t>
            </a:r>
            <a:r>
              <a:rPr lang="en-US" sz="1000" baseline="0" b="0" i="0" dirty="0" spc="-8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21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00" baseline="0" b="0" i="0" dirty="0" spc="-5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7">
                <a:solidFill>
                  <a:srgbClr val="000000"/>
                </a:solidFill>
                <a:latin typeface="Arial" pitchFamily="0" charset="1"/>
              </a:rPr>
              <a:t>tt</a:t>
            </a:r>
            <a:r>
              <a:rPr lang="en-US" sz="1000" baseline="0" b="0" i="0" dirty="0" spc="-1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665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0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501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19">
                <a:solidFill>
                  <a:srgbClr val="000000"/>
                </a:solidFill>
                <a:latin typeface="Arial" pitchFamily="0" charset="1"/>
              </a:rPr>
              <a:t>hoo</a:t>
            </a:r>
            <a:r>
              <a:rPr lang="en-US" sz="1000" baseline="0" b="0" i="0" dirty="0" spc="-17">
                <a:solidFill>
                  <a:srgbClr val="000000"/>
                </a:solidFill>
                <a:latin typeface="Arial" pitchFamily="0" charset="1"/>
              </a:rPr>
              <a:t>k</a:t>
            </a:r>
            <a:r>
              <a:rPr lang="en-US" sz="1000" baseline="0" b="0" i="0" dirty="0" spc="-19">
                <a:solidFill>
                  <a:srgbClr val="000000"/>
                </a:solidFill>
                <a:latin typeface="Arial" pitchFamily="0" charset="1"/>
              </a:rPr>
              <a:t>u</a:t>
            </a:r>
            <a:r>
              <a:rPr lang="en-US" sz="1000" baseline="0" b="0" i="0" dirty="0" spc="601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000" baseline="0" b="0" i="0" dirty="0" spc="-32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000" baseline="0" b="0" i="0" dirty="0" spc="492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00" baseline="0" b="0" i="0" dirty="0" spc="483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8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13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12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00" baseline="0" b="0" i="0" dirty="0" spc="-8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13">
                <a:solidFill>
                  <a:srgbClr val="000000"/>
                </a:solidFill>
                <a:latin typeface="Arial" pitchFamily="0" charset="1"/>
              </a:rPr>
              <a:t>ea</a:t>
            </a:r>
            <a:r>
              <a:rPr lang="en-US" sz="1000" baseline="0" b="0" i="0" dirty="0" spc="-6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5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13">
                <a:solidFill>
                  <a:srgbClr val="000000"/>
                </a:solidFill>
                <a:latin typeface="Arial" pitchFamily="0" charset="1"/>
              </a:rPr>
              <a:t>ona</a:t>
            </a:r>
            <a:r>
              <a:rPr lang="en-US" sz="1000" baseline="0" b="0" i="0" dirty="0" spc="-13">
                <a:solidFill>
                  <a:srgbClr val="000000"/>
                </a:solidFill>
                <a:latin typeface="Arial" pitchFamily="0" charset="1"/>
              </a:rPr>
              <a:t>l</a:t>
            </a:r>
          </a:p>
          <a:p>
            <a:pPr marL="0">
              <a:lnSpc>
                <a:spcPts val="1292"/>
              </a:lnSpc>
            </a:pPr>
            <a:r>
              <a:rPr lang="en-US" sz="1100" baseline="0" b="0" i="0" dirty="0" spc="-62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100" baseline="0" b="0" i="0" dirty="0" spc="-69">
                <a:solidFill>
                  <a:srgbClr val="000000"/>
                </a:solidFill>
                <a:latin typeface="Arial" pitchFamily="0" charset="1"/>
              </a:rPr>
              <a:t>eh</a:t>
            </a:r>
            <a:r>
              <a:rPr lang="en-US" sz="1100" baseline="0" b="0" i="0" dirty="0" spc="-27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100" baseline="0" b="0" i="0" dirty="0" spc="-62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100" baseline="0" b="0" i="0" dirty="0" spc="-27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100" baseline="0" b="0" i="0" dirty="0" spc="467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100" baseline="0" b="0" i="0" dirty="0" spc="-3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-69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1100" baseline="0" b="0" i="0" dirty="0" spc="31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-75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100" baseline="0" b="0" i="0" dirty="0" spc="-58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100" baseline="0" b="0" i="0" dirty="0" spc="39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100" baseline="0" b="0" i="0" dirty="0" spc="-62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100" baseline="0" b="0" i="0" dirty="0" spc="-37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100" baseline="0" b="0" i="0" dirty="0" spc="-62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100" baseline="0" b="0" i="0" dirty="0" spc="-55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100" baseline="0" b="0" i="0" dirty="0" spc="-24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100" baseline="0" b="0" i="0" dirty="0" spc="-62">
                <a:solidFill>
                  <a:srgbClr val="000000"/>
                </a:solidFill>
                <a:latin typeface="Arial" pitchFamily="0" charset="1"/>
              </a:rPr>
              <a:t>ou</a:t>
            </a:r>
            <a:r>
              <a:rPr lang="en-US" sz="1100" baseline="0" b="0" i="0" dirty="0" spc="-55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100" baseline="0" b="0" i="0" dirty="0" spc="-24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100" baseline="0" b="0" i="0" dirty="0" spc="544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100" baseline="0" b="0" i="0" dirty="0" spc="-36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-72">
                <a:solidFill>
                  <a:srgbClr val="000000"/>
                </a:solidFill>
                <a:latin typeface="Arial" pitchFamily="0" charset="1"/>
              </a:rPr>
              <a:t>agge</a:t>
            </a:r>
            <a:r>
              <a:rPr lang="en-US" sz="1100" baseline="0" b="0" i="0" dirty="0" spc="466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100" baseline="0" b="0" i="0" dirty="0" spc="-53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100" baseline="0" b="0" i="0" dirty="0" spc="386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100" baseline="0" b="0" i="0" dirty="0" spc="-61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100" baseline="0" b="0" i="0" dirty="0" spc="-27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100" baseline="0" b="0" i="0" dirty="0" spc="-67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100" baseline="0" b="0" i="0" dirty="0" spc="-27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100" baseline="0" b="0" i="0" dirty="0" spc="-67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100" baseline="0" b="0" i="0" dirty="0" spc="-33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-27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100" baseline="0" b="0" i="0" dirty="0" spc="-67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100" baseline="0" b="0" i="0" dirty="0" spc="493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100" baseline="0" b="0" i="0" dirty="0" spc="-85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100" baseline="0" b="0" i="0" dirty="0" spc="31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-73">
                <a:solidFill>
                  <a:srgbClr val="000000"/>
                </a:solidFill>
                <a:latin typeface="Arial" pitchFamily="0" charset="1"/>
              </a:rPr>
              <a:t>612</a:t>
            </a:r>
            <a:r>
              <a:rPr lang="en-US" sz="1100" baseline="0" b="0" i="0" dirty="0" spc="439">
                <a:solidFill>
                  <a:srgbClr val="000000"/>
                </a:solidFill>
                <a:latin typeface="Arial" pitchFamily="0" charset="1"/>
              </a:rPr>
              <a:t>8</a:t>
            </a:r>
            <a:r>
              <a:rPr lang="en-US" sz="1100" baseline="0" b="0" i="0" dirty="0" spc="-94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100" baseline="0" b="0" i="0" dirty="0" spc="-78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100" baseline="0" b="0" i="0" dirty="0" spc="-7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100" baseline="0" b="0" i="0" dirty="0" spc="-78">
                <a:solidFill>
                  <a:srgbClr val="000000"/>
                </a:solidFill>
                <a:latin typeface="Arial" pitchFamily="0" charset="1"/>
              </a:rPr>
              <a:t>on</a:t>
            </a:r>
            <a:r>
              <a:rPr lang="en-US" sz="1100" baseline="0" b="0" i="0" dirty="0" spc="467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100" baseline="0" b="0" i="0" dirty="0" spc="-7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100" baseline="0" b="0" i="0" dirty="0" spc="-52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100" baseline="0" b="0" i="0" dirty="0" spc="-58">
                <a:solidFill>
                  <a:srgbClr val="000000"/>
                </a:solidFill>
                <a:latin typeface="Arial" pitchFamily="0" charset="1"/>
              </a:rPr>
              <a:t>enue</a:t>
            </a:r>
            <a:r>
              <a:rPr lang="en-US" sz="1100" baseline="0" b="0" i="0" dirty="0" spc="-29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100" baseline="0" b="0" i="0" dirty="0" spc="179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100" baseline="0" b="0" i="0" dirty="0" spc="-74">
                <a:solidFill>
                  <a:srgbClr val="000000"/>
                </a:solidFill>
                <a:latin typeface="Arial" pitchFamily="0" charset="1"/>
              </a:rPr>
              <a:t>Lu</a:t>
            </a:r>
            <a:r>
              <a:rPr lang="en-US" sz="1100" baseline="0" b="0" i="0" dirty="0" spc="-66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100" baseline="0" b="0" i="0" dirty="0" spc="-7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100" baseline="0" b="0" i="0" dirty="0" spc="-44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100" baseline="0" b="0" i="0" dirty="0" spc="-74">
                <a:solidFill>
                  <a:srgbClr val="000000"/>
                </a:solidFill>
                <a:latin typeface="Arial" pitchFamily="0" charset="1"/>
              </a:rPr>
              <a:t>ne</a:t>
            </a:r>
            <a:r>
              <a:rPr lang="en-US" sz="1100" baseline="0" b="0" i="0" dirty="0" spc="-37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100" baseline="0" b="0" i="0" dirty="0" spc="219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100" baseline="0" b="0" i="0" dirty="0" spc="-98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100" baseline="0" b="0" i="0" dirty="0" spc="628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100" baseline="0" b="0" i="0" dirty="0" spc="-72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100" baseline="0" b="0" i="0" dirty="0" spc="-55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100" baseline="0" b="0" i="0" dirty="0" spc="-49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100" baseline="0" b="0" i="0" dirty="0" spc="-2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411">
                <a:solidFill>
                  <a:srgbClr val="000000"/>
                </a:solidFill>
                <a:latin typeface="Arial" pitchFamily="0" charset="1"/>
              </a:rPr>
              <a:t>#</a:t>
            </a:r>
            <a:r>
              <a:rPr lang="en-US" sz="1100" baseline="0" b="0" i="0" dirty="0" spc="-91">
                <a:solidFill>
                  <a:srgbClr val="000000"/>
                </a:solidFill>
                <a:latin typeface="Arial" pitchFamily="0" charset="1"/>
              </a:rPr>
              <a:t>1919</a:t>
            </a:r>
            <a:r>
              <a:rPr lang="en-US" sz="1100" baseline="0" b="0" i="0" dirty="0" spc="707">
                <a:solidFill>
                  <a:srgbClr val="000000"/>
                </a:solidFill>
                <a:latin typeface="Arial" pitchFamily="0" charset="1"/>
              </a:rPr>
              <a:t>.</a:t>
            </a:r>
            <a:r>
              <a:rPr lang="en-US" sz="1100" baseline="0" b="0" i="0" dirty="0" spc="-13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100" baseline="0" b="0" i="0" dirty="0" spc="388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100" baseline="0" b="0" i="0" dirty="0" spc="-67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100" baseline="0" b="0" i="0" dirty="0" spc="-56">
                <a:solidFill>
                  <a:srgbClr val="000000"/>
                </a:solidFill>
                <a:latin typeface="Arial" pitchFamily="0" charset="1"/>
              </a:rPr>
              <a:t>ugu</a:t>
            </a:r>
            <a:r>
              <a:rPr lang="en-US" sz="1100" baseline="0" b="0" i="0" dirty="0" spc="-5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100" baseline="0" b="0" i="0" dirty="0" spc="491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-133">
                <a:solidFill>
                  <a:srgbClr val="000000"/>
                </a:solidFill>
                <a:latin typeface="Arial" pitchFamily="0" charset="1"/>
              </a:rPr>
              <a:t>18</a:t>
            </a:r>
            <a:r>
              <a:rPr lang="en-US" sz="1100" baseline="0" b="0" i="0" dirty="0" spc="-66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100" baseline="0" b="0" i="0" dirty="0" spc="245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100" baseline="0" b="0" i="0" dirty="0" spc="-97">
                <a:solidFill>
                  <a:srgbClr val="000000"/>
                </a:solidFill>
                <a:latin typeface="Arial" pitchFamily="0" charset="1"/>
              </a:rPr>
              <a:t>1998</a:t>
            </a:r>
            <a:r>
              <a:rPr lang="en-US" sz="1100" baseline="0" b="0" i="0" dirty="0" spc="-97">
                <a:solidFill>
                  <a:srgbClr val="000000"/>
                </a:solidFill>
                <a:latin typeface="Arial" pitchFamily="0" charset="1"/>
              </a:rPr>
              <a:t>,</a:t>
            </a:r>
          </a:p>
          <a:p>
            <a:pPr marL="3047">
              <a:lnSpc>
                <a:spcPts val="1038"/>
              </a:lnSpc>
              <a:tabLst>
                <a:tab pos="1514854" algn="l"/>
              </a:tabLst>
            </a:pPr>
            <a:r>
              <a:rPr lang="en-US" sz="900" baseline="0" b="0" i="0" dirty="0" spc="40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0" baseline="0" b="0" i="0" dirty="0" spc="-12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-5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-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463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481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0" baseline="0" b="0" i="0" dirty="0" spc="533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ondu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ed	</a:t>
            </a:r>
            <a:r>
              <a:rPr lang="en-US" sz="900" baseline="0" b="0" i="0" dirty="0" spc="-17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900" baseline="0" b="0" i="0" dirty="0" spc="567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ou</a:t>
            </a:r>
            <a:r>
              <a:rPr lang="en-US" sz="900" baseline="0" b="0" i="0" dirty="0" spc="459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313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900" baseline="0" b="0" i="0" dirty="0" spc="476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-18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-8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458">
                <a:solidFill>
                  <a:srgbClr val="000000"/>
                </a:solidFill>
                <a:latin typeface="Arial" pitchFamily="0" charset="1"/>
              </a:rPr>
              <a:t>x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eh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735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ou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900" baseline="0" b="0" i="0" dirty="0" spc="297">
                <a:solidFill>
                  <a:srgbClr val="000000"/>
                </a:solidFill>
                <a:latin typeface="Arial" pitchFamily="0" charset="1"/>
              </a:rPr>
              <a:t>°</a:t>
            </a:r>
            <a:r>
              <a:rPr lang="en-US" sz="900" baseline="0" b="0" i="0" dirty="0" spc="-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-9">
                <a:solidFill>
                  <a:srgbClr val="000000"/>
                </a:solidFill>
                <a:latin typeface="Arial" pitchFamily="0" charset="1"/>
              </a:rPr>
              <a:t>agge</a:t>
            </a:r>
            <a:r>
              <a:rPr lang="en-US" sz="900" baseline="0" b="0" i="0" dirty="0" spc="708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56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-6">
                <a:solidFill>
                  <a:srgbClr val="000000"/>
                </a:solidFill>
                <a:latin typeface="Arial" pitchFamily="0" charset="1"/>
              </a:rPr>
              <a:t>gon</a:t>
            </a:r>
            <a:r>
              <a:rPr lang="en-US" sz="900" baseline="0" b="0" i="0" dirty="0" spc="616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503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900" baseline="0" b="0" i="0" dirty="0" spc="52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ope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900" baseline="0" b="0" i="0" dirty="0" spc="553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il</a:t>
            </a:r>
            <a:r>
              <a:rPr lang="en-US" sz="900" baseline="0" b="0" i="0" dirty="0" spc="598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900" baseline="0" b="0" i="0" dirty="0" spc="445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eh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</a:p>
          <a:p>
            <a:pPr marL="6095">
              <a:lnSpc>
                <a:spcPts val="1079"/>
              </a:lnSpc>
              <a:tabLst>
                <a:tab pos="658367" algn="l"/>
              </a:tabLst>
            </a:pP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ned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.	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900" baseline="0" b="0" i="0" dirty="0" spc="406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ond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on</a:t>
            </a:r>
            <a:r>
              <a:rPr lang="en-US" sz="900" baseline="0" b="0" i="0" dirty="0" spc="587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347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bo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456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eh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455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436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de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ne</a:t>
            </a:r>
            <a:r>
              <a:rPr lang="en-US" sz="900" baseline="0" b="0" i="0" dirty="0" spc="616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442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900" baseline="0" b="0" i="0" dirty="0" spc="421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39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z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518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418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pub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li</a:t>
            </a:r>
            <a:r>
              <a:rPr lang="en-US" sz="900" baseline="0" b="0" i="0" dirty="0" spc="465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hea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538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900" baseline="0" b="0" i="0" dirty="0" spc="476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900" baseline="0" b="0" i="0" dirty="0" spc="24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ck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900" baseline="0" b="0" i="0" dirty="0" spc="519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hee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,</a:t>
            </a:r>
          </a:p>
          <a:p>
            <a:pPr marL="6095">
              <a:lnSpc>
                <a:spcPts val="1200"/>
              </a:lnSpc>
              <a:tabLst>
                <a:tab pos="521206" algn="l"/>
                <a:tab pos="1938527" algn="l"/>
                <a:tab pos="2383535" algn="l"/>
                <a:tab pos="3450335" algn="l"/>
                <a:tab pos="4733543" algn="l"/>
                <a:tab pos="5205983" algn="l"/>
              </a:tabLst>
            </a:pPr>
            <a:r>
              <a:rPr lang="en-US" sz="900" baseline="0" b="0" i="0" dirty="0" spc="-8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-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-5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-3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-9">
                <a:solidFill>
                  <a:srgbClr val="000000"/>
                </a:solidFill>
                <a:latin typeface="Arial" pitchFamily="0" charset="1"/>
              </a:rPr>
              <a:t>ppe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d	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479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900" baseline="0" b="0" i="0" dirty="0" spc="50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ss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on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, 	</a:t>
            </a:r>
            <a:r>
              <a:rPr lang="en-US" sz="900" baseline="0" b="0" i="0" dirty="0" spc="-9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900" baseline="0" b="0" i="0" dirty="0" spc="-5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-9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-8">
                <a:solidFill>
                  <a:srgbClr val="000000"/>
                </a:solidFill>
                <a:latin typeface="Arial" pitchFamily="0" charset="1"/>
              </a:rPr>
              <a:t>k</a:t>
            </a:r>
            <a:r>
              <a:rPr lang="en-US" sz="900" baseline="0" b="0" i="0" dirty="0" spc="-9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n	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ndo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900" baseline="0" b="0" i="0" dirty="0" spc="665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900" baseline="0" b="0" i="0" dirty="0" spc="-9">
                <a:solidFill>
                  <a:srgbClr val="000000"/>
                </a:solidFill>
                <a:latin typeface="Arial" pitchFamily="0" charset="1"/>
              </a:rPr>
              <a:t>un</a:t>
            </a:r>
            <a:r>
              <a:rPr lang="en-US" sz="900" baseline="0" b="0" i="0" dirty="0" spc="-8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-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-9">
                <a:solidFill>
                  <a:srgbClr val="000000"/>
                </a:solidFill>
                <a:latin typeface="Arial" pitchFamily="0" charset="1"/>
              </a:rPr>
              <a:t>ab</a:t>
            </a:r>
            <a:r>
              <a:rPr lang="en-US" sz="900" baseline="0" b="0" i="0" dirty="0" spc="-3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900" baseline="0" b="0" i="0" dirty="0" spc="-28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64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900" baseline="0" b="0" i="0" dirty="0" spc="-9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900" baseline="0" b="0" i="0" dirty="0" spc="-3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900" baseline="0" b="0" i="0" dirty="0" spc="-9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-8">
                <a:solidFill>
                  <a:srgbClr val="000000"/>
                </a:solidFill>
                <a:latin typeface="Arial" pitchFamily="0" charset="1"/>
              </a:rPr>
              <a:t>cks</a:t>
            </a:r>
            <a:r>
              <a:rPr lang="en-US" sz="900" baseline="0" b="0" i="0" dirty="0" spc="-4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900" baseline="0" b="0" i="0" dirty="0" spc="582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900" baseline="0" b="0" i="0" dirty="0" spc="548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900" baseline="0" b="0" i="0" dirty="0" spc="-8">
                <a:solidFill>
                  <a:srgbClr val="000000"/>
                </a:solidFill>
                <a:latin typeface="Arial" pitchFamily="0" charset="1"/>
              </a:rPr>
              <a:t>ho</a:t>
            </a:r>
            <a:r>
              <a:rPr lang="en-US" sz="900" baseline="0" b="0" i="0" dirty="0" spc="-3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900" baseline="0" b="0" i="0" dirty="0" spc="-8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900" baseline="0" b="0" i="0" dirty="0" spc="-3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-8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g	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900" baseline="0" b="0" i="0" dirty="0" spc="663">
                <a:solidFill>
                  <a:srgbClr val="000000"/>
                </a:solidFill>
                <a:latin typeface="Arial" pitchFamily="0" charset="1"/>
              </a:rPr>
              <a:t>k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455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900" baseline="0" b="0" i="0" dirty="0" spc="64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-122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230">
                <a:solidFill>
                  <a:srgbClr val="000000"/>
                </a:solidFill>
                <a:latin typeface="Arial" pitchFamily="0" charset="1"/>
              </a:rPr>
              <a:t>.</a:t>
            </a:r>
            <a:r>
              <a:rPr lang="en-US" sz="900" baseline="0" b="0" i="0" dirty="0" spc="-7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900" baseline="0" b="0" i="0" dirty="0" spc="-3">
                <a:solidFill>
                  <a:srgbClr val="000000"/>
                </a:solidFill>
                <a:latin typeface="Arial" pitchFamily="0" charset="1"/>
              </a:rPr>
              <a:t>.</a:t>
            </a:r>
            <a:r>
              <a:rPr lang="en-US" sz="900" baseline="0" b="0" i="0" dirty="0" spc="329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0" baseline="0" b="0" i="0" dirty="0" spc="677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-5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900" baseline="0" b="0" i="0" dirty="0" spc="-14">
                <a:solidFill>
                  <a:srgbClr val="000000"/>
                </a:solidFill>
                <a:latin typeface="Arial" pitchFamily="0" charset="1"/>
              </a:rPr>
              <a:t>ea</a:t>
            </a:r>
            <a:r>
              <a:rPr lang="en-US" sz="900" baseline="0" b="0" i="0" dirty="0" spc="-13">
                <a:solidFill>
                  <a:srgbClr val="000000"/>
                </a:solidFill>
                <a:latin typeface="Arial" pitchFamily="0" charset="1"/>
              </a:rPr>
              <a:t>k</a:t>
            </a:r>
            <a:r>
              <a:rPr lang="en-US" sz="900" baseline="0" b="0" i="0" dirty="0" spc="-5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-14">
                <a:solidFill>
                  <a:srgbClr val="000000"/>
                </a:solidFill>
                <a:latin typeface="Arial" pitchFamily="0" charset="1"/>
              </a:rPr>
              <a:t>ng</a:t>
            </a:r>
          </a:p>
          <a:p>
            <a:pPr marL="3047">
              <a:lnSpc>
                <a:spcPts val="1158"/>
              </a:lnSpc>
              <a:tabLst>
                <a:tab pos="737615" algn="l"/>
                <a:tab pos="1142998" algn="l"/>
                <a:tab pos="1389886" algn="l"/>
                <a:tab pos="1655063" algn="l"/>
                <a:tab pos="1886710" algn="l"/>
                <a:tab pos="2505454" algn="l"/>
                <a:tab pos="2819399" algn="l"/>
                <a:tab pos="3093718" algn="l"/>
                <a:tab pos="3541774" algn="l"/>
                <a:tab pos="3819143" algn="l"/>
                <a:tab pos="4044694" algn="l"/>
                <a:tab pos="4379974" algn="l"/>
                <a:tab pos="4706111" algn="l"/>
                <a:tab pos="5529070" algn="l"/>
                <a:tab pos="6312406" algn="l"/>
              </a:tabLst>
            </a:pP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ff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uen</a:t>
            </a:r>
            <a:r>
              <a:rPr lang="en-US" sz="700" baseline="0" b="0" i="0" dirty="0" spc="57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and	</a:t>
            </a:r>
            <a:r>
              <a:rPr lang="en-US" sz="909" baseline="7999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9" baseline="7999" b="0" i="0" dirty="0" spc="496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9" baseline="7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9" baseline="7999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909" baseline="7999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9" baseline="7999" b="0" i="0" dirty="0" spc="0">
                <a:solidFill>
                  <a:srgbClr val="000000"/>
                </a:solidFill>
                <a:latin typeface="Arial" pitchFamily="0" charset="1"/>
              </a:rPr>
              <a:t>s	</a:t>
            </a:r>
            <a:r>
              <a:rPr lang="en-US" sz="757" baseline="14399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757" baseline="14399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757" baseline="143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757" baseline="14399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909" baseline="20000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909" baseline="200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9" baseline="2000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9" baseline="200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9" baseline="20000" b="0" i="0" dirty="0" spc="0">
                <a:solidFill>
                  <a:srgbClr val="000000"/>
                </a:solidFill>
                <a:latin typeface="Arial" pitchFamily="0" charset="1"/>
              </a:rPr>
              <a:t>t	</a:t>
            </a:r>
            <a:r>
              <a:rPr lang="en-US" sz="909" baseline="20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9" baseline="20000" b="0" i="0" dirty="0" spc="0">
                <a:solidFill>
                  <a:srgbClr val="000000"/>
                </a:solidFill>
                <a:latin typeface="Arial" pitchFamily="0" charset="1"/>
              </a:rPr>
              <a:t>he	</a:t>
            </a:r>
            <a:r>
              <a:rPr lang="en-US" sz="757" baseline="28800" b="0" i="0" dirty="0" spc="0">
                <a:solidFill>
                  <a:srgbClr val="000000"/>
                </a:solidFill>
                <a:latin typeface="Arial" pitchFamily="0" charset="1"/>
              </a:rPr>
              <a:t>ne</a:t>
            </a:r>
            <a:r>
              <a:rPr lang="en-US" sz="757" baseline="288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757" baseline="28800" b="0" i="0" dirty="0" spc="0">
                <a:solidFill>
                  <a:srgbClr val="000000"/>
                </a:solidFill>
                <a:latin typeface="Arial" pitchFamily="0" charset="1"/>
              </a:rPr>
              <a:t>ghbo</a:t>
            </a:r>
            <a:r>
              <a:rPr lang="en-US" sz="757" baseline="2880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757" baseline="28800" b="0" i="0" dirty="0" spc="0">
                <a:solidFill>
                  <a:srgbClr val="000000"/>
                </a:solidFill>
                <a:latin typeface="Arial" pitchFamily="0" charset="1"/>
              </a:rPr>
              <a:t>s	</a:t>
            </a:r>
            <a:r>
              <a:rPr lang="en-US" sz="1060" baseline="17143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60" baseline="17143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060" baseline="17143" b="0" i="0" dirty="0" spc="0">
                <a:solidFill>
                  <a:srgbClr val="000000"/>
                </a:solidFill>
                <a:latin typeface="Arial" pitchFamily="0" charset="1"/>
              </a:rPr>
              <a:t>il</a:t>
            </a:r>
            <a:r>
              <a:rPr lang="en-US" sz="1060" baseline="17143" b="0" i="0" dirty="0" spc="0">
                <a:solidFill>
                  <a:srgbClr val="000000"/>
                </a:solidFill>
                <a:latin typeface="Arial" pitchFamily="0" charset="1"/>
              </a:rPr>
              <a:t>d	</a:t>
            </a:r>
            <a:r>
              <a:rPr lang="en-US" sz="757" baseline="33599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757" baseline="33599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757" baseline="33599" b="0" i="0" dirty="0" spc="0">
                <a:solidFill>
                  <a:srgbClr val="000000"/>
                </a:solidFill>
                <a:latin typeface="Arial" pitchFamily="0" charset="1"/>
              </a:rPr>
              <a:t>s	</a:t>
            </a:r>
            <a:r>
              <a:rPr lang="en-US" sz="1060" baseline="-3428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060" baseline="-3428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60" baseline="-3428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60" baseline="-3428" b="0" i="0" dirty="0" spc="0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060" baseline="-3428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-3428" b="0" i="0" dirty="0" spc="0">
                <a:solidFill>
                  <a:srgbClr val="000000"/>
                </a:solidFill>
                <a:latin typeface="Arial" pitchFamily="0" charset="1"/>
              </a:rPr>
              <a:t>ng	</a:t>
            </a:r>
            <a:r>
              <a:rPr lang="en-US" sz="1060" baseline="27428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060" baseline="27428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27428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60" baseline="27428" b="0" i="0" dirty="0" spc="0">
                <a:solidFill>
                  <a:srgbClr val="000000"/>
                </a:solidFill>
                <a:latin typeface="Arial" pitchFamily="0" charset="1"/>
              </a:rPr>
              <a:t>h	</a:t>
            </a:r>
            <a:r>
              <a:rPr lang="en-US" sz="909" baseline="31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9" baseline="31999" b="0" i="0" dirty="0" spc="0">
                <a:solidFill>
                  <a:srgbClr val="000000"/>
                </a:solidFill>
                <a:latin typeface="Arial" pitchFamily="0" charset="1"/>
              </a:rPr>
              <a:t>he	</a:t>
            </a:r>
            <a:r>
              <a:rPr lang="en-US" sz="1060" baseline="30856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60" baseline="30856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30856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60" baseline="30856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60" baseline="30856" b="0" i="0" dirty="0" spc="0">
                <a:solidFill>
                  <a:srgbClr val="000000"/>
                </a:solidFill>
                <a:latin typeface="Arial" pitchFamily="0" charset="1"/>
              </a:rPr>
              <a:t>h	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il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.	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12" baseline="15000" b="0" i="0" dirty="0" spc="625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eh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s	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12" baseline="15000" b="0" i="0" dirty="0" spc="591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aba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ed	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12" baseline="15000" b="0" i="0" dirty="0" spc="506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ugu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</a:p>
          <a:p>
            <a:pPr marL="3047">
              <a:lnSpc>
                <a:spcPts val="1193"/>
              </a:lnSpc>
              <a:tabLst>
                <a:tab pos="2130551" algn="l"/>
                <a:tab pos="3130294" algn="l"/>
                <a:tab pos="4026406" algn="l"/>
                <a:tab pos="5873494" algn="l"/>
              </a:tabLst>
            </a:pPr>
            <a:r>
              <a:rPr lang="en-US" sz="900" baseline="0" b="0" i="0" dirty="0" spc="-28">
                <a:solidFill>
                  <a:srgbClr val="000000"/>
                </a:solidFill>
                <a:latin typeface="Arial" pitchFamily="0" charset="1"/>
              </a:rPr>
              <a:t>26</a:t>
            </a:r>
            <a:r>
              <a:rPr lang="en-US" sz="900" baseline="0" b="0" i="0" dirty="0" spc="-14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900" baseline="0" b="0" i="0" dirty="0" spc="384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900" baseline="0" b="0" i="0" dirty="0" spc="-28">
                <a:solidFill>
                  <a:srgbClr val="000000"/>
                </a:solidFill>
                <a:latin typeface="Arial" pitchFamily="0" charset="1"/>
              </a:rPr>
              <a:t>1998</a:t>
            </a:r>
            <a:r>
              <a:rPr lang="en-US" sz="900" baseline="0" b="0" i="0" dirty="0" spc="-14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900" baseline="0" b="0" i="0" dirty="0" spc="424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900" baseline="0" b="0" i="0" dirty="0" spc="-17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900" baseline="0" b="0" i="0" dirty="0" spc="591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900" baseline="0" b="0" i="0" dirty="0" spc="-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-8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900" baseline="0" b="0" i="0" dirty="0" spc="546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-79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169">
                <a:solidFill>
                  <a:srgbClr val="000000"/>
                </a:solidFill>
                <a:latin typeface="Arial" pitchFamily="0" charset="1"/>
              </a:rPr>
              <a:t>.</a:t>
            </a:r>
            <a:r>
              <a:rPr lang="en-US" sz="900" baseline="0" b="0" i="0" dirty="0" spc="-7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900" baseline="0" b="0" i="0" dirty="0" spc="-3">
                <a:solidFill>
                  <a:srgbClr val="000000"/>
                </a:solidFill>
                <a:latin typeface="Arial" pitchFamily="0" charset="1"/>
              </a:rPr>
              <a:t>.</a:t>
            </a:r>
            <a:r>
              <a:rPr lang="en-US" sz="900" baseline="0" b="0" i="0" dirty="0" spc="161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0" baseline="0" b="0" i="0" dirty="0" spc="533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ged	</a:t>
            </a:r>
            <a:r>
              <a:rPr lang="en-US" sz="900" baseline="0" b="0" i="0" dirty="0" spc="-14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0" baseline="0" b="0" i="0" dirty="0" spc="47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40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ff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u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900" baseline="0" b="0" i="0" dirty="0" spc="672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-13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-17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.	</a:t>
            </a:r>
            <a:r>
              <a:rPr lang="en-US" sz="900" baseline="0" b="0" i="0" dirty="0" spc="-47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536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ep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be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	</a:t>
            </a:r>
            <a:r>
              <a:rPr lang="en-US" sz="900" baseline="0" b="0" i="0" dirty="0" spc="-258">
                <a:solidFill>
                  <a:srgbClr val="000000"/>
                </a:solidFill>
                <a:latin typeface="Arial" pitchFamily="0" charset="1"/>
              </a:rPr>
              <a:t>1</a:t>
            </a:r>
            <a:r>
              <a:rPr lang="en-US" sz="900" baseline="0" b="0" i="0" dirty="0" spc="-129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900" baseline="0" b="0" i="0" dirty="0" spc="621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900" baseline="0" b="0" i="0" dirty="0" spc="-28">
                <a:solidFill>
                  <a:srgbClr val="000000"/>
                </a:solidFill>
                <a:latin typeface="Arial" pitchFamily="0" charset="1"/>
              </a:rPr>
              <a:t>1998</a:t>
            </a:r>
            <a:r>
              <a:rPr lang="en-US" sz="900" baseline="0" b="0" i="0" dirty="0" spc="-14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900" baseline="0" b="0" i="0" dirty="0" spc="424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900" baseline="0" b="0" i="0" dirty="0" spc="-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-8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900" baseline="0" b="0" i="0" dirty="0" spc="546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-6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900" baseline="0" b="0" i="0" dirty="0" spc="-5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-2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-2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-4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900" baseline="0" b="0" i="0" dirty="0" spc="643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385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u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0" baseline="0" b="0" i="0" dirty="0" spc="559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po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681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900" baseline="0" b="0" i="0" dirty="0" spc="-17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0" baseline="0" b="0" i="0" dirty="0" spc="42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-13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-26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900" baseline="0" b="0" i="0" dirty="0" spc="47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474">
                <a:solidFill>
                  <a:srgbClr val="000000"/>
                </a:solidFill>
                <a:latin typeface="Arial" pitchFamily="0" charset="1"/>
              </a:rPr>
              <a:t>.</a:t>
            </a:r>
          </a:p>
          <a:p>
            <a:pPr marL="6095">
              <a:lnSpc>
                <a:spcPts val="1326"/>
              </a:lnSpc>
              <a:tabLst>
                <a:tab pos="548639" algn="l"/>
                <a:tab pos="829055" algn="l"/>
                <a:tab pos="1280158" algn="l"/>
                <a:tab pos="1450847" algn="l"/>
                <a:tab pos="1691639" algn="l"/>
                <a:tab pos="2173223" algn="l"/>
                <a:tab pos="2350006" algn="l"/>
                <a:tab pos="2871215" algn="l"/>
                <a:tab pos="3282695" algn="l"/>
                <a:tab pos="3858767" algn="l"/>
                <a:tab pos="4517135" algn="l"/>
                <a:tab pos="4727447" algn="l"/>
                <a:tab pos="5254750" algn="l"/>
                <a:tab pos="6114287" algn="l"/>
                <a:tab pos="6806183" algn="l"/>
              </a:tabLst>
            </a:pP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ope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y	</a:t>
            </a:r>
            <a:r>
              <a:rPr lang="en-US" sz="1060" baseline="30856" b="0" i="0" dirty="0" spc="0">
                <a:solidFill>
                  <a:srgbClr val="000000"/>
                </a:solidFill>
                <a:latin typeface="Arial" pitchFamily="0" charset="1"/>
              </a:rPr>
              <a:t>and	</a:t>
            </a:r>
            <a:r>
              <a:rPr lang="en-US" sz="1060" baseline="34286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60" baseline="34286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60" baseline="34286" b="0" i="0" dirty="0" spc="0">
                <a:solidFill>
                  <a:srgbClr val="000000"/>
                </a:solidFill>
                <a:latin typeface="Arial" pitchFamily="0" charset="1"/>
              </a:rPr>
              <a:t>il</a:t>
            </a:r>
            <a:r>
              <a:rPr lang="en-US" sz="1060" baseline="34286" b="0" i="0" dirty="0" spc="0">
                <a:solidFill>
                  <a:srgbClr val="000000"/>
                </a:solidFill>
                <a:latin typeface="Arial" pitchFamily="0" charset="1"/>
              </a:rPr>
              <a:t>ed	</a:t>
            </a:r>
            <a:r>
              <a:rPr lang="en-US" sz="909" baseline="48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9" baseline="48000" b="0" i="0" dirty="0" spc="0">
                <a:solidFill>
                  <a:srgbClr val="000000"/>
                </a:solidFill>
                <a:latin typeface="Arial" pitchFamily="0" charset="1"/>
              </a:rPr>
              <a:t>o	</a:t>
            </a:r>
            <a:r>
              <a:rPr lang="en-US" sz="909" baseline="48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9" baseline="48000" b="0" i="0" dirty="0" spc="0">
                <a:solidFill>
                  <a:srgbClr val="000000"/>
                </a:solidFill>
                <a:latin typeface="Arial" pitchFamily="0" charset="1"/>
              </a:rPr>
              <a:t>he	</a:t>
            </a:r>
            <a:r>
              <a:rPr lang="en-US" sz="757" baseline="5760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757" baseline="57600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757" baseline="57600" b="0" i="0" dirty="0" spc="0">
                <a:solidFill>
                  <a:srgbClr val="000000"/>
                </a:solidFill>
                <a:latin typeface="Arial" pitchFamily="0" charset="1"/>
              </a:rPr>
              <a:t>ne</a:t>
            </a:r>
            <a:r>
              <a:rPr lang="en-US" sz="757" baseline="5760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757" baseline="57600" b="0" i="0" dirty="0" spc="0">
                <a:solidFill>
                  <a:srgbClr val="000000"/>
                </a:solidFill>
                <a:latin typeface="Arial" pitchFamily="0" charset="1"/>
              </a:rPr>
              <a:t>s	</a:t>
            </a:r>
            <a:r>
              <a:rPr lang="en-US" sz="1060" baseline="47999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60" baseline="47999" b="0" i="0" dirty="0" spc="0">
                <a:solidFill>
                  <a:srgbClr val="000000"/>
                </a:solidFill>
                <a:latin typeface="Arial" pitchFamily="0" charset="1"/>
              </a:rPr>
              <a:t>f	</a:t>
            </a:r>
            <a:r>
              <a:rPr lang="en-US" sz="1060" baseline="47999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47999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60" baseline="47999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60" baseline="47999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60" baseline="47999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47999" b="0" i="0" dirty="0" spc="0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60" baseline="47999" b="0" i="0" dirty="0" spc="0">
                <a:solidFill>
                  <a:srgbClr val="000000"/>
                </a:solidFill>
                <a:latin typeface="Arial" pitchFamily="0" charset="1"/>
              </a:rPr>
              <a:t>.	</a:t>
            </a:r>
            <a:r>
              <a:rPr lang="en-US" sz="1212" baseline="44999" b="0" i="0" dirty="0" spc="622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12" baseline="44999" b="0" i="0" dirty="0" spc="628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s	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ondu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ed	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on	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obe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r	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2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212" baseline="44999" b="0" i="0" dirty="0" spc="527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1998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212" baseline="44999" b="0" i="0" dirty="0" spc="587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h	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212" baseline="44999" b="0" i="0" dirty="0" spc="65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12" baseline="44999" b="0" i="0" dirty="0" spc="0">
                <a:solidFill>
                  <a:srgbClr val="000000"/>
                </a:solidFill>
                <a:latin typeface="Arial" pitchFamily="0" charset="1"/>
              </a:rPr>
              <a:t>hange	</a:t>
            </a:r>
            <a:r>
              <a:rPr lang="en-US" sz="1212" baseline="44999" b="0" i="0" dirty="0" spc="-6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12" baseline="44999" b="0" i="0" dirty="0" spc="-6">
                <a:solidFill>
                  <a:srgbClr val="000000"/>
                </a:solidFill>
                <a:latin typeface="Arial" pitchFamily="0" charset="1"/>
              </a:rPr>
              <a:t>n</a:t>
            </a:r>
          </a:p>
          <a:p>
            <a:pPr marL="0">
              <a:lnSpc>
                <a:spcPts val="977"/>
              </a:lnSpc>
              <a:tabLst>
                <a:tab pos="743712" algn="l"/>
                <a:tab pos="1499616" algn="l"/>
                <a:tab pos="2429255" algn="l"/>
                <a:tab pos="3169919" algn="l"/>
                <a:tab pos="4084319" algn="l"/>
                <a:tab pos="4855463" algn="l"/>
                <a:tab pos="5260847" algn="l"/>
                <a:tab pos="5885688" algn="l"/>
              </a:tabLst>
            </a:pP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ond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on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.	</a:t>
            </a:r>
            <a:r>
              <a:rPr lang="en-US" sz="900" baseline="0" b="0" i="0" dirty="0" spc="-17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629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obe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	</a:t>
            </a:r>
            <a:r>
              <a:rPr lang="en-US" sz="900" baseline="0" b="0" i="0" dirty="0" spc="-27">
                <a:solidFill>
                  <a:srgbClr val="000000"/>
                </a:solidFill>
                <a:latin typeface="Arial" pitchFamily="0" charset="1"/>
              </a:rPr>
              <a:t>6</a:t>
            </a:r>
            <a:r>
              <a:rPr lang="en-US" sz="900" baseline="0" b="0" i="0" dirty="0" spc="-13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900" baseline="0" b="0" i="0" dirty="0" spc="447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900" baseline="0" b="0" i="0" dirty="0" spc="-11">
                <a:solidFill>
                  <a:srgbClr val="000000"/>
                </a:solidFill>
                <a:latin typeface="Arial" pitchFamily="0" charset="1"/>
              </a:rPr>
              <a:t>1998</a:t>
            </a:r>
            <a:r>
              <a:rPr lang="en-US" sz="900" baseline="0" b="0" i="0" dirty="0" spc="-5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900" baseline="0" b="0" i="0" dirty="0" spc="505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ode	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li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0" baseline="0" b="0" i="0" dirty="0" spc="611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on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ed	</a:t>
            </a:r>
            <a:r>
              <a:rPr lang="en-US" sz="900" baseline="0" b="0" i="0" dirty="0" spc="-26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900" baseline="0" b="0" i="0" dirty="0" spc="587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900" baseline="0" b="0" i="0" dirty="0" spc="558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pe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on	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ng	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900" baseline="0" b="0" i="0" dirty="0" spc="612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na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J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u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li</a:t>
            </a:r>
            <a:r>
              <a:rPr lang="en-US" sz="900" baseline="0" b="0" i="0" dirty="0" spc="698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900" baseline="0" b="0" i="0" dirty="0" spc="528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</a:p>
          <a:p>
            <a:pPr marL="6095">
              <a:lnSpc>
                <a:spcPts val="1385"/>
              </a:lnSpc>
              <a:tabLst>
                <a:tab pos="874775" algn="l"/>
              </a:tabLst>
            </a:pPr>
            <a:r>
              <a:rPr lang="en-US" sz="1100" baseline="0" b="0" i="0" dirty="0" spc="-119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100" baseline="0" b="0" i="0" dirty="0" spc="-99">
                <a:solidFill>
                  <a:srgbClr val="000000"/>
                </a:solidFill>
                <a:latin typeface="Arial" pitchFamily="0" charset="1"/>
              </a:rPr>
              <a:t>enn</a:t>
            </a:r>
            <a:r>
              <a:rPr lang="en-US" sz="1100" baseline="0" b="0" i="0" dirty="0" spc="-89">
                <a:solidFill>
                  <a:srgbClr val="000000"/>
                </a:solidFill>
                <a:latin typeface="Arial" pitchFamily="0" charset="1"/>
              </a:rPr>
              <a:t>sy</a:t>
            </a:r>
            <a:r>
              <a:rPr lang="en-US" sz="1100" baseline="0" b="0" i="0" dirty="0" spc="-39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100" baseline="0" b="0" i="0" dirty="0" spc="-89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100" baseline="0" b="0" i="0" dirty="0" spc="-99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100" baseline="0" b="0" i="0" dirty="0" spc="-39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100" baseline="0" b="0" i="0" dirty="0" spc="-99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100" baseline="0" b="0" i="0" dirty="0" spc="0">
                <a:solidFill>
                  <a:srgbClr val="000000"/>
                </a:solidFill>
                <a:latin typeface="Arial" pitchFamily="0" charset="1"/>
              </a:rPr>
              <a:t>,	</a:t>
            </a:r>
            <a:r>
              <a:rPr lang="en-US" sz="1100" baseline="0" b="0" i="0" dirty="0" spc="-87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100" baseline="0" b="0" i="0" dirty="0" spc="-38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100" baseline="0" b="0" i="0" dirty="0" spc="-97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100" baseline="0" b="0" i="0" dirty="0" spc="-38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100" baseline="0" b="0" i="0" dirty="0" spc="-146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100" baseline="0" b="0" i="0" dirty="0" spc="-38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100" baseline="0" b="0" i="0" dirty="0" spc="-97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100" baseline="0" b="0" i="0" dirty="0" spc="882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100" baseline="0" b="0" i="0" dirty="0" spc="-58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579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100" baseline="0" b="0" i="0" dirty="0" spc="-110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1100" baseline="0" b="0" i="0" dirty="0" spc="-99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100" baseline="0" b="0" i="0" dirty="0" spc="71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100" baseline="0" b="0" i="0" dirty="0" spc="-12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100" baseline="0" b="0" i="0" dirty="0" spc="-10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100" baseline="0" b="0" i="0" dirty="0" spc="-13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100" baseline="0" b="0" i="0" dirty="0" spc="-10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100" baseline="0" b="0" i="0" dirty="0" spc="683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100" baseline="0" b="0" i="0" dirty="0" spc="-87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100" baseline="0" b="0" i="0" dirty="0" spc="486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100" baseline="0" b="0" i="0" dirty="0" spc="-118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100" baseline="0" b="0" i="0" dirty="0" spc="-49">
                <a:solidFill>
                  <a:srgbClr val="000000"/>
                </a:solidFill>
                <a:latin typeface="Arial" pitchFamily="0" charset="1"/>
              </a:rPr>
              <a:t>tt</a:t>
            </a:r>
            <a:r>
              <a:rPr lang="en-US" sz="1100" baseline="0" b="0" i="0" dirty="0" spc="-98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100" baseline="0" b="0" i="0" dirty="0" spc="-59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100" baseline="0" b="0" i="0" dirty="0" spc="-98">
                <a:solidFill>
                  <a:srgbClr val="000000"/>
                </a:solidFill>
                <a:latin typeface="Arial" pitchFamily="0" charset="1"/>
              </a:rPr>
              <a:t>ne</a:t>
            </a:r>
            <a:r>
              <a:rPr lang="en-US" sz="1100" baseline="0" b="0" i="0" dirty="0" spc="813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100" baseline="0" b="0" i="0" dirty="0" spc="-117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100" baseline="0" b="0" i="0" dirty="0" spc="654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100" baseline="0" b="0" i="0" dirty="0" spc="-135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100" baseline="0" b="0" i="0" dirty="0" spc="-104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100" baseline="0" b="0" i="0" dirty="0" spc="-52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-10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100" baseline="0" b="0" i="0" dirty="0" spc="779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100" baseline="0" b="0" i="0" dirty="0" spc="-49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-99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100" baseline="0" b="0" i="0" dirty="0" spc="616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100" baseline="0" b="0" i="0" dirty="0" spc="-93">
                <a:solidFill>
                  <a:srgbClr val="000000"/>
                </a:solidFill>
                <a:latin typeface="Arial" pitchFamily="0" charset="1"/>
              </a:rPr>
              <a:t>aba</a:t>
            </a:r>
            <a:r>
              <a:rPr lang="en-US" sz="1100" baseline="0" b="0" i="0" dirty="0" spc="-46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-93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100" baseline="0" b="0" i="0" dirty="0" spc="-14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100" baseline="0" b="0" i="0" dirty="0" spc="-93">
                <a:solidFill>
                  <a:srgbClr val="000000"/>
                </a:solidFill>
                <a:latin typeface="Arial" pitchFamily="0" charset="1"/>
              </a:rPr>
              <a:t>en</a:t>
            </a:r>
            <a:r>
              <a:rPr lang="en-US" sz="1100" baseline="0" b="0" i="0" dirty="0" spc="90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-101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100" baseline="0" b="0" i="0" dirty="0" spc="-6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100" baseline="0" b="0" i="0" dirty="0" spc="-101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100" baseline="0" b="0" i="0" dirty="0" spc="-91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100" baseline="0" b="0" i="0" dirty="0" spc="-101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100" baseline="0" b="0" i="0" dirty="0" spc="-91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100" baseline="0" b="0" i="0" dirty="0" spc="845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100" baseline="0" b="0" i="0" dirty="0" spc="-92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100" baseline="0" b="0" i="0" dirty="0" spc="-51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-102">
                <a:solidFill>
                  <a:srgbClr val="000000"/>
                </a:solidFill>
                <a:latin typeface="Arial" pitchFamily="0" charset="1"/>
              </a:rPr>
              <a:t>opped</a:t>
            </a:r>
            <a:r>
              <a:rPr lang="en-US" sz="1100" baseline="0" b="0" i="0" dirty="0" spc="-51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100" baseline="0" b="0" i="0" dirty="0" spc="604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100" baseline="0" b="0" i="0" dirty="0" spc="-117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100" baseline="0" b="0" i="0" dirty="0" spc="726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100" baseline="0" b="0" i="0" dirty="0" spc="-92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100" baseline="0" b="0" i="0" dirty="0" spc="-51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-102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100" baseline="0" b="0" i="0" dirty="0" spc="-51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-102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100" baseline="0" b="0" i="0" dirty="0" spc="748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100" baseline="0" b="0" i="0" dirty="0" spc="-55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-110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1100" baseline="0" b="0" i="0" dirty="0" spc="583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-63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-126">
                <a:solidFill>
                  <a:srgbClr val="000000"/>
                </a:solidFill>
                <a:latin typeface="Arial" pitchFamily="0" charset="1"/>
              </a:rPr>
              <a:t>he</a:t>
            </a:r>
          </a:p>
          <a:p>
            <a:pPr marL="6095">
              <a:lnSpc>
                <a:spcPts val="1244"/>
              </a:lnSpc>
            </a:pPr>
            <a:r>
              <a:rPr lang="en-US" sz="1200" baseline="0" b="0" i="0" dirty="0" spc="-139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200" baseline="0" b="0" i="0" dirty="0" spc="-83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39">
                <a:solidFill>
                  <a:srgbClr val="000000"/>
                </a:solidFill>
                <a:latin typeface="Arial" pitchFamily="0" charset="1"/>
              </a:rPr>
              <a:t>ope</a:t>
            </a:r>
            <a:r>
              <a:rPr lang="en-US" sz="1200" baseline="0" b="0" i="0" dirty="0" spc="-83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69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477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200" baseline="0" b="0" i="0" dirty="0" spc="-17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200" baseline="0" b="0" i="0" dirty="0" spc="-131">
                <a:solidFill>
                  <a:srgbClr val="000000"/>
                </a:solidFill>
                <a:latin typeface="Arial" pitchFamily="0" charset="1"/>
              </a:rPr>
              <a:t>ou</a:t>
            </a:r>
            <a:r>
              <a:rPr lang="en-US" sz="1200" baseline="0" b="0" i="0" dirty="0" spc="-52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00" baseline="0" b="0" i="0" dirty="0" spc="506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-161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1200" baseline="0" b="0" i="0" dirty="0" spc="40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119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00" baseline="0" b="0" i="0" dirty="0" spc="-53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00" baseline="0" b="0" i="0" dirty="0" spc="-132">
                <a:solidFill>
                  <a:srgbClr val="000000"/>
                </a:solidFill>
                <a:latin typeface="Arial" pitchFamily="0" charset="1"/>
              </a:rPr>
              <a:t>eane</a:t>
            </a:r>
            <a:r>
              <a:rPr lang="en-US" sz="1200" baseline="0" b="0" i="0" dirty="0" spc="595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-184">
                <a:solidFill>
                  <a:srgbClr val="000000"/>
                </a:solidFill>
                <a:latin typeface="Arial" pitchFamily="0" charset="1"/>
              </a:rPr>
              <a:t>up</a:t>
            </a:r>
            <a:r>
              <a:rPr lang="en-US" sz="1200" baseline="0" b="0" i="0" dirty="0" spc="-92">
                <a:solidFill>
                  <a:srgbClr val="000000"/>
                </a:solidFill>
                <a:latin typeface="Arial" pitchFamily="0" charset="1"/>
              </a:rPr>
              <a:t>.</a:t>
            </a:r>
            <a:r>
              <a:rPr lang="en-US" sz="1200" baseline="0" b="0" i="0" dirty="0" spc="424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200" baseline="0" b="0" i="0" dirty="0" spc="-165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137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369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178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200" baseline="0" b="0" i="0" dirty="0" spc="-137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393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137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-123">
                <a:solidFill>
                  <a:srgbClr val="000000"/>
                </a:solidFill>
                <a:latin typeface="Arial" pitchFamily="0" charset="1"/>
              </a:rPr>
              <a:t>sk</a:t>
            </a:r>
            <a:r>
              <a:rPr lang="en-US" sz="1200" baseline="0" b="0" i="0" dirty="0" spc="-137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458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-7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351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-122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200" baseline="0" b="0" i="0" dirty="0" spc="-136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81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54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68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200" baseline="0" b="0" i="0" dirty="0" spc="405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200" baseline="0" b="0" i="0" dirty="0" spc="-133">
                <a:solidFill>
                  <a:srgbClr val="000000"/>
                </a:solidFill>
                <a:latin typeface="Arial" pitchFamily="0" charset="1"/>
              </a:rPr>
              <a:t>he</a:t>
            </a:r>
            <a:r>
              <a:rPr lang="en-US" sz="1200" baseline="0" b="0" i="0" dirty="0" spc="315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28">
                <a:solidFill>
                  <a:srgbClr val="000000"/>
                </a:solidFill>
                <a:latin typeface="Arial" pitchFamily="0" charset="1"/>
              </a:rPr>
              <a:t>au</a:t>
            </a:r>
            <a:r>
              <a:rPr lang="en-US" sz="1200" baseline="0" b="0" i="0" dirty="0" spc="-6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28">
                <a:solidFill>
                  <a:srgbClr val="000000"/>
                </a:solidFill>
                <a:latin typeface="Arial" pitchFamily="0" charset="1"/>
              </a:rPr>
              <a:t>ho</a:t>
            </a:r>
            <a:r>
              <a:rPr lang="en-US" sz="1200" baseline="0" b="0" i="0" dirty="0" spc="-76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51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6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15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200" baseline="0" b="0" i="0" dirty="0" spc="-64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200" baseline="0" b="0" i="0" dirty="0" spc="279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200" baseline="0" b="0" i="0" dirty="0" spc="-158">
                <a:solidFill>
                  <a:srgbClr val="000000"/>
                </a:solidFill>
                <a:latin typeface="Arial" pitchFamily="0" charset="1"/>
              </a:rPr>
              <a:t>bu</a:t>
            </a:r>
            <a:r>
              <a:rPr lang="en-US" sz="1200" baseline="0" b="0" i="0" dirty="0" spc="409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61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200" baseline="0" b="0" i="0" dirty="0" spc="404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-140">
                <a:solidFill>
                  <a:srgbClr val="000000"/>
                </a:solidFill>
                <a:latin typeface="Arial" pitchFamily="0" charset="1"/>
              </a:rPr>
              <a:t>pape</a:t>
            </a:r>
            <a:r>
              <a:rPr lang="en-US" sz="1200" baseline="0" b="0" i="0" dirty="0" spc="-84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489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136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1200" baseline="0" b="0" i="0" dirty="0" spc="-122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200" baseline="0" b="0" i="0" dirty="0" spc="449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155">
                <a:solidFill>
                  <a:srgbClr val="000000"/>
                </a:solidFill>
                <a:latin typeface="Arial" pitchFamily="0" charset="1"/>
              </a:rPr>
              <a:t>bee</a:t>
            </a:r>
            <a:r>
              <a:rPr lang="en-US" sz="1200" baseline="0" b="0" i="0" dirty="0" spc="472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200" baseline="0" b="0" i="0" dirty="0" spc="-8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3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12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00" baseline="0" b="0" i="0" dirty="0" spc="-13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53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2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200" baseline="0" b="0" i="0" dirty="0" spc="-134">
                <a:solidFill>
                  <a:srgbClr val="000000"/>
                </a:solidFill>
                <a:latin typeface="Arial" pitchFamily="0" charset="1"/>
              </a:rPr>
              <a:t>ed</a:t>
            </a:r>
            <a:r>
              <a:rPr lang="en-US" sz="1200" baseline="0" b="0" i="0" dirty="0" spc="813">
                <a:solidFill>
                  <a:srgbClr val="000000"/>
                </a:solidFill>
                <a:latin typeface="Arial" pitchFamily="0" charset="1"/>
              </a:rPr>
              <a:t>.</a:t>
            </a:r>
            <a:r>
              <a:rPr lang="en-US" sz="1200" baseline="0" b="0" i="0" dirty="0" spc="-149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35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392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121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00" baseline="0" b="0" i="0" dirty="0" spc="-135">
                <a:solidFill>
                  <a:srgbClr val="000000"/>
                </a:solidFill>
                <a:latin typeface="Arial" pitchFamily="0" charset="1"/>
              </a:rPr>
              <a:t>ond</a:t>
            </a:r>
            <a:r>
              <a:rPr lang="en-US" sz="1200" baseline="0" b="0" i="0" dirty="0" spc="-54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6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54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35">
                <a:solidFill>
                  <a:srgbClr val="000000"/>
                </a:solidFill>
                <a:latin typeface="Arial" pitchFamily="0" charset="1"/>
              </a:rPr>
              <a:t>on</a:t>
            </a:r>
            <a:r>
              <a:rPr lang="en-US" sz="1200" baseline="0" b="0" i="0" dirty="0" spc="-135">
                <a:solidFill>
                  <a:srgbClr val="000000"/>
                </a:solidFill>
                <a:latin typeface="Arial" pitchFamily="0" charset="1"/>
              </a:rPr>
              <a:t>s</a:t>
            </a:r>
          </a:p>
          <a:p>
            <a:pPr marL="3047">
              <a:lnSpc>
                <a:spcPts val="1048"/>
              </a:lnSpc>
              <a:tabLst>
                <a:tab pos="185927" algn="l"/>
                <a:tab pos="923542" algn="l"/>
                <a:tab pos="1514854" algn="l"/>
                <a:tab pos="2246374" algn="l"/>
                <a:tab pos="6315454" algn="l"/>
              </a:tabLst>
            </a:pP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on	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700" baseline="0" b="0" i="0" dirty="0" spc="439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60" baseline="-23999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060" baseline="-23999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-23999" b="0" i="0" dirty="0" spc="0">
                <a:solidFill>
                  <a:srgbClr val="000000"/>
                </a:solidFill>
                <a:latin typeface="Arial" pitchFamily="0" charset="1"/>
              </a:rPr>
              <a:t>ope</a:t>
            </a:r>
            <a:r>
              <a:rPr lang="en-US" sz="1060" baseline="-23999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-23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60" baseline="-23999" b="0" i="0" dirty="0" spc="0">
                <a:solidFill>
                  <a:srgbClr val="000000"/>
                </a:solidFill>
                <a:latin typeface="Arial" pitchFamily="0" charset="1"/>
              </a:rPr>
              <a:t>y	</a:t>
            </a:r>
            <a:r>
              <a:rPr lang="en-US" sz="1060" baseline="6856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6856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60" baseline="6856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60" baseline="6856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60" baseline="6856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6856" b="0" i="0" dirty="0" spc="0">
                <a:solidFill>
                  <a:srgbClr val="000000"/>
                </a:solidFill>
                <a:latin typeface="Arial" pitchFamily="0" charset="1"/>
              </a:rPr>
              <a:t>ned	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13714" b="0" i="0" dirty="0" spc="443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757" baseline="24000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757" baseline="240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757" baseline="2400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757" baseline="2400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757" baseline="2400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757" baseline="24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757" baseline="240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757" baseline="24000" b="0" i="0" dirty="0" spc="0">
                <a:solidFill>
                  <a:srgbClr val="000000"/>
                </a:solidFill>
                <a:latin typeface="Arial" pitchFamily="0" charset="1"/>
              </a:rPr>
              <a:t>on</a:t>
            </a:r>
            <a:r>
              <a:rPr lang="en-US" sz="757" baseline="24000" b="0" i="0" dirty="0" spc="0">
                <a:solidFill>
                  <a:srgbClr val="000000"/>
                </a:solidFill>
                <a:latin typeface="Arial" pitchFamily="0" charset="1"/>
              </a:rPr>
              <a:t>.	</a:t>
            </a:r>
            <a:r>
              <a:rPr lang="en-US" sz="1515" baseline="-2399" b="0" i="0" dirty="0" spc="-53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515" baseline="-2399" b="0" i="0" dirty="0" spc="-48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515" baseline="-2399" b="0" i="0" dirty="0" spc="-19">
                <a:solidFill>
                  <a:srgbClr val="000000"/>
                </a:solidFill>
                <a:latin typeface="Arial" pitchFamily="0" charset="1"/>
              </a:rPr>
              <a:t>ll</a:t>
            </a:r>
            <a:r>
              <a:rPr lang="en-US" sz="1515" baseline="-2399" b="0" i="0" dirty="0" spc="-48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515" baseline="-2399" b="0" i="0" dirty="0" spc="603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515" baseline="-2399" b="0" i="0" dirty="0" spc="-78">
                <a:solidFill>
                  <a:srgbClr val="000000"/>
                </a:solidFill>
                <a:latin typeface="Arial" pitchFamily="0" charset="1"/>
              </a:rPr>
              <a:t>u</a:t>
            </a:r>
            <a:r>
              <a:rPr lang="en-US" sz="1515" baseline="-2399" b="0" i="0" dirty="0" spc="461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515" baseline="-2399" b="0" i="0" dirty="0" spc="-54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515" baseline="-2399" b="0" i="0" dirty="0" spc="-24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515" baseline="-2399" b="0" i="0" dirty="0" spc="-3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515" baseline="-2399" b="0" i="0" dirty="0" spc="461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515" baseline="-2399" b="0" i="0" dirty="0" spc="-34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515" baseline="-2399" b="0" i="0" dirty="0" spc="-15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515" baseline="-2399" b="0" i="0" dirty="0" spc="-34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515" baseline="-2399" b="0" i="0" dirty="0" spc="-15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515" baseline="-2399" b="0" i="0" dirty="0" spc="-19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515" baseline="-2399" b="0" i="0" dirty="0" spc="523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515" baseline="-2399" b="0" i="0" dirty="0" spc="-78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515" baseline="-2399" b="0" i="0" dirty="0" spc="485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515" baseline="-2399" b="0" i="0" dirty="0" spc="-52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515" baseline="-2399" b="0" i="0" dirty="0" spc="-33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515" baseline="-2399" b="0" i="0" dirty="0" spc="-18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515" baseline="-2399" b="0" i="0" dirty="0" spc="-37">
                <a:solidFill>
                  <a:srgbClr val="000000"/>
                </a:solidFill>
                <a:latin typeface="Arial" pitchFamily="0" charset="1"/>
              </a:rPr>
              <a:t>obe</a:t>
            </a:r>
            <a:r>
              <a:rPr lang="en-US" sz="1515" baseline="-2399" b="0" i="0" dirty="0" spc="665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515" baseline="-2399" b="0" i="0" dirty="0" spc="-101">
                <a:solidFill>
                  <a:srgbClr val="000000"/>
                </a:solidFill>
                <a:latin typeface="Arial" pitchFamily="0" charset="1"/>
              </a:rPr>
              <a:t>1</a:t>
            </a:r>
            <a:r>
              <a:rPr lang="en-US" sz="1515" baseline="-2399" b="0" i="0" dirty="0" spc="458">
                <a:solidFill>
                  <a:srgbClr val="000000"/>
                </a:solidFill>
                <a:latin typeface="Arial" pitchFamily="0" charset="1"/>
              </a:rPr>
              <a:t>3</a:t>
            </a:r>
            <a:r>
              <a:rPr lang="en-US" sz="1515" baseline="-2399" b="0" i="0" dirty="0" spc="-63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515" baseline="-2399" b="0" i="0" dirty="0" spc="514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515" baseline="-2399" b="0" i="0" dirty="0" spc="-124">
                <a:solidFill>
                  <a:srgbClr val="000000"/>
                </a:solidFill>
                <a:latin typeface="Arial" pitchFamily="0" charset="1"/>
              </a:rPr>
              <a:t>21</a:t>
            </a:r>
            <a:r>
              <a:rPr lang="en-US" sz="1515" baseline="-2399" b="0" i="0" dirty="0" spc="-62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515" baseline="-2399" b="0" i="0" dirty="0" spc="504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515" baseline="-2399" b="0" i="0" dirty="0" spc="-61">
                <a:solidFill>
                  <a:srgbClr val="000000"/>
                </a:solidFill>
                <a:latin typeface="Arial" pitchFamily="0" charset="1"/>
              </a:rPr>
              <a:t>1998</a:t>
            </a:r>
            <a:r>
              <a:rPr lang="en-US" sz="1515" baseline="-2399" b="0" i="0" dirty="0" spc="-3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515" baseline="-2399" b="0" i="0" dirty="0" spc="336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515" baseline="-2399" b="0" i="0" dirty="0" spc="-38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515" baseline="-2399" b="0" i="0" dirty="0" spc="-42">
                <a:solidFill>
                  <a:srgbClr val="000000"/>
                </a:solidFill>
                <a:latin typeface="Arial" pitchFamily="0" charset="1"/>
              </a:rPr>
              <a:t>ho</a:t>
            </a:r>
            <a:r>
              <a:rPr lang="en-US" sz="1515" baseline="-2399" b="0" i="0" dirty="0" spc="-55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515" baseline="-2399" b="0" i="0" dirty="0" spc="-42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515" baseline="-2399" b="0" i="0" dirty="0" spc="706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515" baseline="-2399" b="0" i="0" dirty="0" spc="-78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515" baseline="-2399" b="0" i="0" dirty="0" spc="461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515" baseline="-2399" b="0" i="0" dirty="0" spc="-32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515" baseline="-2399" b="0" i="0" dirty="0" spc="-35">
                <a:solidFill>
                  <a:srgbClr val="000000"/>
                </a:solidFill>
                <a:latin typeface="Arial" pitchFamily="0" charset="1"/>
              </a:rPr>
              <a:t>hange</a:t>
            </a:r>
            <a:r>
              <a:rPr lang="en-US" sz="1515" baseline="-2399" b="0" i="0" dirty="0" spc="0">
                <a:solidFill>
                  <a:srgbClr val="000000"/>
                </a:solidFill>
                <a:latin typeface="Arial" pitchFamily="0" charset="1"/>
              </a:rPr>
              <a:t>.	</a:t>
            </a:r>
            <a:r>
              <a:rPr lang="en-US" sz="1515" baseline="-2399" b="0" i="0" dirty="0" spc="-46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515" baseline="-2399" b="0" i="0" dirty="0" spc="-42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515" baseline="-2399" b="0" i="0" dirty="0" spc="449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515" baseline="-2399" b="0" i="0" dirty="0" spc="-58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515" baseline="-2399" b="0" i="0" dirty="0" spc="-25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515" baseline="-2399" b="0" i="0" dirty="0" spc="-41">
                <a:solidFill>
                  <a:srgbClr val="000000"/>
                </a:solidFill>
                <a:latin typeface="Arial" pitchFamily="0" charset="1"/>
              </a:rPr>
              <a:t>de</a:t>
            </a:r>
            <a:r>
              <a:rPr lang="en-US" sz="1515" baseline="-2399" b="0" i="0" dirty="0" spc="-41">
                <a:solidFill>
                  <a:srgbClr val="000000"/>
                </a:solidFill>
                <a:latin typeface="Arial" pitchFamily="0" charset="1"/>
              </a:rPr>
              <a:t>r</a:t>
            </a:r>
          </a:p>
          <a:p>
            <a:pPr marL="6095">
              <a:lnSpc>
                <a:spcPts val="1217"/>
              </a:lnSpc>
              <a:tabLst>
                <a:tab pos="536447" algn="l"/>
                <a:tab pos="816862" algn="l"/>
                <a:tab pos="1450847" algn="l"/>
                <a:tab pos="1959862" algn="l"/>
                <a:tab pos="2197606" algn="l"/>
                <a:tab pos="2935223" algn="l"/>
                <a:tab pos="3176015" algn="l"/>
                <a:tab pos="3447287" algn="l"/>
                <a:tab pos="3724655" algn="l"/>
                <a:tab pos="4367783" algn="l"/>
                <a:tab pos="4562855" algn="l"/>
                <a:tab pos="5205983" algn="l"/>
                <a:tab pos="5775959" algn="l"/>
                <a:tab pos="6577583" algn="l"/>
              </a:tabLst>
            </a:pPr>
            <a:r>
              <a:rPr lang="en-US" sz="6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600" baseline="0" b="0" i="0" dirty="0" spc="486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9" baseline="3999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9" baseline="3999" b="0" i="0" dirty="0" spc="0">
                <a:solidFill>
                  <a:srgbClr val="000000"/>
                </a:solidFill>
                <a:latin typeface="Arial" pitchFamily="0" charset="1"/>
              </a:rPr>
              <a:t>ba</a:t>
            </a:r>
            <a:r>
              <a:rPr lang="en-US" sz="909" baseline="3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9" baseline="3999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757" baseline="9600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757" baseline="960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757" baseline="9600" b="0" i="0" dirty="0" spc="0">
                <a:solidFill>
                  <a:srgbClr val="000000"/>
                </a:solidFill>
                <a:latin typeface="Arial" pitchFamily="0" charset="1"/>
              </a:rPr>
              <a:t>s	</a:t>
            </a:r>
            <a:r>
              <a:rPr lang="en-US" sz="1363" baseline="-21333" b="0" i="0" dirty="0" spc="0">
                <a:solidFill>
                  <a:srgbClr val="000000"/>
                </a:solidFill>
                <a:latin typeface="Arial" pitchFamily="0" charset="1"/>
              </a:rPr>
              <a:t>po</a:t>
            </a:r>
            <a:r>
              <a:rPr lang="en-US" sz="1363" baseline="-21333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363" baseline="-21333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-21333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63" baseline="-21333" b="0" i="0" dirty="0" spc="688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757" baseline="14400" b="0" i="0" dirty="0" spc="0">
                <a:solidFill>
                  <a:srgbClr val="000000"/>
                </a:solidFill>
                <a:latin typeface="Arial" pitchFamily="0" charset="1"/>
              </a:rPr>
              <a:t>on	</a:t>
            </a:r>
            <a:r>
              <a:rPr lang="en-US" sz="1060" baseline="10286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60" baseline="10286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60" baseline="10286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60" baseline="10286" b="0" i="0" dirty="0" spc="0">
                <a:solidFill>
                  <a:srgbClr val="000000"/>
                </a:solidFill>
                <a:latin typeface="Arial" pitchFamily="0" charset="1"/>
              </a:rPr>
              <a:t>obe</a:t>
            </a:r>
            <a:r>
              <a:rPr lang="en-US" sz="1060" baseline="10286" b="0" i="0" dirty="0" spc="0">
                <a:solidFill>
                  <a:srgbClr val="000000"/>
                </a:solidFill>
                <a:latin typeface="Arial" pitchFamily="0" charset="1"/>
              </a:rPr>
              <a:t>r	</a:t>
            </a:r>
            <a:r>
              <a:rPr lang="en-US" sz="909" baseline="24000" b="0" i="0" dirty="0" spc="0">
                <a:solidFill>
                  <a:srgbClr val="000000"/>
                </a:solidFill>
                <a:latin typeface="Arial" pitchFamily="0" charset="1"/>
              </a:rPr>
              <a:t>28</a:t>
            </a:r>
            <a:r>
              <a:rPr lang="en-US" sz="909" baseline="24000" b="0" i="0" dirty="0" spc="0">
                <a:solidFill>
                  <a:srgbClr val="000000"/>
                </a:solidFill>
                <a:latin typeface="Arial" pitchFamily="0" charset="1"/>
              </a:rPr>
              <a:t>, 	</a:t>
            </a:r>
            <a:r>
              <a:rPr lang="en-US" sz="1060" baseline="17143" b="0" i="0" dirty="0" spc="0">
                <a:solidFill>
                  <a:srgbClr val="000000"/>
                </a:solidFill>
                <a:latin typeface="Arial" pitchFamily="0" charset="1"/>
              </a:rPr>
              <a:t>1998</a:t>
            </a:r>
            <a:r>
              <a:rPr lang="en-US" sz="1060" baseline="17143" b="0" i="0" dirty="0" spc="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060" baseline="17143" b="0" i="0" dirty="0" spc="404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060" baseline="20571" b="0" i="0" dirty="0" spc="548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757" baseline="33599" b="0" i="0" dirty="0" spc="0">
                <a:solidFill>
                  <a:srgbClr val="000000"/>
                </a:solidFill>
                <a:latin typeface="Arial" pitchFamily="0" charset="1"/>
              </a:rPr>
              <a:t>a	</a:t>
            </a:r>
            <a:r>
              <a:rPr lang="en-US" sz="757" baseline="33599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757" baseline="33599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757" baseline="335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757" baseline="33599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909" baseline="27999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909" baseline="27999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9" baseline="27999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9" baseline="27999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9" baseline="27999" b="0" i="0" dirty="0" spc="0">
                <a:solidFill>
                  <a:srgbClr val="000000"/>
                </a:solidFill>
                <a:latin typeface="Arial" pitchFamily="0" charset="1"/>
              </a:rPr>
              <a:t>t	</a:t>
            </a:r>
            <a:r>
              <a:rPr lang="en-US" sz="757" baseline="38400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757" baseline="3840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757" baseline="38400" b="0" i="0" dirty="0" spc="0">
                <a:solidFill>
                  <a:srgbClr val="000000"/>
                </a:solidFill>
                <a:latin typeface="Arial" pitchFamily="0" charset="1"/>
              </a:rPr>
              <a:t>s	</a:t>
            </a:r>
            <a:r>
              <a:rPr lang="en-US" sz="1060" baseline="30857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60" baseline="30857" b="0" i="0" dirty="0" spc="0">
                <a:solidFill>
                  <a:srgbClr val="000000"/>
                </a:solidFill>
                <a:latin typeface="Arial" pitchFamily="0" charset="1"/>
              </a:rPr>
              <a:t>ondu</a:t>
            </a:r>
            <a:r>
              <a:rPr lang="en-US" sz="1060" baseline="30857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60" baseline="30857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60" baseline="30857" b="0" i="0" dirty="0" spc="0">
                <a:solidFill>
                  <a:srgbClr val="000000"/>
                </a:solidFill>
                <a:latin typeface="Arial" pitchFamily="0" charset="1"/>
              </a:rPr>
              <a:t>ed	</a:t>
            </a:r>
            <a:r>
              <a:rPr lang="en-US" sz="757" baseline="48000" b="0" i="0" dirty="0" spc="0">
                <a:solidFill>
                  <a:srgbClr val="000000"/>
                </a:solidFill>
                <a:latin typeface="Arial" pitchFamily="0" charset="1"/>
              </a:rPr>
              <a:t>on	</a:t>
            </a:r>
            <a:r>
              <a:rPr lang="en-US" sz="1060" baseline="34286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60" baseline="34286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60" baseline="34286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060" baseline="34286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60" baseline="34286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60" baseline="34286" b="0" i="0" dirty="0" spc="0">
                <a:solidFill>
                  <a:srgbClr val="000000"/>
                </a:solidFill>
                <a:latin typeface="Arial" pitchFamily="0" charset="1"/>
              </a:rPr>
              <a:t>be</a:t>
            </a:r>
            <a:r>
              <a:rPr lang="en-US" sz="1060" baseline="34286" b="0" i="0" dirty="0" spc="0">
                <a:solidFill>
                  <a:srgbClr val="000000"/>
                </a:solidFill>
                <a:latin typeface="Arial" pitchFamily="0" charset="1"/>
              </a:rPr>
              <a:t>r	</a:t>
            </a:r>
            <a:r>
              <a:rPr lang="en-US" sz="909" baseline="48000" b="0" i="0" dirty="0" spc="0">
                <a:solidFill>
                  <a:srgbClr val="000000"/>
                </a:solidFill>
                <a:latin typeface="Arial" pitchFamily="0" charset="1"/>
              </a:rPr>
              <a:t>2</a:t>
            </a:r>
            <a:r>
              <a:rPr lang="en-US" sz="909" baseline="48000" b="0" i="0" dirty="0" spc="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909" baseline="48000" b="0" i="0" dirty="0" spc="468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909" baseline="48000" b="0" i="0" dirty="0" spc="0">
                <a:solidFill>
                  <a:srgbClr val="000000"/>
                </a:solidFill>
                <a:latin typeface="Arial" pitchFamily="0" charset="1"/>
              </a:rPr>
              <a:t>1998</a:t>
            </a:r>
            <a:r>
              <a:rPr lang="en-US" sz="909" baseline="48000" b="0" i="0" dirty="0" spc="0">
                <a:solidFill>
                  <a:srgbClr val="000000"/>
                </a:solidFill>
                <a:latin typeface="Arial" pitchFamily="0" charset="1"/>
              </a:rPr>
              <a:t>.	</a:t>
            </a:r>
            <a:r>
              <a:rPr lang="en-US" sz="1363" baseline="10666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10666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363" baseline="10666" b="0" i="0" dirty="0" spc="609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63" baseline="10666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363" baseline="10666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363" baseline="10666" b="0" i="0" dirty="0" spc="0">
                <a:solidFill>
                  <a:srgbClr val="000000"/>
                </a:solidFill>
                <a:latin typeface="Arial" pitchFamily="0" charset="1"/>
              </a:rPr>
              <a:t>ope</a:t>
            </a:r>
            <a:r>
              <a:rPr lang="en-US" sz="1363" baseline="10666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363" baseline="10666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10666" b="0" i="0" dirty="0" spc="0">
                <a:solidFill>
                  <a:srgbClr val="000000"/>
                </a:solidFill>
                <a:latin typeface="Arial" pitchFamily="0" charset="1"/>
              </a:rPr>
              <a:t>y	</a:t>
            </a:r>
            <a:r>
              <a:rPr lang="en-US" sz="1363" baseline="10666" b="0" i="0" dirty="0" spc="-13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10666" b="0" i="0" dirty="0" spc="472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363" baseline="10666" b="0" i="0" dirty="0" spc="-13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363" baseline="10666" b="0" i="0" dirty="0" spc="-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10666" b="0" i="0" dirty="0" spc="-6">
                <a:solidFill>
                  <a:srgbClr val="000000"/>
                </a:solidFill>
                <a:latin typeface="Arial" pitchFamily="0" charset="1"/>
              </a:rPr>
              <a:t>ill</a:t>
            </a:r>
          </a:p>
          <a:p>
            <a:pPr marL="6095">
              <a:lnSpc>
                <a:spcPts val="1004"/>
              </a:lnSpc>
              <a:tabLst>
                <a:tab pos="161542" algn="l"/>
                <a:tab pos="798575" algn="l"/>
              </a:tabLst>
            </a:pPr>
            <a:r>
              <a:rPr lang="en-US" sz="6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600" baseline="0" b="0" i="0" dirty="0" spc="0">
                <a:solidFill>
                  <a:srgbClr val="000000"/>
                </a:solidFill>
                <a:latin typeface="Arial" pitchFamily="0" charset="1"/>
              </a:rPr>
              <a:t>n	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on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.	</a:t>
            </a:r>
            <a:r>
              <a:rPr lang="en-US" sz="1515" baseline="-2400" b="0" i="0" dirty="0" spc="-72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515" baseline="-2400" b="0" i="0" dirty="0" spc="71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515" baseline="-2400" b="0" i="0" dirty="0" spc="-26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515" baseline="-2400" b="0" i="0" dirty="0" spc="-2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515" baseline="-2400" b="0" i="0" dirty="0" spc="-18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515" baseline="-2400" b="0" i="0" dirty="0" spc="-2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515" baseline="-2400" b="0" i="0" dirty="0" spc="-3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515" baseline="-2400" b="0" i="0" dirty="0" spc="-20">
                <a:solidFill>
                  <a:srgbClr val="000000"/>
                </a:solidFill>
                <a:latin typeface="Arial" pitchFamily="0" charset="1"/>
              </a:rPr>
              <a:t>be</a:t>
            </a:r>
            <a:r>
              <a:rPr lang="en-US" sz="1515" baseline="-2400" b="0" i="0" dirty="0" spc="718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515" baseline="-2400" b="0" i="0" dirty="0" spc="567">
                <a:solidFill>
                  <a:srgbClr val="000000"/>
                </a:solidFill>
                <a:latin typeface="Arial" pitchFamily="0" charset="1"/>
              </a:rPr>
              <a:t>6</a:t>
            </a:r>
            <a:r>
              <a:rPr lang="en-US" sz="1515" baseline="-2400" b="0" i="0" dirty="0" spc="-44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515" baseline="-2400" b="0" i="0" dirty="0" spc="649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515" baseline="-2400" b="0" i="0" dirty="0" spc="-90">
                <a:solidFill>
                  <a:srgbClr val="000000"/>
                </a:solidFill>
                <a:latin typeface="Arial" pitchFamily="0" charset="1"/>
              </a:rPr>
              <a:t>9</a:t>
            </a:r>
            <a:r>
              <a:rPr lang="en-US" sz="1515" baseline="-2400" b="0" i="0" dirty="0" spc="-45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515" baseline="-2400" b="0" i="0" dirty="0" spc="437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515" baseline="-2400" b="0" i="0" dirty="0" spc="-50">
                <a:solidFill>
                  <a:srgbClr val="000000"/>
                </a:solidFill>
                <a:latin typeface="Arial" pitchFamily="0" charset="1"/>
              </a:rPr>
              <a:t>1998</a:t>
            </a:r>
            <a:r>
              <a:rPr lang="en-US" sz="1515" baseline="-2400" b="0" i="0" dirty="0" spc="-25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515" baseline="-2400" b="0" i="0" dirty="0" spc="494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515" baseline="-2400" b="0" i="0" dirty="0" spc="-53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515" baseline="-2400" b="0" i="0" dirty="0" spc="-21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515" baseline="-2400" b="0" i="0" dirty="0" spc="-32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515" baseline="-2400" b="0" i="0" dirty="0" spc="-17">
                <a:solidFill>
                  <a:srgbClr val="000000"/>
                </a:solidFill>
                <a:latin typeface="Arial" pitchFamily="0" charset="1"/>
              </a:rPr>
              <a:t>.</a:t>
            </a:r>
            <a:r>
              <a:rPr lang="en-US" sz="1515" baseline="-2400" b="0" i="0" dirty="0" spc="321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515" baseline="-2400" b="0" i="0" dirty="0" spc="-35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515" baseline="-2400" b="0" i="0" dirty="0" spc="-26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515" baseline="-2400" b="0" i="0" dirty="0" spc="-29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515" baseline="-2400" b="0" i="0" dirty="0" spc="-17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515" baseline="-2400" b="0" i="0" dirty="0" spc="701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515" baseline="-2400" b="0" i="0" dirty="0" spc="-43">
                <a:solidFill>
                  <a:srgbClr val="000000"/>
                </a:solidFill>
                <a:latin typeface="Arial" pitchFamily="0" charset="1"/>
              </a:rPr>
              <a:t>aga</a:t>
            </a:r>
            <a:r>
              <a:rPr lang="en-US" sz="1515" baseline="-2400" b="0" i="0" dirty="0" spc="-17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515" baseline="-2400" b="0" i="0" dirty="0" spc="696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515" baseline="-2400" b="0" i="0" dirty="0" spc="-34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515" baseline="-2400" b="0" i="0" dirty="0" spc="-19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515" baseline="-2400" b="0" i="0" dirty="0" spc="-38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515" baseline="-2400" b="0" i="0" dirty="0" spc="-19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515" baseline="-2400" b="0" i="0" dirty="0" spc="-38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515" baseline="-2400" b="0" i="0" dirty="0" spc="705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515" baseline="-2400" b="0" i="0" dirty="0" spc="-1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515" baseline="-2400" b="0" i="0" dirty="0" spc="-28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1515" baseline="-2400" b="0" i="0" dirty="0" spc="602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515" baseline="-2400" b="0" i="0" dirty="0" spc="-31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515" baseline="-2400" b="0" i="0" dirty="0" spc="-34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515" baseline="-2400" b="0" i="0" dirty="0" spc="60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515" baseline="-2400" b="0" i="0" dirty="0" spc="-4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515" baseline="-2400" b="0" i="0" dirty="0" spc="-31">
                <a:solidFill>
                  <a:srgbClr val="000000"/>
                </a:solidFill>
                <a:latin typeface="Arial" pitchFamily="0" charset="1"/>
              </a:rPr>
              <a:t>ou</a:t>
            </a:r>
            <a:r>
              <a:rPr lang="en-US" sz="1515" baseline="-2400" b="0" i="0" dirty="0" spc="-12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515" baseline="-2400" b="0" i="0" dirty="0" spc="702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515" baseline="-2400" b="0" i="0" dirty="0" spc="-33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515" baseline="-2400" b="0" i="0" dirty="0" spc="-37">
                <a:solidFill>
                  <a:srgbClr val="000000"/>
                </a:solidFill>
                <a:latin typeface="Arial" pitchFamily="0" charset="1"/>
              </a:rPr>
              <a:t>en</a:t>
            </a:r>
            <a:r>
              <a:rPr lang="en-US" sz="1515" baseline="-2400" b="0" i="0" dirty="0" spc="664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515" baseline="-2400" b="0" i="0" dirty="0" spc="-1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515" baseline="-2400" b="0" i="0" dirty="0" spc="-35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515" baseline="-2400" b="0" i="0" dirty="0" spc="641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515" baseline="-2400" b="0" i="0" dirty="0" spc="-1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515" baseline="-2400" b="0" i="0" dirty="0" spc="-25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515" baseline="-2400" b="0" i="0" dirty="0" spc="-12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515" baseline="-2400" b="0" i="0" dirty="0" spc="-25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515" baseline="-2400" b="0" i="0" dirty="0" spc="-15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515" baseline="-2400" b="0" i="0" dirty="0" spc="-37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515" baseline="-2400" b="0" i="0" dirty="0" spc="-25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515" baseline="-2400" b="0" i="0" dirty="0" spc="-12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515" baseline="-2400" b="0" i="0" dirty="0" spc="-1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515" baseline="-2400" b="0" i="0" dirty="0" spc="-25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515" baseline="-2400" b="0" i="0" dirty="0" spc="823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515" baseline="-2400" b="0" i="0" dirty="0" spc="-1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515" baseline="-2400" b="0" i="0" dirty="0" spc="-28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1515" baseline="-2400" b="0" i="0" dirty="0" spc="578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515" baseline="-2400" b="0" i="0" dirty="0" spc="-32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515" baseline="-2400" b="0" i="0" dirty="0" spc="-25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515" baseline="-2400" b="0" i="0" dirty="0" spc="-25">
                <a:solidFill>
                  <a:srgbClr val="000000"/>
                </a:solidFill>
                <a:latin typeface="Arial" pitchFamily="0" charset="1"/>
              </a:rPr>
              <a:t>s</a:t>
            </a:r>
          </a:p>
          <a:p>
            <a:pPr marL="9143">
              <a:lnSpc>
                <a:spcPts val="1175"/>
              </a:lnSpc>
              <a:tabLst>
                <a:tab pos="630934" algn="l"/>
                <a:tab pos="5967983" algn="l"/>
              </a:tabLst>
            </a:pPr>
            <a:r>
              <a:rPr lang="en-US" sz="1000" baseline="0" b="0" i="0" dirty="0" spc="-31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53">
                <a:solidFill>
                  <a:srgbClr val="000000"/>
                </a:solidFill>
                <a:latin typeface="Arial" pitchFamily="0" charset="1"/>
              </a:rPr>
              <a:t>eque</a:t>
            </a:r>
            <a:r>
              <a:rPr lang="en-US" sz="1000" baseline="0" b="0" i="0" dirty="0" spc="-47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26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53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0">
                <a:solidFill>
                  <a:srgbClr val="000000"/>
                </a:solidFill>
                <a:latin typeface="Arial" pitchFamily="0" charset="1"/>
              </a:rPr>
              <a:t>d	</a:t>
            </a:r>
            <a:r>
              <a:rPr lang="en-US" sz="1000" baseline="0" b="0" i="0" dirty="0" spc="-74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000" baseline="0" b="0" i="0" dirty="0" spc="595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00" baseline="0" b="0" i="0" dirty="0" spc="-18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37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1000" baseline="0" b="0" i="0" dirty="0" spc="508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469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7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00" baseline="0" b="0" i="0" dirty="0" spc="-28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23">
                <a:solidFill>
                  <a:srgbClr val="000000"/>
                </a:solidFill>
                <a:latin typeface="Arial" pitchFamily="0" charset="1"/>
              </a:rPr>
              <a:t>.</a:t>
            </a:r>
            <a:r>
              <a:rPr lang="en-US" sz="1000" baseline="0" b="0" i="0" dirty="0" spc="224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00" baseline="0" b="0" i="0" dirty="0" spc="-60">
                <a:solidFill>
                  <a:srgbClr val="000000"/>
                </a:solidFill>
                <a:latin typeface="Arial" pitchFamily="0" charset="1"/>
              </a:rPr>
              <a:t>Lou</a:t>
            </a:r>
            <a:r>
              <a:rPr lang="en-US" sz="1000" baseline="0" b="0" i="0" dirty="0" spc="-24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702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97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000" baseline="0" b="0" i="0" dirty="0" spc="-75">
                <a:solidFill>
                  <a:srgbClr val="000000"/>
                </a:solidFill>
                <a:latin typeface="Arial" pitchFamily="0" charset="1"/>
              </a:rPr>
              <a:t>ea</a:t>
            </a:r>
            <a:r>
              <a:rPr lang="en-US" sz="1000" baseline="0" b="0" i="0" dirty="0" spc="669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00" baseline="0" b="0" i="0" dirty="0" spc="-7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000" baseline="0" b="0" i="0" dirty="0" spc="-54">
                <a:solidFill>
                  <a:srgbClr val="000000"/>
                </a:solidFill>
                <a:latin typeface="Arial" pitchFamily="0" charset="1"/>
              </a:rPr>
              <a:t>ou</a:t>
            </a:r>
            <a:r>
              <a:rPr lang="en-US" sz="1000" baseline="0" b="0" i="0" dirty="0" spc="-21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00" baseline="0" b="0" i="0" dirty="0" spc="692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00" baseline="0" b="0" i="0" dirty="0" spc="-89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1000" baseline="0" b="0" i="0" dirty="0" spc="506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5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528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00" baseline="0" b="0" i="0" dirty="0" spc="-52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00" baseline="0" b="0" i="0" dirty="0" spc="-58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1000" baseline="0" b="0" i="0" dirty="0" spc="-35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58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000" baseline="0" b="0" i="0" dirty="0" spc="698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37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398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000" baseline="0" b="0" i="0" dirty="0" spc="-2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49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000" baseline="0" b="0" i="0" dirty="0" spc="533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57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000" baseline="0" b="0" i="0" dirty="0" spc="-34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57">
                <a:solidFill>
                  <a:srgbClr val="000000"/>
                </a:solidFill>
                <a:latin typeface="Arial" pitchFamily="0" charset="1"/>
              </a:rPr>
              <a:t>ope</a:t>
            </a:r>
            <a:r>
              <a:rPr lang="en-US" sz="1000" baseline="0" b="0" i="0" dirty="0" spc="-34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28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51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000" baseline="0" b="0" i="0" dirty="0" spc="-28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000" baseline="0" b="0" i="0" dirty="0" spc="58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00" baseline="0" b="0" i="0" dirty="0" spc="-76">
                <a:solidFill>
                  <a:srgbClr val="000000"/>
                </a:solidFill>
                <a:latin typeface="Arial" pitchFamily="0" charset="1"/>
              </a:rPr>
              <a:t>bu</a:t>
            </a:r>
            <a:r>
              <a:rPr lang="en-US" sz="1000" baseline="0" b="0" i="0" dirty="0" spc="552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65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73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000" baseline="0" b="0" i="0" dirty="0" spc="519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48">
                <a:solidFill>
                  <a:srgbClr val="000000"/>
                </a:solidFill>
                <a:latin typeface="Arial" pitchFamily="0" charset="1"/>
              </a:rPr>
              <a:t>ga</a:t>
            </a:r>
            <a:r>
              <a:rPr lang="en-US" sz="1000" baseline="0" b="0" i="0" dirty="0" spc="-43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000" baseline="0" b="0" i="0" dirty="0" spc="662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89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00" baseline="0" b="0" i="0" dirty="0" spc="506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-19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48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00" baseline="0" b="0" i="0" dirty="0" spc="-24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000" baseline="0" b="0" i="0" dirty="0" spc="-48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-29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73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00" baseline="0" b="0" i="0" dirty="0" spc="-48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2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19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48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0">
                <a:solidFill>
                  <a:srgbClr val="000000"/>
                </a:solidFill>
                <a:latin typeface="Arial" pitchFamily="0" charset="1"/>
              </a:rPr>
              <a:t>n	</a:t>
            </a:r>
            <a:r>
              <a:rPr lang="en-US" sz="1000" baseline="0" b="0" i="0" dirty="0" spc="-64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482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50">
                <a:solidFill>
                  <a:srgbClr val="000000"/>
                </a:solidFill>
                <a:latin typeface="Arial" pitchFamily="0" charset="1"/>
              </a:rPr>
              <a:t>ho</a:t>
            </a:r>
            <a:r>
              <a:rPr lang="en-US" sz="1000" baseline="0" b="0" i="0" dirty="0" spc="565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000" baseline="0" b="0" i="0" dirty="0" spc="-4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512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-43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71">
                <a:solidFill>
                  <a:srgbClr val="000000"/>
                </a:solidFill>
                <a:latin typeface="Arial" pitchFamily="0" charset="1"/>
              </a:rPr>
              <a:t>ea</a:t>
            </a:r>
            <a:r>
              <a:rPr lang="en-US" sz="1000" baseline="0" b="0" i="0" dirty="0" spc="-64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00" baseline="0" b="0" i="0" dirty="0" spc="-64">
                <a:solidFill>
                  <a:srgbClr val="000000"/>
                </a:solidFill>
                <a:latin typeface="Arial" pitchFamily="0" charset="1"/>
              </a:rPr>
              <a:t>h</a:t>
            </a:r>
          </a:p>
          <a:p>
            <a:pPr marL="9143">
              <a:lnSpc>
                <a:spcPts val="1248"/>
              </a:lnSpc>
            </a:pPr>
            <a:r>
              <a:rPr lang="en-US" sz="1000" baseline="0" b="0" i="0" dirty="0" spc="-38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000" baseline="0" b="0" i="0" dirty="0" spc="-15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57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00" baseline="0" b="0" i="0" dirty="0" spc="-19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000" baseline="0" b="0" i="0" dirty="0" spc="262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00" baseline="0" b="0" i="0" dirty="0" spc="-40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000" baseline="0" b="0" i="0" dirty="0" spc="540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00" baseline="0" b="0" i="0" dirty="0" spc="-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15">
                <a:solidFill>
                  <a:srgbClr val="000000"/>
                </a:solidFill>
                <a:latin typeface="Arial" pitchFamily="0" charset="1"/>
              </a:rPr>
              <a:t>he</a:t>
            </a:r>
            <a:r>
              <a:rPr lang="en-US" sz="1000" baseline="0" b="0" i="0" dirty="0" spc="-9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497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21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12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9">
                <a:solidFill>
                  <a:srgbClr val="000000"/>
                </a:solidFill>
                <a:latin typeface="Arial" pitchFamily="0" charset="1"/>
              </a:rPr>
              <a:t>il</a:t>
            </a:r>
            <a:r>
              <a:rPr lang="en-US" sz="1000" baseline="0" b="0" i="0" dirty="0" spc="515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00" baseline="0" b="0" i="0" dirty="0" spc="-38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1000" baseline="0" b="0" i="0" dirty="0" spc="516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38">
                <a:solidFill>
                  <a:srgbClr val="000000"/>
                </a:solidFill>
                <a:latin typeface="Arial" pitchFamily="0" charset="1"/>
              </a:rPr>
              <a:t>bee</a:t>
            </a:r>
            <a:r>
              <a:rPr lang="en-US" sz="1000" baseline="0" b="0" i="0" dirty="0" spc="568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00" baseline="0" b="0" i="0" dirty="0" spc="-23">
                <a:solidFill>
                  <a:srgbClr val="000000"/>
                </a:solidFill>
                <a:latin typeface="Arial" pitchFamily="0" charset="1"/>
              </a:rPr>
              <a:t>no</a:t>
            </a:r>
            <a:r>
              <a:rPr lang="en-US" sz="1000" baseline="0" b="0" i="0" dirty="0" spc="-11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23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000" baseline="0" b="0" i="0" dirty="0" spc="-9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23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00" baseline="0" b="0" i="0" dirty="0" spc="601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000" baseline="0" b="0" i="0" dirty="0" spc="-11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2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18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00" baseline="0" b="0" i="0" dirty="0" spc="-2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7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18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000" baseline="0" b="0" i="0" dirty="0" spc="-2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629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00" baseline="0" b="0" i="0" dirty="0" spc="-2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22">
                <a:solidFill>
                  <a:srgbClr val="000000"/>
                </a:solidFill>
                <a:latin typeface="Arial" pitchFamily="0" charset="1"/>
              </a:rPr>
              <a:t>uppo</a:t>
            </a:r>
            <a:r>
              <a:rPr lang="en-US" sz="1000" baseline="0" b="0" i="0" dirty="0" spc="-13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11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9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22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00" baseline="0" b="0" i="0" dirty="0" spc="683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000" baseline="0" b="0" i="0" dirty="0" spc="-33">
                <a:solidFill>
                  <a:srgbClr val="000000"/>
                </a:solidFill>
                <a:latin typeface="Arial" pitchFamily="0" charset="1"/>
              </a:rPr>
              <a:t>he</a:t>
            </a:r>
            <a:r>
              <a:rPr lang="en-US" sz="1000" baseline="0" b="0" i="0" dirty="0" spc="442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14">
                <a:solidFill>
                  <a:srgbClr val="000000"/>
                </a:solidFill>
                <a:latin typeface="Arial" pitchFamily="0" charset="1"/>
              </a:rPr>
              <a:t>au</a:t>
            </a:r>
            <a:r>
              <a:rPr lang="en-US" sz="1000" baseline="0" b="0" i="0" dirty="0" spc="-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14">
                <a:solidFill>
                  <a:srgbClr val="000000"/>
                </a:solidFill>
                <a:latin typeface="Arial" pitchFamily="0" charset="1"/>
              </a:rPr>
              <a:t>ho</a:t>
            </a:r>
            <a:r>
              <a:rPr lang="en-US" sz="1000" baseline="0" b="0" i="0" dirty="0" spc="-8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5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13">
                <a:solidFill>
                  <a:srgbClr val="000000"/>
                </a:solidFill>
                <a:latin typeface="Arial" pitchFamily="0" charset="1"/>
              </a:rPr>
              <a:t>z</a:t>
            </a:r>
            <a:r>
              <a:rPr lang="en-US" sz="1000" baseline="0" b="0" i="0" dirty="0" spc="-14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5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14">
                <a:solidFill>
                  <a:srgbClr val="000000"/>
                </a:solidFill>
                <a:latin typeface="Arial" pitchFamily="0" charset="1"/>
              </a:rPr>
              <a:t>on</a:t>
            </a:r>
            <a:r>
              <a:rPr lang="en-US" sz="1000" baseline="0" b="0" i="0" dirty="0" spc="-14">
                <a:solidFill>
                  <a:srgbClr val="000000"/>
                </a:solidFill>
                <a:latin typeface="Arial" pitchFamily="0" charset="1"/>
              </a:rPr>
              <a:t>.</a:t>
            </a:r>
          </a:p>
        </p:txBody>
      </p:sp>
      <p:sp>
        <p:nvSpPr>
          <p:cNvPr id="109" name="Rectangle 109"/>
          <p:cNvSpPr/>
          <p:nvPr/>
        </p:nvSpPr>
        <p:spPr>
          <a:xfrm rot="0" flipH="0" flipV="0">
            <a:off x="481583" y="3715716"/>
            <a:ext cx="6889446" cy="4227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637032" algn="l"/>
                <a:tab pos="1453895" algn="l"/>
                <a:tab pos="1886711" algn="l"/>
                <a:tab pos="2587751" algn="l"/>
                <a:tab pos="2950463" algn="l"/>
                <a:tab pos="3861816" algn="l"/>
                <a:tab pos="4361688" algn="l"/>
                <a:tab pos="6242304" algn="l"/>
              </a:tabLst>
            </a:pP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700" baseline="0" b="0" i="0" dirty="0" spc="481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on	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60" baseline="3428" b="0" i="0" dirty="0" spc="287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upe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r	</a:t>
            </a:r>
            <a:r>
              <a:rPr lang="en-US" sz="1060" baseline="6856" b="0" i="0" dirty="0" spc="0">
                <a:solidFill>
                  <a:srgbClr val="000000"/>
                </a:solidFill>
                <a:latin typeface="Arial" pitchFamily="0" charset="1"/>
              </a:rPr>
              <a:t>La</a:t>
            </a:r>
            <a:r>
              <a:rPr lang="en-US" sz="1060" baseline="6856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6856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60" baseline="6856" b="0" i="0" dirty="0" spc="0">
                <a:solidFill>
                  <a:srgbClr val="000000"/>
                </a:solidFill>
                <a:latin typeface="Arial" pitchFamily="0" charset="1"/>
              </a:rPr>
              <a:t>on	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060" baseline="13714" b="0" i="0" dirty="0" spc="546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363" baseline="-7999" b="0" i="0" dirty="0" spc="-14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1363" baseline="-7999" b="0" i="0" dirty="0" spc="372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757" baseline="28800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757" baseline="2880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757" baseline="288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757" baseline="28800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60" baseline="20571" b="0" i="0" dirty="0" spc="289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909" baseline="27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9" baseline="27999" b="0" i="0" dirty="0" spc="0">
                <a:solidFill>
                  <a:srgbClr val="000000"/>
                </a:solidFill>
                <a:latin typeface="Arial" pitchFamily="0" charset="1"/>
              </a:rPr>
              <a:t>he	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oa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60" baseline="20571" b="0" i="0" dirty="0" spc="468">
                <a:solidFill>
                  <a:srgbClr val="000000"/>
                </a:solidFill>
                <a:latin typeface="Arial" pitchFamily="0" charset="1"/>
              </a:rPr>
              <a:t>(</a:t>
            </a:r>
            <a:r>
              <a:rPr lang="en-US" sz="1060" baseline="23999" b="0" i="0" dirty="0" spc="388">
                <a:solidFill>
                  <a:srgbClr val="000000"/>
                </a:solidFill>
                <a:latin typeface="Arial" pitchFamily="0" charset="1"/>
              </a:rPr>
              <a:t>5</a:t>
            </a:r>
            <a:r>
              <a:rPr lang="en-US" sz="757" baseline="38399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757" baseline="38399" b="0" i="0" dirty="0" spc="0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757" baseline="38399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757" baseline="38399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757" baseline="38399" b="0" i="0" dirty="0" spc="0">
                <a:solidFill>
                  <a:srgbClr val="000000"/>
                </a:solidFill>
                <a:latin typeface="Arial" pitchFamily="0" charset="1"/>
              </a:rPr>
              <a:t>)</a:t>
            </a:r>
            <a:r>
              <a:rPr lang="en-US" sz="757" baseline="38399" b="0" i="0" dirty="0" spc="0">
                <a:solidFill>
                  <a:srgbClr val="000000"/>
                </a:solidFill>
                <a:latin typeface="Arial" pitchFamily="0" charset="1"/>
              </a:rPr>
              <a:t>, 	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adop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ed	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12" baseline="15000" b="0" i="0" dirty="0" spc="541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de</a:t>
            </a:r>
            <a:r>
              <a:rPr lang="en-US" sz="1212" baseline="15000" b="0" i="0" dirty="0" spc="631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12" baseline="15000" b="0" i="0" dirty="0" spc="366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ba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12" baseline="15000" b="0" i="0" dirty="0" spc="66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12" baseline="15000" b="0" i="0" dirty="0" spc="51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nu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12" baseline="15000" b="0" i="0" dirty="0" spc="655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12" baseline="15000" b="0" i="0" dirty="0" spc="0">
                <a:solidFill>
                  <a:srgbClr val="000000"/>
                </a:solidFill>
                <a:latin typeface="Arial" pitchFamily="0" charset="1"/>
              </a:rPr>
              <a:t>y</a:t>
            </a:r>
          </a:p>
          <a:p>
            <a:pPr marL="45720">
              <a:lnSpc>
                <a:spcPts val="1124"/>
              </a:lnSpc>
            </a:pPr>
            <a:r>
              <a:rPr lang="en-US" sz="1000" baseline="0" b="0" i="0" dirty="0" spc="-44">
                <a:solidFill>
                  <a:srgbClr val="000000"/>
                </a:solidFill>
                <a:latin typeface="Arial" pitchFamily="0" charset="1"/>
              </a:rPr>
              <a:t>30</a:t>
            </a:r>
            <a:r>
              <a:rPr lang="en-US" sz="1000" baseline="0" b="0" i="0" dirty="0" spc="-26">
                <a:solidFill>
                  <a:srgbClr val="000000"/>
                </a:solidFill>
                <a:latin typeface="Arial" pitchFamily="0" charset="1"/>
              </a:rPr>
              <a:t>)</a:t>
            </a:r>
            <a:r>
              <a:rPr lang="en-US" sz="1000" baseline="0" b="0" i="0" dirty="0" spc="189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00" baseline="0" b="0" i="0" dirty="0" spc="-10">
                <a:solidFill>
                  <a:srgbClr val="000000"/>
                </a:solidFill>
                <a:latin typeface="Arial" pitchFamily="0" charset="1"/>
              </a:rPr>
              <a:t>da</a:t>
            </a:r>
            <a:r>
              <a:rPr lang="en-US" sz="1000" baseline="0" b="0" i="0" dirty="0" spc="-9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000" baseline="0" b="0" i="0" dirty="0" spc="424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32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000" baseline="0" b="0" i="0" dirty="0" spc="468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00" baseline="0" b="0" i="0" dirty="0" spc="-8">
                <a:solidFill>
                  <a:srgbClr val="000000"/>
                </a:solidFill>
                <a:latin typeface="Arial" pitchFamily="0" charset="1"/>
              </a:rPr>
              <a:t>au</a:t>
            </a:r>
            <a:r>
              <a:rPr lang="en-US" sz="1000" baseline="0" b="0" i="0" dirty="0" spc="-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8">
                <a:solidFill>
                  <a:srgbClr val="000000"/>
                </a:solidFill>
                <a:latin typeface="Arial" pitchFamily="0" charset="1"/>
              </a:rPr>
              <a:t>ho</a:t>
            </a:r>
            <a:r>
              <a:rPr lang="en-US" sz="1000" baseline="0" b="0" i="0" dirty="0" spc="-5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3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7">
                <a:solidFill>
                  <a:srgbClr val="000000"/>
                </a:solidFill>
                <a:latin typeface="Arial" pitchFamily="0" charset="1"/>
              </a:rPr>
              <a:t>z</a:t>
            </a:r>
            <a:r>
              <a:rPr lang="en-US" sz="1000" baseline="0" b="0" i="0" dirty="0" spc="-8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588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00" baseline="0" b="0" i="0" dirty="0" spc="-8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9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4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000" baseline="0" b="0" i="0" dirty="0" spc="326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000" baseline="0" b="0" i="0" dirty="0" spc="-16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39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-21">
                <a:solidFill>
                  <a:srgbClr val="000000"/>
                </a:solidFill>
                <a:latin typeface="Arial" pitchFamily="0" charset="1"/>
              </a:rPr>
              <a:t>aba</a:t>
            </a:r>
            <a:r>
              <a:rPr lang="en-US" sz="1000" baseline="0" b="0" i="0" dirty="0" spc="-1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451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11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22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000" baseline="0" b="0" i="0" dirty="0" spc="418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20">
                <a:solidFill>
                  <a:srgbClr val="000000"/>
                </a:solidFill>
                <a:latin typeface="Arial" pitchFamily="0" charset="1"/>
              </a:rPr>
              <a:t>nu</a:t>
            </a:r>
            <a:r>
              <a:rPr lang="en-US" sz="1000" baseline="0" b="0" i="0" dirty="0" spc="-8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18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20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000" baseline="0" b="0" i="0" dirty="0" spc="-18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00" baseline="0" b="0" i="0" dirty="0" spc="53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1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363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000" baseline="0" b="0" i="0" dirty="0" spc="-42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38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31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388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22">
                <a:solidFill>
                  <a:srgbClr val="000000"/>
                </a:solidFill>
                <a:latin typeface="Arial" pitchFamily="0" charset="1"/>
              </a:rPr>
              <a:t>no</a:t>
            </a:r>
            <a:r>
              <a:rPr lang="en-US" sz="1000" baseline="0" b="0" i="0" dirty="0" spc="346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1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000" baseline="0" b="0" i="0" dirty="0" spc="-11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-4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00" baseline="0" b="0" i="0" dirty="0" spc="-11">
                <a:solidFill>
                  <a:srgbClr val="000000"/>
                </a:solidFill>
                <a:latin typeface="Arial" pitchFamily="0" charset="1"/>
              </a:rPr>
              <a:t>un</a:t>
            </a:r>
            <a:r>
              <a:rPr lang="en-US" sz="1000" baseline="0" b="0" i="0" dirty="0" spc="-5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11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7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4">
                <a:solidFill>
                  <a:srgbClr val="000000"/>
                </a:solidFill>
                <a:latin typeface="Arial" pitchFamily="0" charset="1"/>
              </a:rPr>
              <a:t>il</a:t>
            </a:r>
            <a:r>
              <a:rPr lang="en-US" sz="1000" baseline="0" b="0" i="0" dirty="0" spc="539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000" baseline="0" b="0" i="0" dirty="0" spc="-23">
                <a:solidFill>
                  <a:srgbClr val="000000"/>
                </a:solidFill>
                <a:latin typeface="Arial" pitchFamily="0" charset="1"/>
              </a:rPr>
              <a:t>aba</a:t>
            </a:r>
            <a:r>
              <a:rPr lang="en-US" sz="1000" baseline="0" b="0" i="0" dirty="0" spc="-11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23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527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00" baseline="0" b="0" i="0" dirty="0" spc="-32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000" baseline="0" b="0" i="0" dirty="0" spc="444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00" baseline="0" b="0" i="0" dirty="0" spc="-52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21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00" baseline="0" b="0" i="0" dirty="0" spc="439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00" baseline="0" b="0" i="0" dirty="0" spc="-1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00" baseline="0" b="0" i="0" dirty="0" spc="-11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-1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5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378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1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9">
                <a:solidFill>
                  <a:srgbClr val="000000"/>
                </a:solidFill>
                <a:latin typeface="Arial" pitchFamily="0" charset="1"/>
              </a:rPr>
              <a:t>ss</a:t>
            </a:r>
            <a:r>
              <a:rPr lang="en-US" sz="1000" baseline="0" b="0" i="0" dirty="0" spc="-1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-9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00" baseline="0" b="0" i="0" dirty="0" spc="-4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1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5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1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541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00" baseline="0" b="0" i="0" dirty="0" spc="-25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000" baseline="0" b="0" i="0" dirty="0" spc="-7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9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445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000" baseline="0" b="0" i="0" dirty="0" spc="-1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28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000" baseline="0" b="0" i="0" dirty="0" spc="-11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371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15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00" baseline="0" b="0" i="0" dirty="0" spc="-16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15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15">
                <a:solidFill>
                  <a:srgbClr val="000000"/>
                </a:solidFill>
                <a:latin typeface="Arial" pitchFamily="0" charset="1"/>
              </a:rPr>
              <a:t>e</a:t>
            </a:r>
          </a:p>
          <a:p>
            <a:pPr marL="0">
              <a:lnSpc>
                <a:spcPts val="1251"/>
              </a:lnSpc>
            </a:pP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49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be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900" baseline="0" b="0" i="0" dirty="0" spc="526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438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900" baseline="0" b="0" i="0" dirty="0" spc="591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aga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49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900" baseline="0" b="0" i="0" dirty="0" spc="47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ope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.</a:t>
            </a:r>
          </a:p>
        </p:txBody>
      </p:sp>
      <p:sp>
        <p:nvSpPr>
          <p:cNvPr id="110" name="Rectangle 110"/>
          <p:cNvSpPr/>
          <p:nvPr/>
        </p:nvSpPr>
        <p:spPr>
          <a:xfrm rot="0" flipH="0" flipV="0">
            <a:off x="231647" y="4303980"/>
            <a:ext cx="7109968" cy="43798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259079" algn="l"/>
                <a:tab pos="609600" algn="l"/>
                <a:tab pos="947927" algn="l"/>
                <a:tab pos="1243584" algn="l"/>
                <a:tab pos="1658111" algn="l"/>
                <a:tab pos="2383535" algn="l"/>
                <a:tab pos="2916935" algn="l"/>
                <a:tab pos="3858767" algn="l"/>
                <a:tab pos="4803648" algn="l"/>
                <a:tab pos="5821680" algn="l"/>
              </a:tabLst>
            </a:pPr>
            <a:r>
              <a:rPr lang="en-US" sz="600" baseline="0" b="0" i="0" dirty="0" spc="0">
                <a:solidFill>
                  <a:srgbClr val="000000"/>
                </a:solidFill>
                <a:latin typeface="Arial" pitchFamily="0" charset="1"/>
              </a:rPr>
              <a:t>6</a:t>
            </a:r>
            <a:r>
              <a:rPr lang="en-US" sz="600" baseline="0" b="0" i="0" dirty="0" spc="0">
                <a:solidFill>
                  <a:srgbClr val="000000"/>
                </a:solidFill>
                <a:latin typeface="Arial" pitchFamily="0" charset="1"/>
              </a:rPr>
              <a:t>.	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M	</a:t>
            </a:r>
            <a:r>
              <a:rPr lang="en-US" sz="909" baseline="7999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9" baseline="7999" b="0" i="0" dirty="0" spc="218">
                <a:solidFill>
                  <a:srgbClr val="000000"/>
                </a:solidFill>
                <a:latin typeface="Arial" pitchFamily="0" charset="1"/>
              </a:rPr>
              <a:t>-</a:t>
            </a:r>
            <a:r>
              <a:rPr lang="en-US" sz="909" baseline="7999" b="0" i="0" dirty="0" spc="0">
                <a:solidFill>
                  <a:srgbClr val="000000"/>
                </a:solidFill>
                <a:latin typeface="Arial" pitchFamily="0" charset="1"/>
              </a:rPr>
              <a:t>7</a:t>
            </a:r>
            <a:r>
              <a:rPr lang="en-US" sz="909" baseline="7999" b="0" i="0" dirty="0" spc="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909" baseline="7999" b="0" i="0" dirty="0" spc="0">
                <a:solidFill>
                  <a:srgbClr val="000000"/>
                </a:solidFill>
                <a:latin typeface="Arial" pitchFamily="0" charset="1"/>
              </a:rPr>
              <a:t>-	</a:t>
            </a:r>
            <a:r>
              <a:rPr lang="en-US" sz="909" baseline="7999" b="0" i="0" dirty="0" spc="0">
                <a:solidFill>
                  <a:srgbClr val="000000"/>
                </a:solidFill>
                <a:latin typeface="Arial" pitchFamily="0" charset="1"/>
              </a:rPr>
              <a:t>9</a:t>
            </a:r>
            <a:r>
              <a:rPr lang="en-US" sz="909" baseline="7999" b="0" i="0" dirty="0" spc="219">
                <a:solidFill>
                  <a:srgbClr val="000000"/>
                </a:solidFill>
                <a:latin typeface="Arial" pitchFamily="0" charset="1"/>
              </a:rPr>
              <a:t>:</a:t>
            </a:r>
            <a:r>
              <a:rPr lang="en-US" sz="909" baseline="11999" b="0" i="0" dirty="0" spc="0">
                <a:solidFill>
                  <a:srgbClr val="000000"/>
                </a:solidFill>
                <a:latin typeface="Arial" pitchFamily="0" charset="1"/>
              </a:rPr>
              <a:t>45	</a:t>
            </a:r>
            <a:r>
              <a:rPr lang="en-US" sz="909" baseline="11999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9" baseline="11999" b="0" i="0" dirty="0" spc="283">
                <a:solidFill>
                  <a:srgbClr val="000000"/>
                </a:solidFill>
                <a:latin typeface="Arial" pitchFamily="0" charset="1"/>
              </a:rPr>
              <a:t>.</a:t>
            </a:r>
            <a:r>
              <a:rPr lang="en-US" sz="909" baseline="11999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909" baseline="11999" b="0" i="0" dirty="0" spc="0">
                <a:solidFill>
                  <a:srgbClr val="000000"/>
                </a:solidFill>
                <a:latin typeface="Arial" pitchFamily="0" charset="1"/>
              </a:rPr>
              <a:t>. </a:t>
            </a:r>
            <a:r>
              <a:rPr lang="en-US" sz="909" baseline="11999" b="0" i="0" dirty="0" spc="0">
                <a:solidFill>
                  <a:srgbClr val="000000"/>
                </a:solidFill>
                <a:latin typeface="Arial" pitchFamily="0" charset="1"/>
              </a:rPr>
              <a:t>-</a:t>
            </a:r>
            <a:r>
              <a:rPr lang="en-US" sz="909" baseline="11999" b="0" i="0" dirty="0" spc="0">
                <a:solidFill>
                  <a:srgbClr val="000000"/>
                </a:solidFill>
                <a:latin typeface="Arial" pitchFamily="0" charset="1"/>
              </a:rPr>
              <a:t> 	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EA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-	</a:t>
            </a:r>
            <a:r>
              <a:rPr lang="en-US" sz="1060" baseline="17143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60" baseline="17143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60" baseline="17143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60" baseline="17143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17143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60" baseline="17143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60" baseline="20571" b="0" i="0" dirty="0" spc="556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NU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SA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NC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1060" baseline="23999" b="0" i="0" dirty="0" spc="0">
                <a:solidFill>
                  <a:srgbClr val="000000"/>
                </a:solidFill>
                <a:latin typeface="Arial" pitchFamily="0" charset="1"/>
              </a:rPr>
              <a:t>ABA</a:t>
            </a:r>
            <a:r>
              <a:rPr lang="en-US" sz="1060" baseline="23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60" baseline="23999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60" baseline="23999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60" baseline="23999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60" baseline="23999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60" baseline="23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60" baseline="23999" b="0" i="0" dirty="0" spc="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60" baseline="23999" b="0" i="0" dirty="0" spc="0">
                <a:solidFill>
                  <a:srgbClr val="000000"/>
                </a:solidFill>
                <a:latin typeface="Arial" pitchFamily="0" charset="1"/>
              </a:rPr>
              <a:t>-	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834</a:t>
            </a:r>
            <a:r>
              <a:rPr lang="en-US" sz="1212" baseline="23999" b="0" i="0" dirty="0" spc="605">
                <a:solidFill>
                  <a:srgbClr val="000000"/>
                </a:solidFill>
                <a:latin typeface="Arial" pitchFamily="0" charset="1"/>
              </a:rPr>
              <a:t>0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U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HUR	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CR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EE</a:t>
            </a:r>
            <a:r>
              <a:rPr lang="en-US" sz="1212" baseline="23999" b="0" i="0" dirty="0" spc="667">
                <a:solidFill>
                  <a:srgbClr val="000000"/>
                </a:solidFill>
                <a:latin typeface="Arial" pitchFamily="0" charset="1"/>
              </a:rPr>
              <a:t>K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212" baseline="23999" b="0" i="0" dirty="0" spc="404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CH</a:t>
            </a:r>
          </a:p>
          <a:p>
            <a:pPr marL="262128">
              <a:lnSpc>
                <a:spcPts val="1200"/>
              </a:lnSpc>
              <a:tabLst>
                <a:tab pos="902207" algn="l"/>
                <a:tab pos="2898647" algn="l"/>
                <a:tab pos="3809999" algn="l"/>
                <a:tab pos="4727448" algn="l"/>
                <a:tab pos="5797295" algn="l"/>
              </a:tabLst>
            </a:pP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ND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, 	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60" baseline="3428" b="0" i="0" dirty="0" spc="440">
                <a:solidFill>
                  <a:srgbClr val="000000"/>
                </a:solidFill>
                <a:latin typeface="Arial" pitchFamily="0" charset="1"/>
              </a:rPr>
              <a:t>(</a:t>
            </a:r>
            <a:r>
              <a:rPr lang="en-US" sz="1060" baseline="6856" b="0" i="0" dirty="0" spc="0">
                <a:solidFill>
                  <a:srgbClr val="000000"/>
                </a:solidFill>
                <a:latin typeface="Arial" pitchFamily="0" charset="1"/>
              </a:rPr>
              <a:t>AP</a:t>
            </a:r>
            <a:r>
              <a:rPr lang="en-US" sz="1060" baseline="6856" b="0" i="0" dirty="0" spc="441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60" baseline="6856" b="0" i="0" dirty="0" spc="0">
                <a:solidFill>
                  <a:srgbClr val="000000"/>
                </a:solidFill>
                <a:latin typeface="Arial" pitchFamily="0" charset="1"/>
              </a:rPr>
              <a:t>011</a:t>
            </a:r>
            <a:r>
              <a:rPr lang="en-US" sz="1060" baseline="6856" b="0" i="0" dirty="0" spc="333">
                <a:solidFill>
                  <a:srgbClr val="000000"/>
                </a:solidFill>
                <a:latin typeface="Arial" pitchFamily="0" charset="1"/>
              </a:rPr>
              <a:t>-</a:t>
            </a:r>
            <a:r>
              <a:rPr lang="en-US" sz="1060" baseline="6856" b="0" i="0" dirty="0" spc="0">
                <a:solidFill>
                  <a:srgbClr val="000000"/>
                </a:solidFill>
                <a:latin typeface="Arial" pitchFamily="0" charset="1"/>
              </a:rPr>
              <a:t>066</a:t>
            </a:r>
            <a:r>
              <a:rPr lang="en-US" sz="1060" baseline="6856" b="0" i="0" dirty="0" spc="180">
                <a:solidFill>
                  <a:srgbClr val="000000"/>
                </a:solidFill>
                <a:latin typeface="Arial" pitchFamily="0" charset="1"/>
              </a:rPr>
              <a:t>-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04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60" baseline="10285" b="0" i="0" dirty="0" spc="489">
                <a:solidFill>
                  <a:srgbClr val="000000"/>
                </a:solidFill>
                <a:latin typeface="Arial" pitchFamily="0" charset="1"/>
              </a:rPr>
              <a:t>-</a:t>
            </a:r>
            <a:r>
              <a:rPr lang="en-US" sz="1060" baseline="13713" b="0" i="0" dirty="0" spc="0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060" baseline="13713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60" baseline="13713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60" baseline="13713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13713" b="0" i="0" dirty="0" spc="0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060" baseline="13713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13713" b="0" i="0" dirty="0" spc="0">
                <a:solidFill>
                  <a:srgbClr val="000000"/>
                </a:solidFill>
                <a:latin typeface="Arial" pitchFamily="0" charset="1"/>
              </a:rPr>
              <a:t>A	</a:t>
            </a:r>
            <a:r>
              <a:rPr lang="en-US" sz="1060" baseline="17143" b="0" i="0" dirty="0" spc="0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060" baseline="17143" b="0" i="0" dirty="0" spc="484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A	</a:t>
            </a:r>
            <a:r>
              <a:rPr lang="en-US" sz="1060" baseline="23999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60" baseline="23999" b="0" i="0" dirty="0" spc="358">
                <a:solidFill>
                  <a:srgbClr val="000000"/>
                </a:solidFill>
                <a:latin typeface="Arial" pitchFamily="0" charset="1"/>
              </a:rPr>
              <a:t>.</a:t>
            </a:r>
            <a:r>
              <a:rPr lang="en-US" sz="1060" baseline="23999" b="0" i="0" dirty="0" spc="0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060" baseline="23999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23999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60" baseline="23999" b="0" i="0" dirty="0" spc="0">
                <a:solidFill>
                  <a:srgbClr val="000000"/>
                </a:solidFill>
                <a:latin typeface="Arial" pitchFamily="0" charset="1"/>
              </a:rPr>
              <a:t>FF</a:t>
            </a:r>
            <a:r>
              <a:rPr lang="en-US" sz="1060" baseline="23999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60" baseline="23999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60" baseline="23999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60" baseline="23999" b="0" i="0" dirty="0" spc="0">
                <a:solidFill>
                  <a:srgbClr val="000000"/>
                </a:solidFill>
                <a:latin typeface="Arial" pitchFamily="0" charset="1"/>
              </a:rPr>
              <a:t>)</a:t>
            </a:r>
            <a:r>
              <a:rPr lang="en-US" sz="1060" baseline="23999" b="0" i="0" dirty="0" spc="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60" baseline="23999" b="0" i="0" dirty="0" spc="0">
                <a:solidFill>
                  <a:srgbClr val="000000"/>
                </a:solidFill>
                <a:latin typeface="Arial" pitchFamily="0" charset="1"/>
              </a:rPr>
              <a:t>-	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od</a:t>
            </a:r>
            <a:r>
              <a:rPr lang="en-US" sz="1212" baseline="23999" b="0" i="0" dirty="0" spc="47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li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ff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12" baseline="23999" b="0" i="0" dirty="0" spc="547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212" baseline="23999" b="0" i="0" dirty="0" spc="54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ona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12" baseline="23999" b="0" i="0" dirty="0" spc="0">
                <a:solidFill>
                  <a:srgbClr val="000000"/>
                </a:solidFill>
                <a:latin typeface="Arial" pitchFamily="0" charset="1"/>
              </a:rPr>
              <a:t>d</a:t>
            </a:r>
          </a:p>
          <a:p>
            <a:pPr marL="259079">
              <a:lnSpc>
                <a:spcPts val="1337"/>
              </a:lnSpc>
              <a:tabLst>
                <a:tab pos="1627630" algn="l"/>
              </a:tabLst>
            </a:pPr>
            <a:r>
              <a:rPr lang="en-US" sz="900" baseline="0" b="0" i="0" dirty="0" spc="-5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900" baseline="0" b="0" i="0" dirty="0" spc="579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od</a:t>
            </a:r>
            <a:r>
              <a:rPr lang="en-US" sz="900" baseline="0" b="0" i="0" dirty="0" spc="649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li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ff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663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681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Le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608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637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en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t.</a:t>
            </a:r>
          </a:p>
        </p:txBody>
      </p:sp>
      <p:sp>
        <p:nvSpPr>
          <p:cNvPr id="111" name="Rectangle 111"/>
          <p:cNvSpPr/>
          <p:nvPr/>
        </p:nvSpPr>
        <p:spPr>
          <a:xfrm rot="0" flipH="0" flipV="0">
            <a:off x="493776" y="4937989"/>
            <a:ext cx="3769586" cy="10572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2042159" algn="l"/>
              </a:tabLst>
            </a:pPr>
            <a:r>
              <a:rPr lang="en-US" sz="900" baseline="0" b="0" i="0" dirty="0" spc="-12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900" baseline="0" b="0" i="0" dirty="0" spc="-5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-4">
                <a:solidFill>
                  <a:srgbClr val="000000"/>
                </a:solidFill>
                <a:latin typeface="Arial" pitchFamily="0" charset="1"/>
              </a:rPr>
              <a:t>.</a:t>
            </a:r>
            <a:r>
              <a:rPr lang="en-US" sz="900" baseline="0" b="0" i="0" dirty="0" spc="30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900" baseline="0" b="0" i="0" dirty="0" spc="-1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-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-8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-7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900" baseline="0" b="0" i="0" dirty="0" spc="691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900" baseline="0" b="0" i="0" dirty="0" spc="70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ep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en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ng	</a:t>
            </a:r>
            <a:r>
              <a:rPr lang="en-US" sz="900" baseline="0" b="0" i="0" dirty="0" spc="-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-8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900" baseline="0" b="0" i="0" dirty="0" spc="57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ff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900" baseline="0" b="0" i="0" dirty="0" spc="526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900" baseline="0" b="0" i="0" dirty="0" spc="-8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900" baseline="0" b="0" i="0" dirty="0" spc="-6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0" baseline="0" b="0" i="0" dirty="0" spc="579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-14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0" baseline="0" b="0" i="0" dirty="0" spc="-5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900" baseline="0" b="0" i="0" dirty="0" spc="-13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653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en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t.</a:t>
            </a:r>
          </a:p>
        </p:txBody>
      </p:sp>
      <p:sp>
        <p:nvSpPr>
          <p:cNvPr id="112" name="Rectangle 112"/>
          <p:cNvSpPr/>
          <p:nvPr/>
        </p:nvSpPr>
        <p:spPr>
          <a:xfrm rot="0" flipH="0" flipV="0">
            <a:off x="490727" y="5218431"/>
            <a:ext cx="6865088" cy="25589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621791" algn="l"/>
                <a:tab pos="1021080" algn="l"/>
                <a:tab pos="1389888" algn="l"/>
                <a:tab pos="2535936" algn="l"/>
              </a:tabLst>
            </a:pP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700" baseline="0" b="0" i="0" dirty="0" spc="579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60" baseline="6856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60" baseline="6856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60" baseline="6856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60" baseline="6856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6856" b="0" i="0" dirty="0" spc="0">
                <a:solidFill>
                  <a:srgbClr val="000000"/>
                </a:solidFill>
                <a:latin typeface="Arial" pitchFamily="0" charset="1"/>
              </a:rPr>
              <a:t>k	</a:t>
            </a:r>
            <a:r>
              <a:rPr lang="en-US" sz="757" baseline="9599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757" baseline="9599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757" baseline="9599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757" baseline="9599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757" baseline="9599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1060" baseline="10286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10286" b="0" i="0" dirty="0" spc="471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909" baseline="16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9" baseline="16000" b="0" i="0" dirty="0" spc="0">
                <a:solidFill>
                  <a:srgbClr val="000000"/>
                </a:solidFill>
                <a:latin typeface="Arial" pitchFamily="0" charset="1"/>
              </a:rPr>
              <a:t>he	</a:t>
            </a:r>
            <a:r>
              <a:rPr lang="en-US" sz="1363" baseline="-7999" b="0" i="0" dirty="0" spc="0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363" baseline="-7999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63" baseline="-7999" b="0" i="0" dirty="0" spc="0">
                <a:solidFill>
                  <a:srgbClr val="000000"/>
                </a:solidFill>
                <a:latin typeface="Arial" pitchFamily="0" charset="1"/>
              </a:rPr>
              <a:t>ll</a:t>
            </a:r>
            <a:r>
              <a:rPr lang="en-US" sz="1363" baseline="-7999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63" baseline="-7999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363" baseline="-7999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-7999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363" baseline="-7999" b="0" i="0" dirty="0" spc="650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060" baseline="-10285" b="0" i="0" dirty="0" spc="0">
                <a:solidFill>
                  <a:srgbClr val="000000"/>
                </a:solidFill>
                <a:latin typeface="Arial" pitchFamily="0" charset="1"/>
              </a:rPr>
              <a:t>pe</a:t>
            </a:r>
            <a:r>
              <a:rPr lang="en-US" sz="1060" baseline="-10285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-10285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60" baseline="-10285" b="0" i="0" dirty="0" spc="0">
                <a:solidFill>
                  <a:srgbClr val="000000"/>
                </a:solidFill>
                <a:latin typeface="Arial" pitchFamily="0" charset="1"/>
              </a:rPr>
              <a:t>on</a:t>
            </a:r>
            <a:r>
              <a:rPr lang="en-US" sz="1060" baseline="-10285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60" baseline="-10285" b="0" i="0" dirty="0" spc="0">
                <a:solidFill>
                  <a:srgbClr val="000000"/>
                </a:solidFill>
                <a:latin typeface="Arial" pitchFamily="0" charset="1"/>
              </a:rPr>
              <a:t>:	</a:t>
            </a:r>
            <a:r>
              <a:rPr lang="en-US" sz="1000" baseline="0" b="0" i="0" dirty="0" spc="-53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00" baseline="0" b="0" i="0" dirty="0" spc="-21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17">
                <a:solidFill>
                  <a:srgbClr val="000000"/>
                </a:solidFill>
                <a:latin typeface="Arial" pitchFamily="0" charset="1"/>
              </a:rPr>
              <a:t>.</a:t>
            </a:r>
            <a:r>
              <a:rPr lang="en-US" sz="1000" baseline="0" b="0" i="0" dirty="0" spc="236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00" baseline="0" b="0" i="0" dirty="0" spc="-69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00" baseline="0" b="0" i="0" dirty="0" spc="-53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000" baseline="0" b="0" i="0" dirty="0" spc="624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67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00" baseline="0" b="0" i="0" dirty="0" spc="-4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00" baseline="0" b="0" i="0" dirty="0" spc="-58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00" baseline="0" b="0" i="0" dirty="0" spc="-45">
                <a:solidFill>
                  <a:srgbClr val="000000"/>
                </a:solidFill>
                <a:latin typeface="Arial" pitchFamily="0" charset="1"/>
              </a:rPr>
              <a:t>ona</a:t>
            </a:r>
            <a:r>
              <a:rPr lang="en-US" sz="1000" baseline="0" b="0" i="0" dirty="0" spc="-17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00" baseline="0" b="0" i="0" dirty="0" spc="-45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00" baseline="0" b="0" i="0" dirty="0" spc="-22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000" baseline="0" b="0" i="0" dirty="0" spc="608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00" baseline="0" b="0" i="0" dirty="0" spc="-69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00" baseline="0" b="0" i="0" dirty="0" spc="-27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23">
                <a:solidFill>
                  <a:srgbClr val="000000"/>
                </a:solidFill>
                <a:latin typeface="Arial" pitchFamily="0" charset="1"/>
              </a:rPr>
              <a:t>.</a:t>
            </a:r>
            <a:r>
              <a:rPr lang="en-US" sz="1000" baseline="0" b="0" i="0" dirty="0" spc="246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00" baseline="0" b="0" i="0" dirty="0" spc="-76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000" baseline="0" b="0" i="0" dirty="0" spc="-54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32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589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000" baseline="0" b="0" i="0" dirty="0" spc="-51">
                <a:solidFill>
                  <a:srgbClr val="000000"/>
                </a:solidFill>
                <a:latin typeface="Arial" pitchFamily="0" charset="1"/>
              </a:rPr>
              <a:t>Le</a:t>
            </a:r>
            <a:r>
              <a:rPr lang="en-US" sz="1000" baseline="0" b="0" i="0" dirty="0" spc="-67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000" baseline="0" b="0" i="0" dirty="0" spc="-2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46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25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000" baseline="0" b="0" i="0" dirty="0" spc="441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00" baseline="0" b="0" i="0" dirty="0" spc="-53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00" baseline="0" b="0" i="0" dirty="0" spc="-21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17">
                <a:solidFill>
                  <a:srgbClr val="000000"/>
                </a:solidFill>
                <a:latin typeface="Arial" pitchFamily="0" charset="1"/>
              </a:rPr>
              <a:t>.</a:t>
            </a:r>
            <a:r>
              <a:rPr lang="en-US" sz="1000" baseline="0" b="0" i="0" dirty="0" spc="188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00" baseline="0" b="0" i="0" dirty="0" spc="-38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16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32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28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000" baseline="0" b="0" i="0" dirty="0" spc="566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52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000" baseline="0" b="0" i="0" dirty="0" spc="-18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31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15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12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27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12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00" baseline="0" b="0" i="0" dirty="0" spc="-31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4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000" baseline="0" b="0" i="0" dirty="0" spc="-15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000" baseline="0" b="0" i="0" dirty="0" spc="544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00" baseline="0" b="0" i="0" dirty="0" spc="-69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00" baseline="0" b="0" i="0" dirty="0" spc="-27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23">
                <a:solidFill>
                  <a:srgbClr val="000000"/>
                </a:solidFill>
                <a:latin typeface="Arial" pitchFamily="0" charset="1"/>
              </a:rPr>
              <a:t>.</a:t>
            </a:r>
            <a:r>
              <a:rPr lang="en-US" sz="1000" baseline="0" b="0" i="0" dirty="0" spc="246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00" baseline="0" b="0" i="0" dirty="0" spc="-46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14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32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00" baseline="0" b="0" i="0" dirty="0" spc="557">
                <a:solidFill>
                  <a:srgbClr val="000000"/>
                </a:solidFill>
                <a:latin typeface="Arial" pitchFamily="0" charset="1"/>
              </a:rPr>
              <a:t>k</a:t>
            </a:r>
            <a:r>
              <a:rPr lang="en-US" sz="1000" baseline="0" b="0" i="0" dirty="0" spc="-63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000" baseline="0" b="0" i="0" dirty="0" spc="-48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29">
                <a:solidFill>
                  <a:srgbClr val="000000"/>
                </a:solidFill>
                <a:latin typeface="Arial" pitchFamily="0" charset="1"/>
              </a:rPr>
              <a:t>rr</a:t>
            </a:r>
            <a:r>
              <a:rPr lang="en-US" sz="1000" baseline="0" b="0" i="0" dirty="0" spc="-19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19">
                <a:solidFill>
                  <a:srgbClr val="000000"/>
                </a:solidFill>
                <a:latin typeface="Arial" pitchFamily="0" charset="1"/>
              </a:rPr>
              <a:t>s</a:t>
            </a:r>
          </a:p>
          <a:p>
            <a:pPr marL="3048">
              <a:lnSpc>
                <a:spcPts val="1038"/>
              </a:lnSpc>
              <a:tabLst>
                <a:tab pos="268223" algn="l"/>
                <a:tab pos="856487" algn="l"/>
              </a:tabLst>
            </a:pP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and	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.</a:t>
            </a:r>
            <a:r>
              <a:rPr lang="en-US" sz="700" baseline="0" b="0" i="0" dirty="0" spc="452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li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a	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rr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.</a:t>
            </a:r>
          </a:p>
        </p:txBody>
      </p:sp>
      <p:sp>
        <p:nvSpPr>
          <p:cNvPr id="113" name="Rectangle 113"/>
          <p:cNvSpPr/>
          <p:nvPr/>
        </p:nvSpPr>
        <p:spPr>
          <a:xfrm rot="0" flipH="0" flipV="0">
            <a:off x="493776" y="5678704"/>
            <a:ext cx="6906109" cy="373626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3047">
              <a:tabLst>
                <a:tab pos="2343911" algn="l"/>
              </a:tabLst>
            </a:pPr>
            <a:r>
              <a:rPr lang="en-US" sz="1100" baseline="0" b="0" i="0" dirty="0" spc="-162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100" baseline="0" b="0" i="0" dirty="0" spc="-64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100" baseline="0" b="0" i="0" dirty="0" spc="-54">
                <a:solidFill>
                  <a:srgbClr val="000000"/>
                </a:solidFill>
                <a:latin typeface="Arial" pitchFamily="0" charset="1"/>
              </a:rPr>
              <a:t>.</a:t>
            </a:r>
            <a:r>
              <a:rPr lang="en-US" sz="1100" baseline="0" b="0" i="0" dirty="0" spc="241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100" baseline="0" b="0" i="0" dirty="0" spc="-156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100" baseline="0" b="0" i="0" dirty="0" spc="-93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100" baseline="0" b="0" i="0" dirty="0" spc="-135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100" baseline="0" b="0" i="0" dirty="0" spc="-104">
                <a:solidFill>
                  <a:srgbClr val="000000"/>
                </a:solidFill>
                <a:latin typeface="Arial" pitchFamily="0" charset="1"/>
              </a:rPr>
              <a:t>ona</a:t>
            </a:r>
            <a:r>
              <a:rPr lang="en-US" sz="1100" baseline="0" b="0" i="0" dirty="0" spc="-41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100" baseline="0" b="0" i="0" dirty="0" spc="883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100" baseline="0" b="0" i="0" dirty="0" spc="-93">
                <a:solidFill>
                  <a:srgbClr val="000000"/>
                </a:solidFill>
                <a:latin typeface="Arial" pitchFamily="0" charset="1"/>
              </a:rPr>
              <a:t>ga</a:t>
            </a:r>
            <a:r>
              <a:rPr lang="en-US" sz="1100" baseline="0" b="0" i="0" dirty="0" spc="-84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100" baseline="0" b="0" i="0" dirty="0" spc="595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100" baseline="0" b="0" i="0" dirty="0" spc="439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100" baseline="0" b="0" i="0" dirty="0" spc="-91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1100" baseline="0" b="0" i="0" dirty="0" spc="-54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100" baseline="0" b="0" i="0" dirty="0" spc="-36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100" baseline="0" b="0" i="0" dirty="0" spc="-91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100" baseline="0" b="0" i="0" dirty="0" spc="557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100" baseline="0" b="0" i="0" dirty="0" spc="-102">
                <a:solidFill>
                  <a:srgbClr val="000000"/>
                </a:solidFill>
                <a:latin typeface="Arial" pitchFamily="0" charset="1"/>
              </a:rPr>
              <a:t>ba</a:t>
            </a:r>
            <a:r>
              <a:rPr lang="en-US" sz="1100" baseline="0" b="0" i="0" dirty="0" spc="-92">
                <a:solidFill>
                  <a:srgbClr val="000000"/>
                </a:solidFill>
                <a:latin typeface="Arial" pitchFamily="0" charset="1"/>
              </a:rPr>
              <a:t>ck</a:t>
            </a:r>
            <a:r>
              <a:rPr lang="en-US" sz="1100" baseline="0" b="0" i="0" dirty="0" spc="-102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100" baseline="0" b="0" i="0" dirty="0" spc="-61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100" baseline="0" b="0" i="0" dirty="0" spc="-102">
                <a:solidFill>
                  <a:srgbClr val="000000"/>
                </a:solidFill>
                <a:latin typeface="Arial" pitchFamily="0" charset="1"/>
              </a:rPr>
              <a:t>oun</a:t>
            </a:r>
            <a:r>
              <a:rPr lang="en-US" sz="1100" baseline="0" b="0" i="0" dirty="0" spc="0">
                <a:solidFill>
                  <a:srgbClr val="000000"/>
                </a:solidFill>
                <a:latin typeface="Arial" pitchFamily="0" charset="1"/>
              </a:rPr>
              <a:t>d	</a:t>
            </a:r>
            <a:r>
              <a:rPr lang="en-US" sz="1100" baseline="0" b="0" i="0" dirty="0" spc="-62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100" baseline="0" b="0" i="0" dirty="0" spc="-105">
                <a:solidFill>
                  <a:srgbClr val="000000"/>
                </a:solidFill>
                <a:latin typeface="Arial" pitchFamily="0" charset="1"/>
              </a:rPr>
              <a:t>epo</a:t>
            </a:r>
            <a:r>
              <a:rPr lang="en-US" sz="1100" baseline="0" b="0" i="0" dirty="0" spc="-62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100" baseline="0" b="0" i="0" dirty="0" spc="-52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895">
                <a:solidFill>
                  <a:srgbClr val="000000"/>
                </a:solidFill>
                <a:latin typeface="Arial" pitchFamily="0" charset="1"/>
              </a:rPr>
              <a:t>.</a:t>
            </a:r>
            <a:r>
              <a:rPr lang="en-US" sz="1100" baseline="0" b="0" i="0" dirty="0" spc="-12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-109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100" baseline="0" b="0" i="0" dirty="0" spc="-43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100" baseline="0" b="0" i="0" dirty="0" spc="549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100" baseline="0" b="0" i="0" dirty="0" spc="-92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100" baseline="0" b="0" i="0" dirty="0" spc="-103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100" baseline="0" b="0" i="0" dirty="0" spc="-92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100" baseline="0" b="0" i="0" dirty="0" spc="565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100" baseline="0" b="0" i="0" dirty="0" spc="-137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100" baseline="0" b="0" i="0" dirty="0" spc="-106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100" baseline="0" b="0" i="0" dirty="0" spc="567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100" baseline="0" b="0" i="0" dirty="0" spc="-106">
                <a:solidFill>
                  <a:srgbClr val="000000"/>
                </a:solidFill>
                <a:latin typeface="Arial" pitchFamily="0" charset="1"/>
              </a:rPr>
              <a:t>opene</a:t>
            </a:r>
            <a:r>
              <a:rPr lang="en-US" sz="1100" baseline="0" b="0" i="0" dirty="0" spc="713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100" baseline="0" b="0" i="0" dirty="0" spc="-128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100" baseline="0" b="0" i="0" dirty="0" spc="45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100" baseline="0" b="0" i="0" dirty="0" spc="-108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100" baseline="0" b="0" i="0" dirty="0" spc="-90">
                <a:solidFill>
                  <a:srgbClr val="000000"/>
                </a:solidFill>
                <a:latin typeface="Arial" pitchFamily="0" charset="1"/>
              </a:rPr>
              <a:t>ugu</a:t>
            </a:r>
            <a:r>
              <a:rPr lang="en-US" sz="1100" baseline="0" b="0" i="0" dirty="0" spc="-81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100" baseline="0" b="0" i="0" dirty="0" spc="681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-128">
                <a:solidFill>
                  <a:srgbClr val="000000"/>
                </a:solidFill>
                <a:latin typeface="Arial" pitchFamily="0" charset="1"/>
              </a:rPr>
              <a:t>26</a:t>
            </a:r>
            <a:r>
              <a:rPr lang="en-US" sz="1100" baseline="0" b="0" i="0" dirty="0" spc="-64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100" baseline="0" b="0" i="0" dirty="0" spc="40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100" baseline="0" b="0" i="0" dirty="0" spc="-128">
                <a:solidFill>
                  <a:srgbClr val="000000"/>
                </a:solidFill>
                <a:latin typeface="Arial" pitchFamily="0" charset="1"/>
              </a:rPr>
              <a:t>1996</a:t>
            </a:r>
            <a:r>
              <a:rPr lang="en-US" sz="1100" baseline="0" b="0" i="0" dirty="0" spc="-64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100" baseline="0" b="0" i="0" dirty="0" spc="418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100" baseline="0" b="0" i="0" dirty="0" spc="-53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100" baseline="0" b="0" i="0" dirty="0" spc="-63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100" baseline="0" b="0" i="0" dirty="0" spc="-106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100" baseline="0" b="0" i="0" dirty="0" spc="581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100" baseline="0" b="0" i="0" dirty="0" spc="415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100" baseline="0" b="0" i="0" dirty="0" spc="-83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100" baseline="0" b="0" i="0" dirty="0" spc="-92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100" baseline="0" b="0" i="0" dirty="0" spc="-138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100" baseline="0" b="0" i="0" dirty="0" spc="-92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100" baseline="0" b="0" i="0" dirty="0" spc="-36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100" baseline="0" b="0" i="0" dirty="0" spc="-92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100" baseline="0" b="0" i="0" dirty="0" spc="-36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100" baseline="0" b="0" i="0" dirty="0" spc="-92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100" baseline="0" b="0" i="0" dirty="0" spc="852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-65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100" baseline="0" b="0" i="0" dirty="0" spc="-109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100" baseline="0" b="0" i="0" dirty="0" spc="-98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100" baseline="0" b="0" i="0" dirty="0" spc="-109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100" baseline="0" b="0" i="0" dirty="0" spc="-43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100" baseline="0" b="0" i="0" dirty="0" spc="-98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100" baseline="0" b="0" i="0" dirty="0" spc="-109">
                <a:solidFill>
                  <a:srgbClr val="000000"/>
                </a:solidFill>
                <a:latin typeface="Arial" pitchFamily="0" charset="1"/>
              </a:rPr>
              <a:t>ed</a:t>
            </a:r>
          </a:p>
          <a:p>
            <a:pPr marL="0">
              <a:lnSpc>
                <a:spcPts val="1158"/>
              </a:lnSpc>
              <a:tabLst>
                <a:tab pos="673607" algn="l"/>
                <a:tab pos="2438400" algn="l"/>
                <a:tab pos="3032759" algn="l"/>
                <a:tab pos="6077711" algn="l"/>
              </a:tabLst>
            </a:pP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700" baseline="0" b="0" i="0" dirty="0" spc="409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060" baseline="-27429" b="0" i="0" dirty="0" spc="0">
                <a:solidFill>
                  <a:srgbClr val="000000"/>
                </a:solidFill>
                <a:latin typeface="Arial" pitchFamily="0" charset="1"/>
              </a:rPr>
              <a:t>po</a:t>
            </a:r>
            <a:r>
              <a:rPr lang="en-US" sz="1060" baseline="-27429" b="0" i="0" dirty="0" spc="0">
                <a:solidFill>
                  <a:srgbClr val="000000"/>
                </a:solidFill>
                <a:latin typeface="Arial" pitchFamily="0" charset="1"/>
              </a:rPr>
              <a:t>ss</a:t>
            </a:r>
            <a:r>
              <a:rPr lang="en-US" sz="1060" baseline="-27429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-27429" b="0" i="0" dirty="0" spc="0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1060" baseline="-27429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60" baseline="-27429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1060" baseline="-24000" b="0" i="0" dirty="0" spc="0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060" baseline="-2400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-24000" b="0" i="0" dirty="0" spc="0">
                <a:solidFill>
                  <a:srgbClr val="000000"/>
                </a:solidFill>
                <a:latin typeface="Arial" pitchFamily="0" charset="1"/>
              </a:rPr>
              <a:t>ad</a:t>
            </a:r>
            <a:r>
              <a:rPr lang="en-US" sz="1060" baseline="-240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-24000" b="0" i="0" dirty="0" spc="0">
                <a:solidFill>
                  <a:srgbClr val="000000"/>
                </a:solidFill>
                <a:latin typeface="Arial" pitchFamily="0" charset="1"/>
              </a:rPr>
              <a:t>ng</a:t>
            </a:r>
            <a:r>
              <a:rPr lang="en-US" sz="1060" baseline="-24000" b="0" i="0" dirty="0" spc="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060" baseline="-24000" b="0" i="0" dirty="0" spc="559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363" baseline="-18667" b="0" i="0" dirty="0" spc="0">
                <a:solidFill>
                  <a:srgbClr val="000000"/>
                </a:solidFill>
                <a:latin typeface="Arial" pitchFamily="0" charset="1"/>
              </a:rPr>
              <a:t>j</a:t>
            </a:r>
            <a:r>
              <a:rPr lang="en-US" sz="1363" baseline="-18667" b="0" i="0" dirty="0" spc="0">
                <a:solidFill>
                  <a:srgbClr val="000000"/>
                </a:solidFill>
                <a:latin typeface="Arial" pitchFamily="0" charset="1"/>
              </a:rPr>
              <a:t>un</a:t>
            </a:r>
            <a:r>
              <a:rPr lang="en-US" sz="1363" baseline="-18667" b="0" i="0" dirty="0" spc="548">
                <a:solidFill>
                  <a:srgbClr val="000000"/>
                </a:solidFill>
                <a:latin typeface="Arial" pitchFamily="0" charset="1"/>
              </a:rPr>
              <a:t>k</a:t>
            </a:r>
            <a:r>
              <a:rPr lang="en-US" sz="1060" baseline="6856" b="0" i="0" dirty="0" spc="0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060" baseline="6856" b="0" i="0" dirty="0" spc="549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abandoned	</a:t>
            </a:r>
            <a:r>
              <a:rPr lang="en-US" sz="757" baseline="23999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757" baseline="23999" b="0" i="0" dirty="0" spc="0">
                <a:solidFill>
                  <a:srgbClr val="000000"/>
                </a:solidFill>
                <a:latin typeface="Arial" pitchFamily="0" charset="1"/>
              </a:rPr>
              <a:t>eh</a:t>
            </a:r>
            <a:r>
              <a:rPr lang="en-US" sz="757" baseline="23999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757" baseline="23999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757" baseline="23999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757" baseline="23999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757" baseline="23999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757" baseline="23999" b="0" i="0" dirty="0" spc="0">
                <a:solidFill>
                  <a:srgbClr val="000000"/>
                </a:solidFill>
                <a:latin typeface="Arial" pitchFamily="0" charset="1"/>
              </a:rPr>
              <a:t>.	</a:t>
            </a:r>
            <a:r>
              <a:rPr lang="en-US" sz="1363" baseline="7999" b="0" i="0" dirty="0" spc="-13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63" baseline="7999" b="0" i="0" dirty="0" spc="503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363" baseline="7999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363" baseline="7999" b="0" i="0" dirty="0" spc="0">
                <a:solidFill>
                  <a:srgbClr val="000000"/>
                </a:solidFill>
                <a:latin typeface="Arial" pitchFamily="0" charset="1"/>
              </a:rPr>
              <a:t>ep</a:t>
            </a:r>
            <a:r>
              <a:rPr lang="en-US" sz="1363" baseline="7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7999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63" baseline="7999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363" baseline="7999" b="0" i="0" dirty="0" spc="0">
                <a:solidFill>
                  <a:srgbClr val="000000"/>
                </a:solidFill>
                <a:latin typeface="Arial" pitchFamily="0" charset="1"/>
              </a:rPr>
              <a:t>be</a:t>
            </a:r>
            <a:r>
              <a:rPr lang="en-US" sz="1363" baseline="7999" b="0" i="0" dirty="0" spc="691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363" baseline="7999" b="0" i="0" dirty="0" spc="-15">
                <a:solidFill>
                  <a:srgbClr val="000000"/>
                </a:solidFill>
                <a:latin typeface="Arial" pitchFamily="0" charset="1"/>
              </a:rPr>
              <a:t>26</a:t>
            </a:r>
            <a:r>
              <a:rPr lang="en-US" sz="1363" baseline="7999" b="0" i="0" dirty="0" spc="-7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363" baseline="7999" b="0" i="0" dirty="0" spc="37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363" baseline="7999" b="0" i="0" dirty="0" spc="0">
                <a:solidFill>
                  <a:srgbClr val="000000"/>
                </a:solidFill>
                <a:latin typeface="Arial" pitchFamily="0" charset="1"/>
              </a:rPr>
              <a:t>1996</a:t>
            </a:r>
            <a:r>
              <a:rPr lang="en-US" sz="1363" baseline="7999" b="0" i="0" dirty="0" spc="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363" baseline="7999" b="0" i="0" dirty="0" spc="375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363" baseline="7999" b="0" i="0" dirty="0" spc="402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363" baseline="7999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363" baseline="7999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7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7999" b="0" i="0" dirty="0" spc="466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63" baseline="7999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363" baseline="7999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7999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363" baseline="7999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7999" b="0" i="0" dirty="0" spc="47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7999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363" baseline="7999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363" baseline="7999" b="0" i="0" dirty="0" spc="499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363" baseline="7999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363" baseline="7999" b="0" i="0" dirty="0" spc="0">
                <a:solidFill>
                  <a:srgbClr val="000000"/>
                </a:solidFill>
                <a:latin typeface="Arial" pitchFamily="0" charset="1"/>
              </a:rPr>
              <a:t>ondu</a:t>
            </a:r>
            <a:r>
              <a:rPr lang="en-US" sz="1363" baseline="7999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363" baseline="7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7999" b="0" i="0" dirty="0" spc="0">
                <a:solidFill>
                  <a:srgbClr val="000000"/>
                </a:solidFill>
                <a:latin typeface="Arial" pitchFamily="0" charset="1"/>
              </a:rPr>
              <a:t>ed	</a:t>
            </a:r>
            <a:r>
              <a:rPr lang="en-US" sz="1363" baseline="7999" b="0" i="0" dirty="0" spc="-14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1363" baseline="7999" b="0" i="0" dirty="0" spc="444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363" baseline="7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7999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363" baseline="7999" b="0" i="0" dirty="0" spc="48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63" baseline="7999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363" baseline="7999" b="0" i="0" dirty="0" spc="0">
                <a:solidFill>
                  <a:srgbClr val="000000"/>
                </a:solidFill>
                <a:latin typeface="Arial" pitchFamily="0" charset="1"/>
              </a:rPr>
              <a:t>oun</a:t>
            </a:r>
            <a:r>
              <a:rPr lang="en-US" sz="1363" baseline="7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7999" b="0" i="0" dirty="0" spc="0">
                <a:solidFill>
                  <a:srgbClr val="000000"/>
                </a:solidFill>
                <a:latin typeface="Arial" pitchFamily="0" charset="1"/>
              </a:rPr>
              <a:t>y</a:t>
            </a:r>
          </a:p>
          <a:p>
            <a:pPr marL="0">
              <a:lnSpc>
                <a:spcPts val="1310"/>
              </a:lnSpc>
            </a:pPr>
            <a:r>
              <a:rPr lang="en-US" sz="1200" baseline="0" b="0" i="0" dirty="0" spc="-137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200" baseline="0" b="0" i="0" dirty="0" spc="-82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37">
                <a:solidFill>
                  <a:srgbClr val="000000"/>
                </a:solidFill>
                <a:latin typeface="Arial" pitchFamily="0" charset="1"/>
              </a:rPr>
              <a:t>ad</a:t>
            </a:r>
            <a:r>
              <a:rPr lang="en-US" sz="1200" baseline="0" b="0" i="0" dirty="0" spc="-54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37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200" baseline="0" b="0" i="0" dirty="0" spc="663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200" baseline="0" b="0" i="0" dirty="0" spc="-47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19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200" baseline="0" b="0" i="0" dirty="0" spc="-107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119">
                <a:solidFill>
                  <a:srgbClr val="000000"/>
                </a:solidFill>
                <a:latin typeface="Arial" pitchFamily="0" charset="1"/>
              </a:rPr>
              <a:t>pe</a:t>
            </a:r>
            <a:r>
              <a:rPr lang="en-US" sz="1200" baseline="0" b="0" i="0" dirty="0" spc="-107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00" baseline="0" b="0" i="0" dirty="0" spc="-59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19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583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49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200" baseline="0" b="0" i="0" dirty="0" spc="535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-125">
                <a:solidFill>
                  <a:srgbClr val="000000"/>
                </a:solidFill>
                <a:latin typeface="Arial" pitchFamily="0" charset="1"/>
              </a:rPr>
              <a:t>de</a:t>
            </a:r>
            <a:r>
              <a:rPr lang="en-US" sz="1200" baseline="0" b="0" i="0" dirty="0" spc="-62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25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75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88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200" baseline="0" b="0" i="0" dirty="0" spc="-5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25">
                <a:solidFill>
                  <a:srgbClr val="000000"/>
                </a:solidFill>
                <a:latin typeface="Arial" pitchFamily="0" charset="1"/>
              </a:rPr>
              <a:t>ned</a:t>
            </a:r>
            <a:r>
              <a:rPr lang="en-US" sz="1200" baseline="0" b="0" i="0" dirty="0" spc="-62">
                <a:solidFill>
                  <a:srgbClr val="000000"/>
                </a:solidFill>
                <a:latin typeface="Arial" pitchFamily="0" charset="1"/>
              </a:rPr>
              <a:t>.</a:t>
            </a:r>
            <a:r>
              <a:rPr lang="en-US" sz="1200" baseline="0" b="0" i="0" dirty="0" spc="132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200" baseline="0" b="0" i="0" dirty="0" spc="-66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33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1200" baseline="0" b="0" i="0" dirty="0" spc="463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7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4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482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137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200" baseline="0" b="0" i="0" dirty="0" spc="-82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37">
                <a:solidFill>
                  <a:srgbClr val="000000"/>
                </a:solidFill>
                <a:latin typeface="Arial" pitchFamily="0" charset="1"/>
              </a:rPr>
              <a:t>ad</a:t>
            </a:r>
            <a:r>
              <a:rPr lang="en-US" sz="1200" baseline="0" b="0" i="0" dirty="0" spc="-54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37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200" baseline="0" b="0" i="0" dirty="0" spc="639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200" baseline="0" b="0" i="0" dirty="0" spc="-165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423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66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33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1200" baseline="0" b="0" i="0" dirty="0" spc="463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66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53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20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200" baseline="0" b="0" i="0" dirty="0" spc="468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178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200" baseline="0" b="0" i="0" dirty="0" spc="-137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489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208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200" baseline="0" b="0" i="0" dirty="0" spc="-55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39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200" baseline="0" b="0" i="0" dirty="0" spc="-55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208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200" baseline="0" b="0" i="0" dirty="0" spc="-139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-55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00" baseline="0" b="0" i="0" dirty="0" spc="-69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200" baseline="0" b="0" i="0" dirty="0" spc="401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200" baseline="0" b="0" i="0" dirty="0" spc="-149">
                <a:solidFill>
                  <a:srgbClr val="000000"/>
                </a:solidFill>
                <a:latin typeface="Arial" pitchFamily="0" charset="1"/>
              </a:rPr>
              <a:t>bu</a:t>
            </a:r>
            <a:r>
              <a:rPr lang="en-US" sz="1200" baseline="0" b="0" i="0" dirty="0" spc="433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7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4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53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121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-6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21">
                <a:solidFill>
                  <a:srgbClr val="000000"/>
                </a:solidFill>
                <a:latin typeface="Arial" pitchFamily="0" charset="1"/>
              </a:rPr>
              <a:t>he</a:t>
            </a:r>
            <a:r>
              <a:rPr lang="en-US" sz="1200" baseline="0" b="0" i="0" dirty="0" spc="452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13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00" baseline="0" b="0" i="0" dirty="0" spc="-126">
                <a:solidFill>
                  <a:srgbClr val="000000"/>
                </a:solidFill>
                <a:latin typeface="Arial" pitchFamily="0" charset="1"/>
              </a:rPr>
              <a:t>ond</a:t>
            </a:r>
            <a:r>
              <a:rPr lang="en-US" sz="1200" baseline="0" b="0" i="0" dirty="0" spc="-5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63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5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26">
                <a:solidFill>
                  <a:srgbClr val="000000"/>
                </a:solidFill>
                <a:latin typeface="Arial" pitchFamily="0" charset="1"/>
              </a:rPr>
              <a:t>on</a:t>
            </a:r>
            <a:r>
              <a:rPr lang="en-US" sz="1200" baseline="0" b="0" i="0" dirty="0" spc="639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127">
                <a:solidFill>
                  <a:srgbClr val="000000"/>
                </a:solidFill>
                <a:latin typeface="Arial" pitchFamily="0" charset="1"/>
              </a:rPr>
              <a:t>de</a:t>
            </a:r>
            <a:r>
              <a:rPr lang="en-US" sz="1200" baseline="0" b="0" i="0" dirty="0" spc="-114">
                <a:solidFill>
                  <a:srgbClr val="000000"/>
                </a:solidFill>
                <a:latin typeface="Arial" pitchFamily="0" charset="1"/>
              </a:rPr>
              <a:t>sc</a:t>
            </a:r>
            <a:r>
              <a:rPr lang="en-US" sz="1200" baseline="0" b="0" i="0" dirty="0" spc="-76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5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27">
                <a:solidFill>
                  <a:srgbClr val="000000"/>
                </a:solidFill>
                <a:latin typeface="Arial" pitchFamily="0" charset="1"/>
              </a:rPr>
              <a:t>be</a:t>
            </a:r>
            <a:r>
              <a:rPr lang="en-US" sz="1200" baseline="0" b="0" i="0" dirty="0" spc="708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-85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468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200" baseline="0" b="0" i="0" dirty="0" spc="-7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40">
                <a:solidFill>
                  <a:srgbClr val="000000"/>
                </a:solidFill>
                <a:latin typeface="Arial" pitchFamily="0" charset="1"/>
              </a:rPr>
              <a:t>he</a:t>
            </a:r>
          </a:p>
          <a:p>
            <a:pPr marL="0">
              <a:lnSpc>
                <a:spcPts val="966"/>
              </a:lnSpc>
              <a:tabLst>
                <a:tab pos="603504" algn="l"/>
                <a:tab pos="929639" algn="l"/>
                <a:tab pos="1472183" algn="l"/>
              </a:tabLst>
            </a:pPr>
            <a:r>
              <a:rPr lang="en-US" sz="6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6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600" baseline="0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600" baseline="0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600" baseline="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6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6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600" baseline="0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600" baseline="0" b="0" i="0" dirty="0" spc="0">
                <a:solidFill>
                  <a:srgbClr val="000000"/>
                </a:solidFill>
                <a:latin typeface="Arial" pitchFamily="0" charset="1"/>
              </a:rPr>
              <a:t>t	</a:t>
            </a:r>
            <a:r>
              <a:rPr lang="en-US" sz="757" baseline="4799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757" baseline="4799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757" baseline="4799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757" baseline="4799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ed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.	</a:t>
            </a:r>
            <a:r>
              <a:rPr lang="en-US" sz="1515" baseline="-7200" b="0" i="0" dirty="0" spc="38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515" baseline="-7200" b="0" i="0" dirty="0" spc="-36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515" baseline="-7200" b="0" i="0" dirty="0" spc="-16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515" baseline="-7200" b="0" i="0" dirty="0" spc="-2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515" baseline="-7200" b="0" i="0" dirty="0" spc="478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515" baseline="-7200" b="0" i="0" dirty="0" spc="-2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515" baseline="-7200" b="0" i="0" dirty="0" spc="-9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515" baseline="-7200" b="0" i="0" dirty="0" spc="-2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515" baseline="-7200" b="0" i="0" dirty="0" spc="-9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515" baseline="-7200" b="0" i="0" dirty="0" spc="388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515" baseline="-7200" b="0" i="0" dirty="0" spc="-23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515" baseline="-7200" b="0" i="0" dirty="0" spc="-17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515" baseline="-7200" b="0" i="0" dirty="0" spc="463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515" baseline="-7200" b="0" i="0" dirty="0" spc="-26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515" baseline="-7200" b="0" i="0" dirty="0" spc="-29">
                <a:solidFill>
                  <a:srgbClr val="000000"/>
                </a:solidFill>
                <a:latin typeface="Arial" pitchFamily="0" charset="1"/>
              </a:rPr>
              <a:t>ondu</a:t>
            </a:r>
            <a:r>
              <a:rPr lang="en-US" sz="1515" baseline="-7200" b="0" i="0" dirty="0" spc="-26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515" baseline="-7200" b="0" i="0" dirty="0" spc="-1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515" baseline="-7200" b="0" i="0" dirty="0" spc="-29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515" baseline="-7200" b="0" i="0" dirty="0" spc="643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515" baseline="-7200" b="0" i="0" dirty="0" spc="-55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515" baseline="-7200" b="0" i="0" dirty="0" spc="463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515" baseline="-7200" b="0" i="0" dirty="0" spc="-35">
                <a:solidFill>
                  <a:srgbClr val="000000"/>
                </a:solidFill>
                <a:latin typeface="Arial" pitchFamily="0" charset="1"/>
              </a:rPr>
              <a:t>J</a:t>
            </a:r>
            <a:r>
              <a:rPr lang="en-US" sz="1515" baseline="-7200" b="0" i="0" dirty="0" spc="-39">
                <a:solidFill>
                  <a:srgbClr val="000000"/>
                </a:solidFill>
                <a:latin typeface="Arial" pitchFamily="0" charset="1"/>
              </a:rPr>
              <a:t>u</a:t>
            </a:r>
            <a:r>
              <a:rPr lang="en-US" sz="1515" baseline="-7200" b="0" i="0" dirty="0" spc="-15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515" baseline="-7200" b="0" i="0" dirty="0" spc="484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515" baseline="-7200" b="0" i="0" dirty="0" spc="-44">
                <a:solidFill>
                  <a:srgbClr val="000000"/>
                </a:solidFill>
                <a:latin typeface="Arial" pitchFamily="0" charset="1"/>
              </a:rPr>
              <a:t>20</a:t>
            </a:r>
            <a:r>
              <a:rPr lang="en-US" sz="1515" baseline="-7200" b="0" i="0" dirty="0" spc="-22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515" baseline="-7200" b="0" i="0" dirty="0" spc="289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515" baseline="-7200" b="0" i="0" dirty="0" spc="-55">
                <a:solidFill>
                  <a:srgbClr val="000000"/>
                </a:solidFill>
                <a:latin typeface="Arial" pitchFamily="0" charset="1"/>
              </a:rPr>
              <a:t>1998</a:t>
            </a:r>
            <a:r>
              <a:rPr lang="en-US" sz="1515" baseline="-7200" b="0" i="0" dirty="0" spc="-27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515" baseline="-7200" b="0" i="0" dirty="0" spc="355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515" baseline="-7200" b="0" i="0" dirty="0" spc="-52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515" baseline="-7200" b="0" i="0" dirty="0" spc="504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515" baseline="-7200" b="0" i="0" dirty="0" spc="446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515" baseline="-7200" b="0" i="0" dirty="0" spc="-52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515" baseline="-7200" b="0" i="0" dirty="0" spc="-4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515" baseline="-7200" b="0" i="0" dirty="0" spc="-2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515" baseline="-7200" b="0" i="0" dirty="0" spc="-16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515" baseline="-7200" b="0" i="0" dirty="0" spc="-36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515" baseline="-7200" b="0" i="0" dirty="0" spc="56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515" baseline="-7200" b="0" i="0" dirty="0" spc="-13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515" baseline="-7200" b="0" i="0" dirty="0" spc="362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515" baseline="-7200" b="0" i="0" dirty="0" spc="-31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515" baseline="-7200" b="0" i="0" dirty="0" spc="-1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515" baseline="-7200" b="0" i="0" dirty="0" spc="-26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515" baseline="-7200" b="0" i="0" dirty="0" spc="-1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515" baseline="-7200" b="0" i="0" dirty="0" spc="-26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515" baseline="-7200" b="0" i="0" dirty="0" spc="-13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515" baseline="-7200" b="0" i="0" dirty="0" spc="-1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515" baseline="-7200" b="0" i="0" dirty="0" spc="-26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515" baseline="-7200" b="0" i="0" dirty="0" spc="62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515" baseline="-7200" b="0" i="0" dirty="0" spc="-12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515" baseline="-7200" b="0" i="0" dirty="0" spc="-24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515" baseline="-7200" b="0" i="0" dirty="0" spc="443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515" baseline="-7200" b="0" i="0" dirty="0" spc="-9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515" baseline="-7200" b="0" i="0" dirty="0" spc="-24">
                <a:solidFill>
                  <a:srgbClr val="000000"/>
                </a:solidFill>
                <a:latin typeface="Arial" pitchFamily="0" charset="1"/>
              </a:rPr>
              <a:t>nope</a:t>
            </a:r>
            <a:r>
              <a:rPr lang="en-US" sz="1515" baseline="-7200" b="0" i="0" dirty="0" spc="-14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515" baseline="-7200" b="0" i="0" dirty="0" spc="-24">
                <a:solidFill>
                  <a:srgbClr val="000000"/>
                </a:solidFill>
                <a:latin typeface="Arial" pitchFamily="0" charset="1"/>
              </a:rPr>
              <a:t>ab</a:t>
            </a:r>
            <a:r>
              <a:rPr lang="en-US" sz="1515" baseline="-7200" b="0" i="0" dirty="0" spc="-9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515" baseline="-7200" b="0" i="0" dirty="0" spc="67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515" baseline="-7200" b="0" i="0" dirty="0" spc="-23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515" baseline="-7200" b="0" i="0" dirty="0" spc="-26">
                <a:solidFill>
                  <a:srgbClr val="000000"/>
                </a:solidFill>
                <a:latin typeface="Arial" pitchFamily="0" charset="1"/>
              </a:rPr>
              <a:t>eh</a:t>
            </a:r>
            <a:r>
              <a:rPr lang="en-US" sz="1515" baseline="-7200" b="0" i="0" dirty="0" spc="-1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515" baseline="-7200" b="0" i="0" dirty="0" spc="-23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515" baseline="-7200" b="0" i="0" dirty="0" spc="-1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515" baseline="-7200" b="0" i="0" dirty="0" spc="-26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515" baseline="-7200" b="0" i="0" dirty="0" spc="-23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515" baseline="-7200" b="0" i="0" dirty="0" spc="-23">
                <a:solidFill>
                  <a:srgbClr val="000000"/>
                </a:solidFill>
                <a:latin typeface="Arial" pitchFamily="0" charset="1"/>
              </a:rPr>
              <a:t>,</a:t>
            </a:r>
          </a:p>
          <a:p>
            <a:pPr marL="3047">
              <a:lnSpc>
                <a:spcPts val="1248"/>
              </a:lnSpc>
              <a:tabLst>
                <a:tab pos="3621023" algn="l"/>
              </a:tabLst>
            </a:pPr>
            <a:r>
              <a:rPr lang="en-US" sz="1000" baseline="0" b="0" i="0" dirty="0" spc="-36">
                <a:solidFill>
                  <a:srgbClr val="000000"/>
                </a:solidFill>
                <a:latin typeface="Arial" pitchFamily="0" charset="1"/>
              </a:rPr>
              <a:t>equ</a:t>
            </a:r>
            <a:r>
              <a:rPr lang="en-US" sz="1000" baseline="0" b="0" i="0" dirty="0" spc="-14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36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000" baseline="0" b="0" i="0" dirty="0" spc="-54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00" baseline="0" b="0" i="0" dirty="0" spc="-36">
                <a:solidFill>
                  <a:srgbClr val="000000"/>
                </a:solidFill>
                <a:latin typeface="Arial" pitchFamily="0" charset="1"/>
              </a:rPr>
              <a:t>en</a:t>
            </a:r>
            <a:r>
              <a:rPr lang="en-US" sz="1000" baseline="0" b="0" i="0" dirty="0" spc="-18">
                <a:solidFill>
                  <a:srgbClr val="000000"/>
                </a:solidFill>
                <a:latin typeface="Arial" pitchFamily="0" charset="1"/>
              </a:rPr>
              <a:t>t,</a:t>
            </a:r>
            <a:r>
              <a:rPr lang="en-US" sz="1000" baseline="0" b="0" i="0" dirty="0" spc="588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00" baseline="0" b="0" i="0" dirty="0" spc="-55">
                <a:solidFill>
                  <a:srgbClr val="000000"/>
                </a:solidFill>
                <a:latin typeface="Arial" pitchFamily="0" charset="1"/>
              </a:rPr>
              <a:t>ope</a:t>
            </a:r>
            <a:r>
              <a:rPr lang="en-US" sz="1000" baseline="0" b="0" i="0" dirty="0" spc="663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00" baseline="0" b="0" i="0" dirty="0" spc="-55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000" baseline="0" b="0" i="0" dirty="0" spc="563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00" baseline="0" b="0" i="0" dirty="0" spc="-30">
                <a:solidFill>
                  <a:srgbClr val="000000"/>
                </a:solidFill>
                <a:latin typeface="Arial" pitchFamily="0" charset="1"/>
              </a:rPr>
              <a:t>ou</a:t>
            </a:r>
            <a:r>
              <a:rPr lang="en-US" sz="1000" baseline="0" b="0" i="0" dirty="0" spc="-15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30">
                <a:solidFill>
                  <a:srgbClr val="000000"/>
                </a:solidFill>
                <a:latin typeface="Arial" pitchFamily="0" charset="1"/>
              </a:rPr>
              <a:t>doo</a:t>
            </a:r>
            <a:r>
              <a:rPr lang="en-US" sz="1000" baseline="0" b="0" i="0" dirty="0" spc="683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33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18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36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-22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36">
                <a:solidFill>
                  <a:srgbClr val="000000"/>
                </a:solidFill>
                <a:latin typeface="Arial" pitchFamily="0" charset="1"/>
              </a:rPr>
              <a:t>ag</a:t>
            </a:r>
            <a:r>
              <a:rPr lang="en-US" sz="1000" baseline="0" b="0" i="0" dirty="0" spc="63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1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285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000" baseline="0" b="0" i="0" dirty="0" spc="-7">
                <a:solidFill>
                  <a:srgbClr val="000000"/>
                </a:solidFill>
                <a:latin typeface="Arial" pitchFamily="0" charset="1"/>
              </a:rPr>
              <a:t>j</a:t>
            </a:r>
            <a:r>
              <a:rPr lang="en-US" sz="1000" baseline="0" b="0" i="0" dirty="0" spc="-18">
                <a:solidFill>
                  <a:srgbClr val="000000"/>
                </a:solidFill>
                <a:latin typeface="Arial" pitchFamily="0" charset="1"/>
              </a:rPr>
              <a:t>un</a:t>
            </a:r>
            <a:r>
              <a:rPr lang="en-US" sz="1000" baseline="0" b="0" i="0" dirty="0" spc="531">
                <a:solidFill>
                  <a:srgbClr val="000000"/>
                </a:solidFill>
                <a:latin typeface="Arial" pitchFamily="0" charset="1"/>
              </a:rPr>
              <a:t>k</a:t>
            </a:r>
            <a:r>
              <a:rPr lang="en-US" sz="1000" baseline="0" b="0" i="0" dirty="0" spc="-55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000" baseline="0" b="0" i="0" dirty="0" spc="587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00" baseline="0" b="0" i="0" dirty="0" spc="-41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1000" baseline="0" b="0" i="0" dirty="0" spc="-37">
                <a:solidFill>
                  <a:srgbClr val="000000"/>
                </a:solidFill>
                <a:latin typeface="Arial" pitchFamily="0" charset="1"/>
              </a:rPr>
              <a:t>z</a:t>
            </a:r>
            <a:r>
              <a:rPr lang="en-US" sz="1000" baseline="0" b="0" i="0" dirty="0" spc="-41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25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41">
                <a:solidFill>
                  <a:srgbClr val="000000"/>
                </a:solidFill>
                <a:latin typeface="Arial" pitchFamily="0" charset="1"/>
              </a:rPr>
              <a:t>dou</a:t>
            </a:r>
            <a:r>
              <a:rPr lang="en-US" sz="1000" baseline="0" b="0" i="0" dirty="0" spc="0">
                <a:solidFill>
                  <a:srgbClr val="000000"/>
                </a:solidFill>
                <a:latin typeface="Arial" pitchFamily="0" charset="1"/>
              </a:rPr>
              <a:t>s	</a:t>
            </a:r>
            <a:r>
              <a:rPr lang="en-US" sz="1000" baseline="0" b="0" i="0" dirty="0" spc="-58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00" baseline="0" b="0" i="0" dirty="0" spc="-38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19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38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23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15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38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15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00" baseline="0" b="0" i="0" dirty="0" spc="-34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19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00" baseline="0" b="0" i="0" dirty="0" spc="482">
                <a:solidFill>
                  <a:srgbClr val="000000"/>
                </a:solidFill>
                <a:latin typeface="Arial" pitchFamily="0" charset="1"/>
              </a:rPr>
              <a:t>(</a:t>
            </a:r>
            <a:r>
              <a:rPr lang="en-US" sz="1000" baseline="0" b="0" i="0" dirty="0" spc="-1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21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35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000" baseline="0" b="0" i="0" dirty="0" spc="-32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14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1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675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67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000" baseline="0" b="0" i="0" dirty="0" spc="-27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67">
                <a:solidFill>
                  <a:srgbClr val="000000"/>
                </a:solidFill>
                <a:latin typeface="Arial" pitchFamily="0" charset="1"/>
              </a:rPr>
              <a:t>pe</a:t>
            </a:r>
            <a:r>
              <a:rPr lang="en-US" sz="1000" baseline="0" b="0" i="0" dirty="0" spc="-40">
                <a:solidFill>
                  <a:srgbClr val="000000"/>
                </a:solidFill>
                <a:latin typeface="Arial" pitchFamily="0" charset="1"/>
              </a:rPr>
              <a:t>)</a:t>
            </a:r>
            <a:r>
              <a:rPr lang="en-US" sz="1000" baseline="0" b="0" i="0" dirty="0" spc="372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00" baseline="0" b="0" i="0" dirty="0" spc="-48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000" baseline="0" b="0" i="0" dirty="0" spc="-37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548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37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41">
                <a:solidFill>
                  <a:srgbClr val="000000"/>
                </a:solidFill>
                <a:latin typeface="Arial" pitchFamily="0" charset="1"/>
              </a:rPr>
              <a:t>en</a:t>
            </a:r>
            <a:r>
              <a:rPr lang="en-US" sz="1000" baseline="0" b="0" i="0" dirty="0" spc="55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43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447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-18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37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000" baseline="0" b="0" i="0" dirty="0" spc="528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39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000" baseline="0" b="0" i="0" dirty="0" spc="-23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39">
                <a:solidFill>
                  <a:srgbClr val="000000"/>
                </a:solidFill>
                <a:latin typeface="Arial" pitchFamily="0" charset="1"/>
              </a:rPr>
              <a:t>ope</a:t>
            </a:r>
            <a:r>
              <a:rPr lang="en-US" sz="1000" baseline="0" b="0" i="0" dirty="0" spc="-23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19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694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000" baseline="0" b="0" i="0" dirty="0" spc="-36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-47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000" baseline="0" b="0" i="0" dirty="0" spc="-36">
                <a:solidFill>
                  <a:srgbClr val="000000"/>
                </a:solidFill>
                <a:latin typeface="Arial" pitchFamily="0" charset="1"/>
              </a:rPr>
              <a:t>ne</a:t>
            </a:r>
            <a:r>
              <a:rPr lang="en-US" sz="1000" baseline="0" b="0" i="0" dirty="0" spc="-21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21">
                <a:solidFill>
                  <a:srgbClr val="000000"/>
                </a:solidFill>
                <a:latin typeface="Arial" pitchFamily="0" charset="1"/>
              </a:rPr>
              <a:t>.</a:t>
            </a:r>
          </a:p>
          <a:p>
            <a:pPr marL="3047">
              <a:lnSpc>
                <a:spcPts val="1361"/>
              </a:lnSpc>
            </a:pPr>
            <a:r>
              <a:rPr lang="en-US" sz="1200" baseline="0" b="0" i="0" dirty="0" spc="-233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455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200" baseline="0" b="0" i="0" dirty="0" spc="-136">
                <a:solidFill>
                  <a:srgbClr val="000000"/>
                </a:solidFill>
                <a:latin typeface="Arial" pitchFamily="0" charset="1"/>
              </a:rPr>
              <a:t>J</a:t>
            </a:r>
            <a:r>
              <a:rPr lang="en-US" sz="1200" baseline="0" b="0" i="0" dirty="0" spc="-152">
                <a:solidFill>
                  <a:srgbClr val="000000"/>
                </a:solidFill>
                <a:latin typeface="Arial" pitchFamily="0" charset="1"/>
              </a:rPr>
              <a:t>u</a:t>
            </a:r>
            <a:r>
              <a:rPr lang="en-US" sz="1200" baseline="0" b="0" i="0" dirty="0" spc="-6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00" baseline="0" b="0" i="0" dirty="0" spc="488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200" baseline="0" b="0" i="0" dirty="0" spc="-231">
                <a:solidFill>
                  <a:srgbClr val="000000"/>
                </a:solidFill>
                <a:latin typeface="Arial" pitchFamily="0" charset="1"/>
              </a:rPr>
              <a:t>31</a:t>
            </a:r>
            <a:r>
              <a:rPr lang="en-US" sz="1200" baseline="0" b="0" i="0" dirty="0" spc="-115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200" baseline="0" b="0" i="0" dirty="0" spc="446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200" baseline="0" b="0" i="0" dirty="0" spc="-155">
                <a:solidFill>
                  <a:srgbClr val="000000"/>
                </a:solidFill>
                <a:latin typeface="Arial" pitchFamily="0" charset="1"/>
              </a:rPr>
              <a:t>1998</a:t>
            </a:r>
            <a:r>
              <a:rPr lang="en-US" sz="1200" baseline="0" b="0" i="0" dirty="0" spc="-77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200" baseline="0" b="0" i="0" dirty="0" spc="297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200" baseline="0" b="0" i="0" dirty="0" spc="-7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4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43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65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30">
                <a:solidFill>
                  <a:srgbClr val="000000"/>
                </a:solidFill>
                <a:latin typeface="Arial" pitchFamily="0" charset="1"/>
              </a:rPr>
              <a:t>enan</a:t>
            </a:r>
            <a:r>
              <a:rPr lang="en-US" sz="1200" baseline="0" b="0" i="0" dirty="0" spc="-65">
                <a:solidFill>
                  <a:srgbClr val="000000"/>
                </a:solidFill>
                <a:latin typeface="Arial" pitchFamily="0" charset="1"/>
              </a:rPr>
              <a:t>t </a:t>
            </a:r>
            <a:r>
              <a:rPr lang="en-US" sz="1200" baseline="0" b="0" i="0" dirty="0" spc="232">
                <a:solidFill>
                  <a:srgbClr val="000000"/>
                </a:solidFill>
                <a:latin typeface="Arial" pitchFamily="0" charset="1"/>
              </a:rPr>
              <a:t>(</a:t>
            </a:r>
            <a:r>
              <a:rPr lang="en-US" sz="1200" baseline="0" b="0" i="0" dirty="0" spc="-209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200" baseline="0" b="0" i="0" dirty="0" spc="-83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69">
                <a:solidFill>
                  <a:srgbClr val="000000"/>
                </a:solidFill>
                <a:latin typeface="Arial" pitchFamily="0" charset="1"/>
              </a:rPr>
              <a:t>. </a:t>
            </a:r>
            <a:r>
              <a:rPr lang="en-US" sz="1200" baseline="0" b="0" i="0" dirty="0" spc="-204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200" baseline="0" b="0" i="0" dirty="0" spc="-72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2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-6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48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08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48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00" baseline="0" b="0" i="0" dirty="0" spc="-12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-156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200" baseline="0" b="0" i="0" dirty="0" spc="-72">
                <a:solidFill>
                  <a:srgbClr val="000000"/>
                </a:solidFill>
                <a:latin typeface="Arial" pitchFamily="0" charset="1"/>
              </a:rPr>
              <a:t>)</a:t>
            </a:r>
            <a:r>
              <a:rPr lang="en-US" sz="1200" baseline="0" b="0" i="0" dirty="0" spc="276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200" baseline="0" b="0" i="0" dirty="0" spc="-102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328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200" baseline="0" b="0" i="0" dirty="0" spc="-7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4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386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135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200" baseline="0" b="0" i="0" dirty="0" spc="-81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35">
                <a:solidFill>
                  <a:srgbClr val="000000"/>
                </a:solidFill>
                <a:latin typeface="Arial" pitchFamily="0" charset="1"/>
              </a:rPr>
              <a:t>ope</a:t>
            </a:r>
            <a:r>
              <a:rPr lang="en-US" sz="1200" baseline="0" b="0" i="0" dirty="0" spc="-81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6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550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200" baseline="0" b="0" i="0" dirty="0" spc="-123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00" baseline="0" b="0" i="0" dirty="0" spc="-137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-205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200" baseline="0" b="0" i="0" dirty="0" spc="45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82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399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-7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4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41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141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-70">
                <a:solidFill>
                  <a:srgbClr val="000000"/>
                </a:solidFill>
                <a:latin typeface="Arial" pitchFamily="0" charset="1"/>
              </a:rPr>
              <a:t>ff</a:t>
            </a:r>
            <a:r>
              <a:rPr lang="en-US" sz="1200" baseline="0" b="0" i="0" dirty="0" spc="-56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27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00" baseline="0" b="0" i="0" dirty="0" spc="477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157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200" baseline="0" b="0" i="0" dirty="0" spc="438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-131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146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-58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514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-173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379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17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200" baseline="0" b="0" i="0" dirty="0" spc="-131">
                <a:solidFill>
                  <a:srgbClr val="000000"/>
                </a:solidFill>
                <a:latin typeface="Arial" pitchFamily="0" charset="1"/>
              </a:rPr>
              <a:t>ou</a:t>
            </a:r>
            <a:r>
              <a:rPr lang="en-US" sz="1200" baseline="0" b="0" i="0" dirty="0" spc="-52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00" baseline="0" b="0" i="0" dirty="0" spc="458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-122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00" baseline="0" b="0" i="0" dirty="0" spc="-54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00" baseline="0" b="0" i="0" dirty="0" spc="-136">
                <a:solidFill>
                  <a:srgbClr val="000000"/>
                </a:solidFill>
                <a:latin typeface="Arial" pitchFamily="0" charset="1"/>
              </a:rPr>
              <a:t>ea</a:t>
            </a:r>
            <a:r>
              <a:rPr lang="en-US" sz="1200" baseline="0" b="0" i="0" dirty="0" spc="549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200" baseline="0" b="0" i="0" dirty="0" spc="-173">
                <a:solidFill>
                  <a:srgbClr val="000000"/>
                </a:solidFill>
                <a:latin typeface="Arial" pitchFamily="0" charset="1"/>
              </a:rPr>
              <a:t>u</a:t>
            </a:r>
            <a:r>
              <a:rPr lang="en-US" sz="1200" baseline="0" b="0" i="0" dirty="0" spc="379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200" baseline="0" b="0" i="0" dirty="0" spc="-65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3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458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142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200" baseline="0" b="0" i="0" dirty="0" spc="-85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42">
                <a:solidFill>
                  <a:srgbClr val="000000"/>
                </a:solidFill>
                <a:latin typeface="Arial" pitchFamily="0" charset="1"/>
              </a:rPr>
              <a:t>ob</a:t>
            </a:r>
            <a:r>
              <a:rPr lang="en-US" sz="1200" baseline="0" b="0" i="0" dirty="0" spc="-56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00" baseline="0" b="0" i="0" dirty="0" spc="-142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212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200" baseline="0" b="0" i="0" dirty="0" spc="-212">
                <a:solidFill>
                  <a:srgbClr val="000000"/>
                </a:solidFill>
                <a:latin typeface="Arial" pitchFamily="0" charset="1"/>
              </a:rPr>
              <a:t>.</a:t>
            </a:r>
          </a:p>
          <a:p>
            <a:pPr marL="0">
              <a:lnSpc>
                <a:spcPts val="897"/>
              </a:lnSpc>
              <a:tabLst>
                <a:tab pos="505968" algn="l"/>
                <a:tab pos="1121663" algn="l"/>
                <a:tab pos="2014727" algn="l"/>
                <a:tab pos="2898647" algn="l"/>
                <a:tab pos="4069079" algn="l"/>
                <a:tab pos="5955791" algn="l"/>
              </a:tabLst>
            </a:pP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no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he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	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	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0" baseline="0" b="0" i="0" dirty="0" spc="629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ub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ed	</a:t>
            </a:r>
            <a:r>
              <a:rPr lang="en-US" sz="900" baseline="0" b="0" i="0" dirty="0" spc="-28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616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ep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be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	</a:t>
            </a:r>
            <a:r>
              <a:rPr lang="en-US" sz="900" baseline="0" b="0" i="0" dirty="0" spc="-61">
                <a:solidFill>
                  <a:srgbClr val="000000"/>
                </a:solidFill>
                <a:latin typeface="Arial" pitchFamily="0" charset="1"/>
              </a:rPr>
              <a:t>9</a:t>
            </a:r>
            <a:r>
              <a:rPr lang="en-US" sz="900" baseline="0" b="0" i="0" dirty="0" spc="-3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900" baseline="0" b="0" i="0" dirty="0" spc="393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900" baseline="0" b="0" i="0" dirty="0" spc="-28">
                <a:solidFill>
                  <a:srgbClr val="000000"/>
                </a:solidFill>
                <a:latin typeface="Arial" pitchFamily="0" charset="1"/>
              </a:rPr>
              <a:t>1998</a:t>
            </a:r>
            <a:r>
              <a:rPr lang="en-US" sz="900" baseline="0" b="0" i="0" dirty="0" spc="-14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900" baseline="0" b="0" i="0" dirty="0" spc="52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de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sc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ng	</a:t>
            </a:r>
            <a:r>
              <a:rPr lang="en-US" sz="900" baseline="0" b="0" i="0" dirty="0" spc="-16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-14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900" baseline="0" b="0" i="0" dirty="0" spc="-16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728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900" baseline="0" b="0" i="0" dirty="0" spc="-19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900" baseline="0" b="0" i="0" dirty="0" spc="-12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-7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59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j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un</a:t>
            </a:r>
            <a:r>
              <a:rPr lang="en-US" sz="900" baseline="0" b="0" i="0" dirty="0" spc="661">
                <a:solidFill>
                  <a:srgbClr val="000000"/>
                </a:solidFill>
                <a:latin typeface="Arial" pitchFamily="0" charset="1"/>
              </a:rPr>
              <a:t>k</a:t>
            </a:r>
            <a:r>
              <a:rPr lang="en-US" sz="900" baseline="0" b="0" i="0" dirty="0" spc="-17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900" baseline="0" b="0" i="0" dirty="0" spc="639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equ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en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	</a:t>
            </a:r>
            <a:r>
              <a:rPr lang="en-US" sz="900" baseline="0" b="0" i="0" dirty="0" spc="-28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592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900" baseline="0" b="0" i="0" dirty="0" spc="596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-7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900" baseline="0" b="0" i="0" dirty="0" spc="-4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-7">
                <a:solidFill>
                  <a:srgbClr val="000000"/>
                </a:solidFill>
                <a:latin typeface="Arial" pitchFamily="0" charset="1"/>
              </a:rPr>
              <a:t>ope</a:t>
            </a:r>
            <a:r>
              <a:rPr lang="en-US" sz="900" baseline="0" b="0" i="0" dirty="0" spc="-4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0" baseline="0" b="0" i="0" dirty="0" spc="-3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-7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900" baseline="0" b="0" i="0" dirty="0" spc="-7">
                <a:solidFill>
                  <a:srgbClr val="000000"/>
                </a:solidFill>
                <a:latin typeface="Arial" pitchFamily="0" charset="1"/>
              </a:rPr>
              <a:t>.</a:t>
            </a:r>
          </a:p>
          <a:p>
            <a:pPr marL="0">
              <a:lnSpc>
                <a:spcPts val="1196"/>
              </a:lnSpc>
              <a:tabLst>
                <a:tab pos="6778752" algn="l"/>
              </a:tabLst>
            </a:pPr>
            <a:r>
              <a:rPr lang="en-US" sz="1000" baseline="0" b="0" i="0" dirty="0" spc="394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47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2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26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53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31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000" baseline="0" b="0" i="0" dirty="0" spc="-13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31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13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45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57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000" baseline="0" b="0" i="0" dirty="0" spc="-44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547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29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00" baseline="0" b="0" i="0" dirty="0" spc="-32">
                <a:solidFill>
                  <a:srgbClr val="000000"/>
                </a:solidFill>
                <a:latin typeface="Arial" pitchFamily="0" charset="1"/>
              </a:rPr>
              <a:t>ondu</a:t>
            </a:r>
            <a:r>
              <a:rPr lang="en-US" sz="1000" baseline="0" b="0" i="0" dirty="0" spc="-29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00" baseline="0" b="0" i="0" dirty="0" spc="-16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32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795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00" baseline="0" b="0" i="0" dirty="0" spc="-78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509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00" baseline="0" b="0" i="0" dirty="0" spc="-37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31">
                <a:solidFill>
                  <a:srgbClr val="000000"/>
                </a:solidFill>
                <a:latin typeface="Arial" pitchFamily="0" charset="1"/>
              </a:rPr>
              <a:t>ep</a:t>
            </a:r>
            <a:r>
              <a:rPr lang="en-US" sz="1000" baseline="0" b="0" i="0" dirty="0" spc="-15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31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47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00" baseline="0" b="0" i="0" dirty="0" spc="-31">
                <a:solidFill>
                  <a:srgbClr val="000000"/>
                </a:solidFill>
                <a:latin typeface="Arial" pitchFamily="0" charset="1"/>
              </a:rPr>
              <a:t>be</a:t>
            </a:r>
            <a:r>
              <a:rPr lang="en-US" sz="1000" baseline="0" b="0" i="0" dirty="0" spc="81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101">
                <a:solidFill>
                  <a:srgbClr val="000000"/>
                </a:solidFill>
                <a:latin typeface="Arial" pitchFamily="0" charset="1"/>
              </a:rPr>
              <a:t>17</a:t>
            </a:r>
            <a:r>
              <a:rPr lang="en-US" sz="1000" baseline="0" b="0" i="0" dirty="0" spc="-5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000" baseline="0" b="0" i="0" dirty="0" spc="388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00" baseline="0" b="0" i="0" dirty="0" spc="-67">
                <a:solidFill>
                  <a:srgbClr val="000000"/>
                </a:solidFill>
                <a:latin typeface="Arial" pitchFamily="0" charset="1"/>
              </a:rPr>
              <a:t>1998</a:t>
            </a:r>
            <a:r>
              <a:rPr lang="en-US" sz="1000" baseline="0" b="0" i="0" dirty="0" spc="-33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000" baseline="0" b="0" i="0" dirty="0" spc="34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00" baseline="0" b="0" i="0" dirty="0" spc="-55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000" baseline="0" b="0" i="0" dirty="0" spc="539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00" baseline="0" b="0" i="0" dirty="0" spc="-45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18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00" baseline="0" b="0" i="0" dirty="0" spc="-45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4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000" baseline="0" b="0" i="0" dirty="0" spc="-45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655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00" baseline="0" b="0" i="0" dirty="0" spc="-37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000" baseline="0" b="0" i="0" dirty="0" spc="-41">
                <a:solidFill>
                  <a:srgbClr val="000000"/>
                </a:solidFill>
                <a:latin typeface="Arial" pitchFamily="0" charset="1"/>
              </a:rPr>
              <a:t>eh</a:t>
            </a:r>
            <a:r>
              <a:rPr lang="en-US" sz="1000" baseline="0" b="0" i="0" dirty="0" spc="-16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37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00" baseline="0" b="0" i="0" dirty="0" spc="-16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00" baseline="0" b="0" i="0" dirty="0" spc="-41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667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63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000" baseline="0" b="0" i="0" dirty="0" spc="-48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29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61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5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83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548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00" baseline="0" b="0" i="0" dirty="0" spc="-21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43">
                <a:solidFill>
                  <a:srgbClr val="000000"/>
                </a:solidFill>
                <a:latin typeface="Arial" pitchFamily="0" charset="1"/>
              </a:rPr>
              <a:t>agge</a:t>
            </a:r>
            <a:r>
              <a:rPr lang="en-US" sz="1000" baseline="0" b="0" i="0" dirty="0" spc="685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00" baseline="0" b="0" i="0" dirty="0" spc="-65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508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16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41">
                <a:solidFill>
                  <a:srgbClr val="000000"/>
                </a:solidFill>
                <a:latin typeface="Arial" pitchFamily="0" charset="1"/>
              </a:rPr>
              <a:t>nope</a:t>
            </a:r>
            <a:r>
              <a:rPr lang="en-US" sz="1000" baseline="0" b="0" i="0" dirty="0" spc="-25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41">
                <a:solidFill>
                  <a:srgbClr val="000000"/>
                </a:solidFill>
                <a:latin typeface="Arial" pitchFamily="0" charset="1"/>
              </a:rPr>
              <a:t>ab</a:t>
            </a:r>
            <a:r>
              <a:rPr lang="en-US" sz="1000" baseline="0" b="0" i="0" dirty="0" spc="-16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00" baseline="0" b="0" i="0" dirty="0" spc="-41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2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000" baseline="0" b="0" i="0" dirty="0" spc="567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00" baseline="0" b="0" i="0" dirty="0" spc="-40">
                <a:solidFill>
                  <a:srgbClr val="000000"/>
                </a:solidFill>
                <a:latin typeface="Arial" pitchFamily="0" charset="1"/>
              </a:rPr>
              <a:t>abandone</a:t>
            </a:r>
            <a:r>
              <a:rPr lang="en-US" sz="1000" baseline="0" b="0" i="0" dirty="0" spc="0">
                <a:solidFill>
                  <a:srgbClr val="000000"/>
                </a:solidFill>
                <a:latin typeface="Arial" pitchFamily="0" charset="1"/>
              </a:rPr>
              <a:t>d	</a:t>
            </a:r>
            <a:r>
              <a:rPr lang="en-US" sz="1000" baseline="0" b="0" i="0" dirty="0" spc="-44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-44">
                <a:solidFill>
                  <a:srgbClr val="000000"/>
                </a:solidFill>
                <a:latin typeface="Arial" pitchFamily="0" charset="1"/>
              </a:rPr>
              <a:t>r</a:t>
            </a:r>
          </a:p>
          <a:p>
            <a:pPr marL="3047">
              <a:lnSpc>
                <a:spcPts val="1353"/>
              </a:lnSpc>
              <a:tabLst>
                <a:tab pos="124967" algn="l"/>
                <a:tab pos="487678" algn="l"/>
                <a:tab pos="1142999" algn="l"/>
              </a:tabLst>
            </a:pP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a	</a:t>
            </a:r>
            <a:r>
              <a:rPr lang="en-US" sz="1060" baseline="-30857" b="0" i="0" dirty="0" spc="0">
                <a:solidFill>
                  <a:srgbClr val="000000"/>
                </a:solidFill>
                <a:latin typeface="Arial" pitchFamily="0" charset="1"/>
              </a:rPr>
              <a:t>pub</a:t>
            </a:r>
            <a:r>
              <a:rPr lang="en-US" sz="1060" baseline="-30857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-30857" b="0" i="0" dirty="0" spc="0">
                <a:solidFill>
                  <a:srgbClr val="000000"/>
                </a:solidFill>
                <a:latin typeface="Arial" pitchFamily="0" charset="1"/>
              </a:rPr>
              <a:t>c	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nu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.	</a:t>
            </a:r>
            <a:r>
              <a:rPr lang="en-US" sz="1515" baseline="4800" b="0" i="0" dirty="0" spc="-12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515" baseline="4800" b="0" i="0" dirty="0" spc="-10">
                <a:solidFill>
                  <a:srgbClr val="000000"/>
                </a:solidFill>
                <a:latin typeface="Arial" pitchFamily="0" charset="1"/>
              </a:rPr>
              <a:t>dd</a:t>
            </a:r>
            <a:r>
              <a:rPr lang="en-US" sz="1515" baseline="4800" b="0" i="0" dirty="0" spc="-4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515" baseline="4800" b="0" i="0" dirty="0" spc="-5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515" baseline="4800" b="0" i="0" dirty="0" spc="-4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515" baseline="4800" b="0" i="0" dirty="0" spc="-10">
                <a:solidFill>
                  <a:srgbClr val="000000"/>
                </a:solidFill>
                <a:latin typeface="Arial" pitchFamily="0" charset="1"/>
              </a:rPr>
              <a:t>ona</a:t>
            </a:r>
            <a:r>
              <a:rPr lang="en-US" sz="1515" baseline="4800" b="0" i="0" dirty="0" spc="634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515" baseline="4800" b="0" i="0" dirty="0" spc="-8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515" baseline="4800" b="0" i="0" dirty="0" spc="-3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515" baseline="4800" b="0" i="0" dirty="0" spc="-9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515" baseline="4800" b="0" i="0" dirty="0" spc="-3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515" baseline="4800" b="0" i="0" dirty="0" spc="-9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515" baseline="4800" b="0" i="0" dirty="0" spc="-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515" baseline="4800" b="0" i="0" dirty="0" spc="-3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515" baseline="4800" b="0" i="0" dirty="0" spc="-9">
                <a:solidFill>
                  <a:srgbClr val="000000"/>
                </a:solidFill>
                <a:latin typeface="Arial" pitchFamily="0" charset="1"/>
              </a:rPr>
              <a:t>on</a:t>
            </a:r>
            <a:r>
              <a:rPr lang="en-US" sz="1515" baseline="4800" b="0" i="0" dirty="0" spc="656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515" baseline="4800" b="0" i="0" dirty="0" spc="-9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515" baseline="4800" b="0" i="0" dirty="0" spc="-22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515" baseline="4800" b="0" i="0" dirty="0" spc="-2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515" baseline="4800" b="0" i="0" dirty="0" spc="-9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515" baseline="4800" b="0" i="0" dirty="0" spc="-22">
                <a:solidFill>
                  <a:srgbClr val="000000"/>
                </a:solidFill>
                <a:latin typeface="Arial" pitchFamily="0" charset="1"/>
              </a:rPr>
              <a:t>ude</a:t>
            </a:r>
            <a:r>
              <a:rPr lang="en-US" sz="1515" baseline="4800" b="0" i="0" dirty="0" spc="628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515" baseline="4800" b="0" i="0" dirty="0" spc="-41">
                <a:solidFill>
                  <a:srgbClr val="000000"/>
                </a:solidFill>
                <a:latin typeface="Arial" pitchFamily="0" charset="1"/>
              </a:rPr>
              <a:t>bu</a:t>
            </a:r>
            <a:r>
              <a:rPr lang="en-US" sz="1515" baseline="4800" b="0" i="0" dirty="0" spc="418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515" baseline="4800" b="0" i="0" dirty="0" spc="-15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515" baseline="4800" b="0" i="0" dirty="0" spc="-12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515" baseline="4800" b="0" i="0" dirty="0" spc="-7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515" baseline="4800" b="0" i="0" dirty="0" spc="54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515" baseline="4800" b="0" i="0" dirty="0" spc="-41">
                <a:solidFill>
                  <a:srgbClr val="000000"/>
                </a:solidFill>
                <a:latin typeface="Arial" pitchFamily="0" charset="1"/>
              </a:rPr>
              <a:t>no</a:t>
            </a:r>
            <a:r>
              <a:rPr lang="en-US" sz="1515" baseline="4800" b="0" i="0" dirty="0" spc="51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515" baseline="4800" b="0" i="0" dirty="0" spc="-13">
                <a:solidFill>
                  <a:srgbClr val="000000"/>
                </a:solidFill>
                <a:latin typeface="Arial" pitchFamily="0" charset="1"/>
              </a:rPr>
              <a:t>li</a:t>
            </a:r>
            <a:r>
              <a:rPr lang="en-US" sz="1515" baseline="4800" b="0" i="0" dirty="0" spc="-5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515" baseline="4800" b="0" i="0" dirty="0" spc="-13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515" baseline="4800" b="0" i="0" dirty="0" spc="-16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515" baseline="4800" b="0" i="0" dirty="0" spc="-33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515" baseline="4800" b="0" i="0" dirty="0" spc="621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515" baseline="4800" b="0" i="0" dirty="0" spc="-2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515" baseline="4800" b="0" i="0" dirty="0" spc="438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515" baseline="4800" b="0" i="0" dirty="0" spc="483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515" baseline="4800" b="0" i="0" dirty="0" spc="-1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515" baseline="4800" b="0" i="0" dirty="0" spc="-25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515" baseline="4800" b="0" i="0" dirty="0" spc="-15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515" baseline="4800" b="0" i="0" dirty="0" spc="-25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515" baseline="4800" b="0" i="0" dirty="0" spc="52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515" baseline="4800" b="0" i="0" dirty="0" spc="-11">
                <a:solidFill>
                  <a:srgbClr val="000000"/>
                </a:solidFill>
                <a:latin typeface="Arial" pitchFamily="0" charset="1"/>
              </a:rPr>
              <a:t>ga</a:t>
            </a:r>
            <a:r>
              <a:rPr lang="en-US" sz="1515" baseline="4800" b="0" i="0" dirty="0" spc="-6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515" baseline="4800" b="0" i="0" dirty="0" spc="-11">
                <a:solidFill>
                  <a:srgbClr val="000000"/>
                </a:solidFill>
                <a:latin typeface="Arial" pitchFamily="0" charset="1"/>
              </a:rPr>
              <a:t>bag</a:t>
            </a:r>
            <a:r>
              <a:rPr lang="en-US" sz="1515" baseline="4800" b="0" i="0" dirty="0" spc="60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515" baseline="4800" b="0" i="0" dirty="0" spc="-32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515" baseline="4800" b="0" i="0" dirty="0" spc="516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515" baseline="4800" b="0" i="0" dirty="0" spc="-1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515" baseline="4800" b="0" i="0" dirty="0" spc="-12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515" baseline="4800" b="0" i="0" dirty="0" spc="-2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515" baseline="4800" b="0" i="0" dirty="0" spc="-18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515" baseline="4800" b="0" i="0" dirty="0" spc="569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515" baseline="4800" b="0" i="0" dirty="0" spc="-42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515" baseline="4800" b="0" i="0" dirty="0" spc="-16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515" baseline="4800" b="0" i="0" dirty="0" spc="-21">
                <a:solidFill>
                  <a:srgbClr val="000000"/>
                </a:solidFill>
                <a:latin typeface="Arial" pitchFamily="0" charset="1"/>
              </a:rPr>
              <a:t>t,</a:t>
            </a:r>
            <a:r>
              <a:rPr lang="en-US" sz="1515" baseline="4800" b="0" i="0" dirty="0" spc="261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515" baseline="4800" b="0" i="0" dirty="0" spc="435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515" baseline="4800" b="0" i="0" dirty="0" spc="-9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515" baseline="4800" b="0" i="0" dirty="0" spc="-11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515" baseline="4800" b="0" i="0" dirty="0" spc="-19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515" baseline="4800" b="0" i="0" dirty="0" spc="-17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515" baseline="4800" b="0" i="0" dirty="0" spc="-19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515" baseline="4800" b="0" i="0" dirty="0" spc="522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515" baseline="4800" b="0" i="0" dirty="0" spc="-5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515" baseline="4800" b="0" i="0" dirty="0" spc="-6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515" baseline="4800" b="0" i="0" dirty="0" spc="-1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515" baseline="4800" b="0" i="0" dirty="0" spc="-4">
                <a:solidFill>
                  <a:srgbClr val="000000"/>
                </a:solidFill>
                <a:latin typeface="Arial" pitchFamily="0" charset="1"/>
              </a:rPr>
              <a:t>il</a:t>
            </a:r>
            <a:r>
              <a:rPr lang="en-US" sz="1515" baseline="4800" b="0" i="0" dirty="0" spc="-1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515" baseline="4800" b="0" i="0" dirty="0" spc="-10">
                <a:solidFill>
                  <a:srgbClr val="000000"/>
                </a:solidFill>
                <a:latin typeface="Arial" pitchFamily="0" charset="1"/>
              </a:rPr>
              <a:t>r</a:t>
            </a:r>
          </a:p>
          <a:p>
            <a:pPr marL="9143">
              <a:lnSpc>
                <a:spcPts val="1279"/>
              </a:lnSpc>
            </a:pPr>
            <a:r>
              <a:rPr lang="en-US" sz="1200" baseline="0" b="0" i="0" dirty="0" spc="-131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72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45">
                <a:solidFill>
                  <a:srgbClr val="000000"/>
                </a:solidFill>
                <a:latin typeface="Arial" pitchFamily="0" charset="1"/>
              </a:rPr>
              <a:t>u</a:t>
            </a:r>
            <a:r>
              <a:rPr lang="en-US" sz="1200" baseline="0" b="0" i="0" dirty="0" spc="-72">
                <a:solidFill>
                  <a:srgbClr val="000000"/>
                </a:solidFill>
                <a:latin typeface="Arial" pitchFamily="0" charset="1"/>
              </a:rPr>
              <a:t>ff</a:t>
            </a:r>
            <a:r>
              <a:rPr lang="en-US" sz="1200" baseline="0" b="0" i="0" dirty="0" spc="-145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616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-182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200" baseline="0" b="0" i="0" dirty="0" spc="-56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7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595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-132">
                <a:solidFill>
                  <a:srgbClr val="000000"/>
                </a:solidFill>
                <a:latin typeface="Arial" pitchFamily="0" charset="1"/>
              </a:rPr>
              <a:t>ga</a:t>
            </a:r>
            <a:r>
              <a:rPr lang="en-US" sz="1200" baseline="0" b="0" i="0" dirty="0" spc="-79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32">
                <a:solidFill>
                  <a:srgbClr val="000000"/>
                </a:solidFill>
                <a:latin typeface="Arial" pitchFamily="0" charset="1"/>
              </a:rPr>
              <a:t>bage</a:t>
            </a:r>
            <a:r>
              <a:rPr lang="en-US" sz="1200" baseline="0" b="0" i="0" dirty="0" spc="-66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200" baseline="0" b="0" i="0" dirty="0" spc="542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200" baseline="0" b="0" i="0" dirty="0" spc="-182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638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200" baseline="0" b="0" i="0" dirty="0" spc="-146">
                <a:solidFill>
                  <a:srgbClr val="000000"/>
                </a:solidFill>
                <a:latin typeface="Arial" pitchFamily="0" charset="1"/>
              </a:rPr>
              <a:t>abandone</a:t>
            </a:r>
            <a:r>
              <a:rPr lang="en-US" sz="1200" baseline="0" b="0" i="0" dirty="0" spc="931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-229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200" baseline="0" b="0" i="0" dirty="0" spc="-153">
                <a:solidFill>
                  <a:srgbClr val="000000"/>
                </a:solidFill>
                <a:latin typeface="Arial" pitchFamily="0" charset="1"/>
              </a:rPr>
              <a:t>ob</a:t>
            </a:r>
            <a:r>
              <a:rPr lang="en-US" sz="1200" baseline="0" b="0" i="0" dirty="0" spc="-61">
                <a:solidFill>
                  <a:srgbClr val="000000"/>
                </a:solidFill>
                <a:latin typeface="Arial" pitchFamily="0" charset="1"/>
              </a:rPr>
              <a:t>il</a:t>
            </a:r>
            <a:r>
              <a:rPr lang="en-US" sz="1200" baseline="0" b="0" i="0" dirty="0" spc="732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149">
                <a:solidFill>
                  <a:srgbClr val="000000"/>
                </a:solidFill>
                <a:latin typeface="Arial" pitchFamily="0" charset="1"/>
              </a:rPr>
              <a:t>ho</a:t>
            </a:r>
            <a:r>
              <a:rPr lang="en-US" sz="1200" baseline="0" b="0" i="0" dirty="0" spc="-223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200" baseline="0" b="0" i="0" dirty="0" spc="-149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74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200" baseline="0" b="0" i="0" dirty="0" spc="439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200" baseline="0" b="0" i="0" dirty="0" spc="-157">
                <a:solidFill>
                  <a:srgbClr val="000000"/>
                </a:solidFill>
                <a:latin typeface="Arial" pitchFamily="0" charset="1"/>
              </a:rPr>
              <a:t>bu</a:t>
            </a:r>
            <a:r>
              <a:rPr lang="en-US" sz="1200" baseline="0" b="0" i="0" dirty="0" spc="-62">
                <a:solidFill>
                  <a:srgbClr val="000000"/>
                </a:solidFill>
                <a:latin typeface="Arial" pitchFamily="0" charset="1"/>
              </a:rPr>
              <a:t>il</a:t>
            </a:r>
            <a:r>
              <a:rPr lang="en-US" sz="1200" baseline="0" b="0" i="0" dirty="0" spc="-157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-62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57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200" baseline="0" b="0" i="0" dirty="0" spc="798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200" baseline="0" b="0" i="0" dirty="0" spc="-167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200" baseline="0" b="0" i="0" dirty="0" spc="635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-126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00" baseline="0" b="0" i="0" dirty="0" spc="-141">
                <a:solidFill>
                  <a:srgbClr val="000000"/>
                </a:solidFill>
                <a:latin typeface="Arial" pitchFamily="0" charset="1"/>
              </a:rPr>
              <a:t>on</a:t>
            </a:r>
            <a:r>
              <a:rPr lang="en-US" sz="1200" baseline="0" b="0" i="0" dirty="0" spc="-126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7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84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41">
                <a:solidFill>
                  <a:srgbClr val="000000"/>
                </a:solidFill>
                <a:latin typeface="Arial" pitchFamily="0" charset="1"/>
              </a:rPr>
              <a:t>u</a:t>
            </a:r>
            <a:r>
              <a:rPr lang="en-US" sz="1200" baseline="0" b="0" i="0" dirty="0" spc="-126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00" baseline="0" b="0" i="0" dirty="0" spc="-7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56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41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899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200" baseline="0" b="0" i="0" dirty="0" spc="-212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200" baseline="0" b="0" i="0" dirty="0" spc="-142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-71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42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85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56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42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-56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00" baseline="0" b="0" i="0" dirty="0" spc="-127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71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200" baseline="0" b="0" i="0" dirty="0" spc="516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200" baseline="0" b="0" i="0" dirty="0" spc="-69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38">
                <a:solidFill>
                  <a:srgbClr val="000000"/>
                </a:solidFill>
                <a:latin typeface="Arial" pitchFamily="0" charset="1"/>
              </a:rPr>
              <a:t>oo</a:t>
            </a:r>
            <a:r>
              <a:rPr lang="en-US" sz="1200" baseline="0" b="0" i="0" dirty="0" spc="-55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00" baseline="0" b="0" i="0" dirty="0" spc="-124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69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200" baseline="0" b="0" i="0" dirty="0" spc="295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200" baseline="0" b="0" i="0" dirty="0" spc="-48">
                <a:solidFill>
                  <a:srgbClr val="000000"/>
                </a:solidFill>
                <a:latin typeface="Arial" pitchFamily="0" charset="1"/>
              </a:rPr>
              <a:t>j</a:t>
            </a:r>
            <a:r>
              <a:rPr lang="en-US" sz="1200" baseline="0" b="0" i="0" dirty="0" spc="-121">
                <a:solidFill>
                  <a:srgbClr val="000000"/>
                </a:solidFill>
                <a:latin typeface="Arial" pitchFamily="0" charset="1"/>
              </a:rPr>
              <a:t>un</a:t>
            </a:r>
            <a:r>
              <a:rPr lang="en-US" sz="1200" baseline="0" b="0" i="0" dirty="0" spc="599">
                <a:solidFill>
                  <a:srgbClr val="000000"/>
                </a:solidFill>
                <a:latin typeface="Arial" pitchFamily="0" charset="1"/>
              </a:rPr>
              <a:t>k</a:t>
            </a:r>
            <a:r>
              <a:rPr lang="en-US" sz="1200" baseline="0" b="0" i="0" dirty="0" spc="-159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200" baseline="0" b="0" i="0" dirty="0" spc="660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-122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00" baseline="0" b="0" i="0" dirty="0" spc="-136">
                <a:solidFill>
                  <a:srgbClr val="000000"/>
                </a:solidFill>
                <a:latin typeface="Arial" pitchFamily="0" charset="1"/>
              </a:rPr>
              <a:t>on</a:t>
            </a:r>
            <a:r>
              <a:rPr lang="en-US" sz="1200" baseline="0" b="0" i="0" dirty="0" spc="-122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68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81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36">
                <a:solidFill>
                  <a:srgbClr val="000000"/>
                </a:solidFill>
                <a:latin typeface="Arial" pitchFamily="0" charset="1"/>
              </a:rPr>
              <a:t>u</a:t>
            </a:r>
            <a:r>
              <a:rPr lang="en-US" sz="1200" baseline="0" b="0" i="0" dirty="0" spc="-122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00" baseline="0" b="0" i="0" dirty="0" spc="-68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54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36">
                <a:solidFill>
                  <a:srgbClr val="000000"/>
                </a:solidFill>
                <a:latin typeface="Arial" pitchFamily="0" charset="1"/>
              </a:rPr>
              <a:t>on</a:t>
            </a:r>
          </a:p>
          <a:p>
            <a:pPr marL="3047">
              <a:lnSpc>
                <a:spcPts val="1069"/>
              </a:lnSpc>
              <a:tabLst>
                <a:tab pos="658367" algn="l"/>
                <a:tab pos="1219199" algn="l"/>
                <a:tab pos="2243327" algn="l"/>
                <a:tab pos="2849879" algn="l"/>
                <a:tab pos="3133343" algn="l"/>
                <a:tab pos="3575302" algn="l"/>
                <a:tab pos="3688079" algn="l"/>
                <a:tab pos="4858511" algn="l"/>
                <a:tab pos="5333999" algn="l"/>
              </a:tabLst>
            </a:pP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equ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en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t	</a:t>
            </a:r>
            <a:r>
              <a:rPr lang="en-US" sz="1212" baseline="-150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12" baseline="-15000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212" baseline="-1500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12" baseline="-1500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12" baseline="-15000" b="0" i="0" dirty="0" spc="0">
                <a:solidFill>
                  <a:srgbClr val="000000"/>
                </a:solidFill>
                <a:latin typeface="Arial" pitchFamily="0" charset="1"/>
              </a:rPr>
              <a:t>ud</a:t>
            </a:r>
            <a:r>
              <a:rPr lang="en-US" sz="1212" baseline="-150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12" baseline="-15000" b="0" i="0" dirty="0" spc="0">
                <a:solidFill>
                  <a:srgbClr val="000000"/>
                </a:solidFill>
                <a:latin typeface="Arial" pitchFamily="0" charset="1"/>
              </a:rPr>
              <a:t>ng	</a:t>
            </a:r>
            <a:r>
              <a:rPr lang="en-US" sz="757" baseline="19199" b="0" i="0" dirty="0" spc="385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de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rr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ck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60" baseline="13714" b="0" i="0" dirty="0" spc="349">
                <a:solidFill>
                  <a:srgbClr val="000000"/>
                </a:solidFill>
                <a:latin typeface="Arial" pitchFamily="0" charset="1"/>
              </a:rPr>
              <a:t>(</a:t>
            </a:r>
            <a:r>
              <a:rPr lang="en-US" sz="757" baseline="2880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757" baseline="2880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757" baseline="28800" b="0" i="0" dirty="0" spc="0">
                <a:solidFill>
                  <a:srgbClr val="000000"/>
                </a:solidFill>
                <a:latin typeface="Arial" pitchFamily="0" charset="1"/>
              </a:rPr>
              <a:t>ane</a:t>
            </a:r>
            <a:r>
              <a:rPr lang="en-US" sz="757" baseline="28800" b="0" i="0" dirty="0" spc="0">
                <a:solidFill>
                  <a:srgbClr val="000000"/>
                </a:solidFill>
                <a:latin typeface="Arial" pitchFamily="0" charset="1"/>
              </a:rPr>
              <a:t>)</a:t>
            </a:r>
            <a:r>
              <a:rPr lang="en-US" sz="757" baseline="28800" b="0" i="0" dirty="0" spc="0">
                <a:solidFill>
                  <a:srgbClr val="000000"/>
                </a:solidFill>
                <a:latin typeface="Arial" pitchFamily="0" charset="1"/>
              </a:rPr>
              <a:t>, 	</a:t>
            </a:r>
            <a:r>
              <a:rPr lang="en-US" sz="757" baseline="2880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757" baseline="2880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757" baseline="288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757" baseline="2880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757" baseline="2880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757" baseline="28800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757" baseline="28800" b="0" i="0" dirty="0" spc="0">
                <a:solidFill>
                  <a:srgbClr val="000000"/>
                </a:solidFill>
                <a:latin typeface="Arial" pitchFamily="0" charset="1"/>
              </a:rPr>
              <a:t>ill</a:t>
            </a:r>
            <a:r>
              <a:rPr lang="en-US" sz="757" baseline="2880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757" baseline="28800" b="0" i="0" dirty="0" spc="0">
                <a:solidFill>
                  <a:srgbClr val="000000"/>
                </a:solidFill>
                <a:latin typeface="Arial" pitchFamily="0" charset="1"/>
              </a:rPr>
              <a:t>r	</a:t>
            </a:r>
            <a:r>
              <a:rPr lang="en-US" sz="909" baseline="27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9" baseline="27999" b="0" i="0" dirty="0" spc="0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909" baseline="27999" b="0" i="0" dirty="0" spc="0">
                <a:solidFill>
                  <a:srgbClr val="000000"/>
                </a:solidFill>
                <a:latin typeface="Arial" pitchFamily="0" charset="1"/>
              </a:rPr>
              <a:t>pe	</a:t>
            </a:r>
            <a:r>
              <a:rPr lang="en-US" sz="909" baseline="31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9" baseline="31999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9" baseline="31999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9" baseline="31999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909" baseline="31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9" baseline="31999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9" baseline="31999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9" baseline="31999" b="0" i="0" dirty="0" spc="0">
                <a:solidFill>
                  <a:srgbClr val="000000"/>
                </a:solidFill>
                <a:latin typeface="Arial" pitchFamily="0" charset="1"/>
              </a:rPr>
              <a:t>, 	</a:t>
            </a:r>
            <a:r>
              <a:rPr lang="en-US" sz="757" baseline="43200" b="0" i="0" dirty="0" spc="0">
                <a:solidFill>
                  <a:srgbClr val="000000"/>
                </a:solidFill>
                <a:latin typeface="Arial" pitchFamily="0" charset="1"/>
              </a:rPr>
              <a:t>a	</a:t>
            </a:r>
            <a:r>
              <a:rPr lang="en-US" sz="1060" baseline="30857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60" baseline="30857" b="0" i="0" dirty="0" spc="0">
                <a:solidFill>
                  <a:srgbClr val="000000"/>
                </a:solidFill>
                <a:latin typeface="Arial" pitchFamily="0" charset="1"/>
              </a:rPr>
              <a:t>oade</a:t>
            </a:r>
            <a:r>
              <a:rPr lang="en-US" sz="1060" baseline="30857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30857" b="0" i="0" dirty="0" spc="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060" baseline="30857" b="0" i="0" dirty="0" spc="348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757" baseline="52799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757" baseline="52799" b="0" i="0" dirty="0" spc="0">
                <a:solidFill>
                  <a:srgbClr val="000000"/>
                </a:solidFill>
                <a:latin typeface="Arial" pitchFamily="0" charset="1"/>
              </a:rPr>
              <a:t>on</a:t>
            </a:r>
            <a:r>
              <a:rPr lang="en-US" sz="757" baseline="52799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757" baseline="527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757" baseline="52799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757" baseline="52799" b="0" i="0" dirty="0" spc="0">
                <a:solidFill>
                  <a:srgbClr val="000000"/>
                </a:solidFill>
                <a:latin typeface="Arial" pitchFamily="0" charset="1"/>
              </a:rPr>
              <a:t>u</a:t>
            </a:r>
            <a:r>
              <a:rPr lang="en-US" sz="757" baseline="52799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757" baseline="527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757" baseline="52799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757" baseline="52799" b="0" i="0" dirty="0" spc="0">
                <a:solidFill>
                  <a:srgbClr val="000000"/>
                </a:solidFill>
                <a:latin typeface="Arial" pitchFamily="0" charset="1"/>
              </a:rPr>
              <a:t>on	</a:t>
            </a:r>
            <a:r>
              <a:rPr lang="en-US" sz="909" baseline="43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9" baseline="43999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9" baseline="43999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9" baseline="43999" b="0" i="0" dirty="0" spc="0">
                <a:solidFill>
                  <a:srgbClr val="000000"/>
                </a:solidFill>
                <a:latin typeface="Arial" pitchFamily="0" charset="1"/>
              </a:rPr>
              <a:t>il</a:t>
            </a:r>
            <a:r>
              <a:rPr lang="en-US" sz="909" baseline="43999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9" baseline="43999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9" baseline="43999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9" baseline="43999" b="0" i="0" dirty="0" spc="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909" baseline="43999" b="0" i="0" dirty="0" spc="0">
                <a:solidFill>
                  <a:srgbClr val="000000"/>
                </a:solidFill>
                <a:latin typeface="Arial" pitchFamily="0" charset="1"/>
              </a:rPr>
              <a:t>(	</a:t>
            </a:r>
            <a:r>
              <a:rPr lang="en-US" sz="1060" baseline="44571" b="0" i="0" dirty="0" spc="0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060" baseline="44571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60" baseline="44571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60" baseline="44571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60" baseline="44571" b="0" i="0" dirty="0" spc="0">
                <a:solidFill>
                  <a:srgbClr val="000000"/>
                </a:solidFill>
                <a:latin typeface="Arial" pitchFamily="0" charset="1"/>
              </a:rPr>
              <a:t>bed</a:t>
            </a:r>
            <a:r>
              <a:rPr lang="en-US" sz="1060" baseline="44571" b="0" i="0" dirty="0" spc="0">
                <a:solidFill>
                  <a:srgbClr val="000000"/>
                </a:solidFill>
                <a:latin typeface="Arial" pitchFamily="0" charset="1"/>
              </a:rPr>
              <a:t>)</a:t>
            </a:r>
            <a:r>
              <a:rPr lang="en-US" sz="1060" baseline="44571" b="0" i="0" dirty="0" spc="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060" baseline="44571" b="0" i="0" dirty="0" spc="509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ee</a:t>
            </a:r>
            <a:r>
              <a:rPr lang="en-US" sz="1363" baseline="16000" b="0" i="0" dirty="0" spc="51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ho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363" baseline="16000" b="0" i="0" dirty="0" spc="623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k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,</a:t>
            </a:r>
          </a:p>
          <a:p>
            <a:pPr marL="12191">
              <a:lnSpc>
                <a:spcPts val="1203"/>
              </a:lnSpc>
              <a:tabLst>
                <a:tab pos="353567" algn="l"/>
                <a:tab pos="929639" algn="l"/>
                <a:tab pos="1767839" algn="l"/>
                <a:tab pos="2054351" algn="l"/>
                <a:tab pos="2560318" algn="l"/>
                <a:tab pos="3078479" algn="l"/>
                <a:tab pos="3550919" algn="l"/>
                <a:tab pos="3980687" algn="l"/>
                <a:tab pos="5090158" algn="l"/>
                <a:tab pos="5516879" algn="l"/>
                <a:tab pos="5803391" algn="l"/>
                <a:tab pos="6230111" algn="l"/>
                <a:tab pos="6736079" algn="l"/>
              </a:tabLst>
            </a:pP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ge	</a:t>
            </a:r>
            <a:r>
              <a:rPr lang="en-US" sz="1212" baseline="-12000" b="0" i="0" dirty="0" spc="0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12" baseline="-1200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12" baseline="-1200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12" baseline="-120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12" baseline="-12000" b="0" i="0" dirty="0" spc="0">
                <a:solidFill>
                  <a:srgbClr val="000000"/>
                </a:solidFill>
                <a:latin typeface="Arial" pitchFamily="0" charset="1"/>
              </a:rPr>
              <a:t>nage	</a:t>
            </a:r>
            <a:r>
              <a:rPr lang="en-US" sz="1060" baseline="-20571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060" baseline="-20571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-20571" b="0" i="0" dirty="0" spc="0">
                <a:solidFill>
                  <a:srgbClr val="000000"/>
                </a:solidFill>
                <a:latin typeface="Arial" pitchFamily="0" charset="1"/>
              </a:rPr>
              <a:t>pe</a:t>
            </a:r>
            <a:r>
              <a:rPr lang="en-US" sz="1060" baseline="-20571" b="0" i="0" dirty="0" spc="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60" baseline="-20571" b="0" i="0" dirty="0" spc="560">
                <a:solidFill>
                  <a:srgbClr val="000000"/>
                </a:solidFill>
                <a:latin typeface="Arial" pitchFamily="0" charset="1"/>
              </a:rPr>
              <a:t>(</a:t>
            </a:r>
            <a:r>
              <a:rPr lang="en-US" sz="909" baseline="19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9" baseline="19999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9" baseline="19999" b="0" i="0" dirty="0" spc="0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909" baseline="19999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9" baseline="19999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9" baseline="19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9" baseline="19999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1060" baseline="17142" b="0" i="0" dirty="0" spc="0">
                <a:solidFill>
                  <a:srgbClr val="000000"/>
                </a:solidFill>
                <a:latin typeface="Arial" pitchFamily="0" charset="1"/>
              </a:rPr>
              <a:t>and	</a:t>
            </a:r>
            <a:r>
              <a:rPr lang="en-US" sz="1060" baseline="-10285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060" baseline="-10285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60" baseline="-10285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60" baseline="-10285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60" baseline="-10285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60" baseline="-10285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-10285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60" baseline="-10285" b="0" i="0" dirty="0" spc="0">
                <a:solidFill>
                  <a:srgbClr val="000000"/>
                </a:solidFill>
                <a:latin typeface="Arial" pitchFamily="0" charset="1"/>
              </a:rPr>
              <a:t>)</a:t>
            </a:r>
            <a:r>
              <a:rPr lang="en-US" sz="1060" baseline="-10285" b="0" i="0" dirty="0" spc="0">
                <a:solidFill>
                  <a:srgbClr val="000000"/>
                </a:solidFill>
                <a:latin typeface="Arial" pitchFamily="0" charset="1"/>
              </a:rPr>
              <a:t>, 	</a:t>
            </a:r>
            <a:r>
              <a:rPr lang="en-US" sz="757" baseline="33599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757" baseline="33599" b="0" i="0" dirty="0" spc="0">
                <a:solidFill>
                  <a:srgbClr val="000000"/>
                </a:solidFill>
                <a:latin typeface="Arial" pitchFamily="0" charset="1"/>
              </a:rPr>
              <a:t>ooden	</a:t>
            </a:r>
            <a:r>
              <a:rPr lang="en-US" sz="1060" baseline="-3428" b="0" i="0" dirty="0" spc="0">
                <a:solidFill>
                  <a:srgbClr val="000000"/>
                </a:solidFill>
                <a:latin typeface="Arial" pitchFamily="0" charset="1"/>
              </a:rPr>
              <a:t>pa</a:t>
            </a:r>
            <a:r>
              <a:rPr lang="en-US" sz="1060" baseline="-3428" b="0" i="0" dirty="0" spc="0">
                <a:solidFill>
                  <a:srgbClr val="000000"/>
                </a:solidFill>
                <a:latin typeface="Arial" pitchFamily="0" charset="1"/>
              </a:rPr>
              <a:t>ll</a:t>
            </a:r>
            <a:r>
              <a:rPr lang="en-US" sz="1060" baseline="-3428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60" baseline="-3428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60" baseline="-3428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60" baseline="-3428" b="0" i="0" dirty="0" spc="0">
                <a:solidFill>
                  <a:srgbClr val="000000"/>
                </a:solidFill>
                <a:latin typeface="Arial" pitchFamily="0" charset="1"/>
              </a:rPr>
              <a:t>,	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c	</a:t>
            </a:r>
            <a:r>
              <a:rPr lang="en-US" sz="1060" baseline="34285" b="0" i="0" dirty="0" spc="0">
                <a:solidFill>
                  <a:srgbClr val="000000"/>
                </a:solidFill>
                <a:latin typeface="Arial" pitchFamily="0" charset="1"/>
              </a:rPr>
              <a:t>bu</a:t>
            </a:r>
            <a:r>
              <a:rPr lang="en-US" sz="1060" baseline="34285" b="0" i="0" dirty="0" spc="0">
                <a:solidFill>
                  <a:srgbClr val="000000"/>
                </a:solidFill>
                <a:latin typeface="Arial" pitchFamily="0" charset="1"/>
              </a:rPr>
              <a:t>ck</a:t>
            </a:r>
            <a:r>
              <a:rPr lang="en-US" sz="1060" baseline="34285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60" baseline="34285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60" baseline="34285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60" baseline="34285" b="0" i="0" dirty="0" spc="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060" baseline="34285" b="0" i="0" dirty="0" spc="478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757" baseline="52799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757" baseline="52799" b="0" i="0" dirty="0" spc="0">
                <a:solidFill>
                  <a:srgbClr val="000000"/>
                </a:solidFill>
                <a:latin typeface="Arial" pitchFamily="0" charset="1"/>
              </a:rPr>
              <a:t>on</a:t>
            </a:r>
            <a:r>
              <a:rPr lang="en-US" sz="757" baseline="52799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757" baseline="52799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757" baseline="52799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757" baseline="527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757" baseline="52799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1060" baseline="37714" b="0" i="0" dirty="0" spc="0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1060" baseline="37714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60" baseline="37714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60" baseline="37714" b="0" i="0" dirty="0" spc="0">
                <a:solidFill>
                  <a:srgbClr val="000000"/>
                </a:solidFill>
                <a:latin typeface="Arial" pitchFamily="0" charset="1"/>
              </a:rPr>
              <a:t>cks	</a:t>
            </a:r>
            <a:r>
              <a:rPr lang="en-US" sz="1060" baseline="41142" b="0" i="0" dirty="0" spc="0">
                <a:solidFill>
                  <a:srgbClr val="000000"/>
                </a:solidFill>
                <a:latin typeface="Arial" pitchFamily="0" charset="1"/>
              </a:rPr>
              <a:t>and	</a:t>
            </a:r>
            <a:r>
              <a:rPr lang="en-US" sz="1060" baseline="17142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060" baseline="17142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60" baseline="17142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60" baseline="17142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60" baseline="17142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60" baseline="17142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17142" b="0" i="0" dirty="0" spc="0">
                <a:solidFill>
                  <a:srgbClr val="000000"/>
                </a:solidFill>
                <a:latin typeface="Arial" pitchFamily="0" charset="1"/>
              </a:rPr>
              <a:t>c	</a:t>
            </a:r>
            <a:r>
              <a:rPr lang="en-US" sz="757" baseline="67199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757" baseline="67199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757" baseline="67199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757" baseline="671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757" baseline="67199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757" baseline="67199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757" baseline="67199" b="0" i="0" dirty="0" spc="0">
                <a:solidFill>
                  <a:srgbClr val="000000"/>
                </a:solidFill>
                <a:latin typeface="Arial" pitchFamily="0" charset="1"/>
              </a:rPr>
              <a:t>.	</a:t>
            </a:r>
            <a:r>
              <a:rPr lang="en-US" sz="1060" baseline="51428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60" baseline="51428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</a:p>
          <a:p>
            <a:pPr marL="3047">
              <a:lnSpc>
                <a:spcPts val="1118"/>
              </a:lnSpc>
              <a:tabLst>
                <a:tab pos="731519" algn="l"/>
                <a:tab pos="1923287" algn="l"/>
                <a:tab pos="3749038" algn="l"/>
                <a:tab pos="5958838" algn="l"/>
              </a:tabLst>
            </a:pPr>
            <a:r>
              <a:rPr lang="en-US" sz="1000" baseline="0" b="0" i="0" dirty="0" spc="-55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46">
                <a:solidFill>
                  <a:srgbClr val="000000"/>
                </a:solidFill>
                <a:latin typeface="Arial" pitchFamily="0" charset="1"/>
              </a:rPr>
              <a:t>bandone</a:t>
            </a:r>
            <a:r>
              <a:rPr lang="en-US" sz="1000" baseline="0" b="0" i="0" dirty="0" spc="0">
                <a:solidFill>
                  <a:srgbClr val="000000"/>
                </a:solidFill>
                <a:latin typeface="Arial" pitchFamily="0" charset="1"/>
              </a:rPr>
              <a:t>d	</a:t>
            </a:r>
            <a:r>
              <a:rPr lang="en-US" sz="1000" baseline="0" b="0" i="0" dirty="0" spc="-43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000" baseline="0" b="0" i="0" dirty="0" spc="-36">
                <a:solidFill>
                  <a:srgbClr val="000000"/>
                </a:solidFill>
                <a:latin typeface="Arial" pitchFamily="0" charset="1"/>
              </a:rPr>
              <a:t>eh</a:t>
            </a:r>
            <a:r>
              <a:rPr lang="en-US" sz="1000" baseline="0" b="0" i="0" dirty="0" spc="-14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32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00" baseline="0" b="0" i="0" dirty="0" spc="-14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00" baseline="0" b="0" i="0" dirty="0" spc="797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44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37">
                <a:solidFill>
                  <a:srgbClr val="000000"/>
                </a:solidFill>
                <a:latin typeface="Arial" pitchFamily="0" charset="1"/>
              </a:rPr>
              <a:t>ba</a:t>
            </a:r>
            <a:r>
              <a:rPr lang="en-US" sz="1000" baseline="0" b="0" i="0" dirty="0" spc="-18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37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55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00" baseline="0" b="0" i="0" dirty="0" spc="-37">
                <a:solidFill>
                  <a:srgbClr val="000000"/>
                </a:solidFill>
                <a:latin typeface="Arial" pitchFamily="0" charset="1"/>
              </a:rPr>
              <a:t>en</a:t>
            </a:r>
            <a:r>
              <a:rPr lang="en-US" sz="1000" baseline="0" b="0" i="0" dirty="0" spc="0">
                <a:solidFill>
                  <a:srgbClr val="000000"/>
                </a:solidFill>
                <a:latin typeface="Arial" pitchFamily="0" charset="1"/>
              </a:rPr>
              <a:t>t	</a:t>
            </a:r>
            <a:r>
              <a:rPr lang="en-US" sz="1000" baseline="0" b="0" i="0" dirty="0" spc="-17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00" baseline="0" b="0" i="0" dirty="0" spc="-4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22">
                <a:solidFill>
                  <a:srgbClr val="000000"/>
                </a:solidFill>
                <a:latin typeface="Arial" pitchFamily="0" charset="1"/>
              </a:rPr>
              <a:t>tt</a:t>
            </a:r>
            <a:r>
              <a:rPr lang="en-US" sz="1000" baseline="0" b="0" i="0" dirty="0" spc="-4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619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63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000" baseline="0" b="0" i="0" dirty="0" spc="-48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729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53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59">
                <a:solidFill>
                  <a:srgbClr val="000000"/>
                </a:solidFill>
                <a:latin typeface="Arial" pitchFamily="0" charset="1"/>
              </a:rPr>
              <a:t>en</a:t>
            </a:r>
            <a:r>
              <a:rPr lang="en-US" sz="1000" baseline="0" b="0" i="0" dirty="0" spc="663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89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65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00" baseline="0" b="0" i="0" dirty="0" spc="-57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48">
                <a:solidFill>
                  <a:srgbClr val="000000"/>
                </a:solidFill>
                <a:latin typeface="Arial" pitchFamily="0" charset="1"/>
              </a:rPr>
              <a:t>ep</a:t>
            </a:r>
            <a:r>
              <a:rPr lang="en-US" sz="1000" baseline="0" b="0" i="0" dirty="0" spc="-2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48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72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00" baseline="0" b="0" i="0" dirty="0" spc="-48">
                <a:solidFill>
                  <a:srgbClr val="000000"/>
                </a:solidFill>
                <a:latin typeface="Arial" pitchFamily="0" charset="1"/>
              </a:rPr>
              <a:t>be</a:t>
            </a:r>
            <a:r>
              <a:rPr lang="en-US" sz="1000" baseline="0" b="0" i="0" dirty="0" spc="0">
                <a:solidFill>
                  <a:srgbClr val="000000"/>
                </a:solidFill>
                <a:latin typeface="Arial" pitchFamily="0" charset="1"/>
              </a:rPr>
              <a:t>r	</a:t>
            </a:r>
            <a:r>
              <a:rPr lang="en-US" sz="1000" baseline="0" b="0" i="0" dirty="0" spc="-78">
                <a:solidFill>
                  <a:srgbClr val="000000"/>
                </a:solidFill>
                <a:latin typeface="Arial" pitchFamily="0" charset="1"/>
              </a:rPr>
              <a:t>24</a:t>
            </a:r>
            <a:r>
              <a:rPr lang="en-US" sz="1000" baseline="0" b="0" i="0" dirty="0" spc="-39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000" baseline="0" b="0" i="0" dirty="0" spc="486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00" baseline="0" b="0" i="0" dirty="0" spc="-78">
                <a:solidFill>
                  <a:srgbClr val="000000"/>
                </a:solidFill>
                <a:latin typeface="Arial" pitchFamily="0" charset="1"/>
              </a:rPr>
              <a:t>1998</a:t>
            </a:r>
            <a:r>
              <a:rPr lang="en-US" sz="1000" baseline="0" b="0" i="0" dirty="0" spc="-39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000" baseline="0" b="0" i="0" dirty="0" spc="587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00" baseline="0" b="0" i="0" dirty="0" spc="-67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000" baseline="0" b="0" i="0" dirty="0" spc="645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00" baseline="0" b="0" i="0" dirty="0" spc="611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76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00" baseline="0" b="0" i="0" dirty="0" spc="-58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-29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23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53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00" baseline="0" b="0" i="0" dirty="0" spc="802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37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566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000" baseline="0" b="0" i="0" dirty="0" spc="-67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00" baseline="0" b="0" i="0" dirty="0" spc="-52">
                <a:solidFill>
                  <a:srgbClr val="000000"/>
                </a:solidFill>
                <a:latin typeface="Arial" pitchFamily="0" charset="1"/>
              </a:rPr>
              <a:t>u</a:t>
            </a:r>
            <a:r>
              <a:rPr lang="en-US" sz="1000" baseline="0" b="0" i="0" dirty="0" spc="-2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46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52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000" baseline="0" b="0" i="0" dirty="0" spc="-46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00" baseline="0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1000" baseline="0" b="0" i="0" dirty="0" spc="-63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000" baseline="0" b="0" i="0" dirty="0" spc="-48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729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47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52">
                <a:solidFill>
                  <a:srgbClr val="000000"/>
                </a:solidFill>
                <a:latin typeface="Arial" pitchFamily="0" charset="1"/>
              </a:rPr>
              <a:t>en</a:t>
            </a:r>
            <a:r>
              <a:rPr lang="en-US" sz="1000" baseline="0" b="0" i="0" dirty="0" spc="616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33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586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-33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67">
                <a:solidFill>
                  <a:srgbClr val="000000"/>
                </a:solidFill>
                <a:latin typeface="Arial" pitchFamily="0" charset="1"/>
              </a:rPr>
              <a:t>he</a:t>
            </a:r>
          </a:p>
          <a:p>
            <a:pPr marL="12191">
              <a:lnSpc>
                <a:spcPts val="1305"/>
              </a:lnSpc>
              <a:tabLst>
                <a:tab pos="533398" algn="l"/>
                <a:tab pos="1005839" algn="l"/>
                <a:tab pos="1502663" algn="l"/>
                <a:tab pos="2014727" algn="l"/>
                <a:tab pos="2301239" algn="l"/>
                <a:tab pos="2919982" algn="l"/>
                <a:tab pos="3425951" algn="l"/>
                <a:tab pos="3986782" algn="l"/>
                <a:tab pos="5355335" algn="l"/>
                <a:tab pos="6394703" algn="l"/>
              </a:tabLst>
            </a:pP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ope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y	</a:t>
            </a:r>
            <a:r>
              <a:rPr lang="en-US" sz="757" baseline="47999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757" baseline="47999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757" baseline="47999" b="0" i="0" dirty="0" spc="0">
                <a:solidFill>
                  <a:srgbClr val="000000"/>
                </a:solidFill>
                <a:latin typeface="Arial" pitchFamily="0" charset="1"/>
              </a:rPr>
              <a:t>ne</a:t>
            </a:r>
            <a:r>
              <a:rPr lang="en-US" sz="757" baseline="47999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757" baseline="47999" b="0" i="0" dirty="0" spc="0">
                <a:solidFill>
                  <a:srgbClr val="000000"/>
                </a:solidFill>
                <a:latin typeface="Arial" pitchFamily="0" charset="1"/>
              </a:rPr>
              <a:t>s	</a:t>
            </a:r>
            <a:r>
              <a:rPr lang="en-US" sz="1060" baseline="37714" b="0" i="0" dirty="0" spc="0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060" baseline="37714" b="0" i="0" dirty="0" spc="549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909" baseline="47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9" baseline="47999" b="0" i="0" dirty="0" spc="0">
                <a:solidFill>
                  <a:srgbClr val="000000"/>
                </a:solidFill>
                <a:latin typeface="Arial" pitchFamily="0" charset="1"/>
              </a:rPr>
              <a:t>he	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ope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y	</a:t>
            </a:r>
            <a:r>
              <a:rPr lang="en-US" sz="757" baseline="67199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757" baseline="67199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757" baseline="67199" b="0" i="0" dirty="0" spc="0">
                <a:solidFill>
                  <a:srgbClr val="000000"/>
                </a:solidFill>
                <a:latin typeface="Arial" pitchFamily="0" charset="1"/>
              </a:rPr>
              <a:t>s	</a:t>
            </a:r>
            <a:r>
              <a:rPr lang="en-US" sz="1363" baseline="15999" b="0" i="0" dirty="0" spc="0">
                <a:solidFill>
                  <a:srgbClr val="000000"/>
                </a:solidFill>
                <a:latin typeface="Arial" pitchFamily="0" charset="1"/>
              </a:rPr>
              <a:t>po</a:t>
            </a:r>
            <a:r>
              <a:rPr lang="en-US" sz="1363" baseline="15999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363" baseline="15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15999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63" baseline="15999" b="0" i="0" dirty="0" spc="660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757" baseline="71999" b="0" i="0" dirty="0" spc="0">
                <a:solidFill>
                  <a:srgbClr val="000000"/>
                </a:solidFill>
                <a:latin typeface="Arial" pitchFamily="0" charset="1"/>
              </a:rPr>
              <a:t>on	</a:t>
            </a:r>
            <a:r>
              <a:rPr lang="en-US" sz="1060" baseline="51428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60" baseline="51428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60" baseline="51428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60" baseline="51428" b="0" i="0" dirty="0" spc="0">
                <a:solidFill>
                  <a:srgbClr val="000000"/>
                </a:solidFill>
                <a:latin typeface="Arial" pitchFamily="0" charset="1"/>
              </a:rPr>
              <a:t>obe</a:t>
            </a:r>
            <a:r>
              <a:rPr lang="en-US" sz="1060" baseline="51428" b="0" i="0" dirty="0" spc="0">
                <a:solidFill>
                  <a:srgbClr val="000000"/>
                </a:solidFill>
                <a:latin typeface="Arial" pitchFamily="0" charset="1"/>
              </a:rPr>
              <a:t>r	</a:t>
            </a:r>
            <a:r>
              <a:rPr lang="en-US" sz="1060" baseline="54857" b="0" i="0" dirty="0" spc="0">
                <a:solidFill>
                  <a:srgbClr val="000000"/>
                </a:solidFill>
                <a:latin typeface="Arial" pitchFamily="0" charset="1"/>
              </a:rPr>
              <a:t>7</a:t>
            </a:r>
            <a:r>
              <a:rPr lang="en-US" sz="1060" baseline="54857" b="0" i="0" dirty="0" spc="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060" baseline="54857" b="0" i="0" dirty="0" spc="32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60" baseline="58285" b="0" i="0" dirty="0" spc="0">
                <a:solidFill>
                  <a:srgbClr val="000000"/>
                </a:solidFill>
                <a:latin typeface="Arial" pitchFamily="0" charset="1"/>
              </a:rPr>
              <a:t>1998</a:t>
            </a:r>
            <a:r>
              <a:rPr lang="en-US" sz="1060" baseline="58285" b="0" i="0" dirty="0" spc="0">
                <a:solidFill>
                  <a:srgbClr val="000000"/>
                </a:solidFill>
                <a:latin typeface="Arial" pitchFamily="0" charset="1"/>
              </a:rPr>
              <a:t>.	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363" baseline="31999" b="0" i="0" dirty="0" spc="465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31999" b="0" i="0" dirty="0" spc="50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363" baseline="31999" b="0" i="0" dirty="0" spc="547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s	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363" baseline="31999" b="0" i="0" dirty="0" spc="635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63" baseline="31999" b="0" i="0" dirty="0" spc="-5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363" baseline="31999" b="0" i="0" dirty="0" spc="-3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31999" b="0" i="0" dirty="0" spc="-2">
                <a:solidFill>
                  <a:srgbClr val="000000"/>
                </a:solidFill>
                <a:latin typeface="Arial" pitchFamily="0" charset="1"/>
              </a:rPr>
              <a:t>il</a:t>
            </a:r>
            <a:r>
              <a:rPr lang="en-US" sz="1363" baseline="31999" b="0" i="0" dirty="0" spc="517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ng	</a:t>
            </a:r>
            <a:r>
              <a:rPr lang="en-US" sz="1363" baseline="31999" b="0" i="0" dirty="0" spc="-26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31999" b="0" i="0" dirty="0" spc="496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63" baseline="31999" b="0" i="0" dirty="0" spc="455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31999" b="0" i="0" dirty="0" spc="0">
                <a:solidFill>
                  <a:srgbClr val="000000"/>
                </a:solidFill>
                <a:latin typeface="Arial" pitchFamily="0" charset="1"/>
              </a:rPr>
              <a:t>he</a:t>
            </a:r>
          </a:p>
          <a:p>
            <a:pPr marL="12191">
              <a:lnSpc>
                <a:spcPts val="977"/>
              </a:lnSpc>
              <a:tabLst>
                <a:tab pos="365759" algn="l"/>
                <a:tab pos="1042414" algn="l"/>
                <a:tab pos="1889758" algn="l"/>
                <a:tab pos="3819143" algn="l"/>
                <a:tab pos="4904231" algn="l"/>
                <a:tab pos="6464806" algn="l"/>
              </a:tabLst>
            </a:pP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757" baseline="4800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757" baseline="48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757" baseline="480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757" baseline="480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757" baseline="480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757" baseline="48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757" baseline="48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757" baseline="4800" b="0" i="0" dirty="0" spc="0">
                <a:solidFill>
                  <a:srgbClr val="000000"/>
                </a:solidFill>
                <a:latin typeface="Arial" pitchFamily="0" charset="1"/>
              </a:rPr>
              <a:t>on</a:t>
            </a:r>
            <a:r>
              <a:rPr lang="en-US" sz="757" baseline="480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757" baseline="4800" b="0" i="0" dirty="0" spc="0">
                <a:solidFill>
                  <a:srgbClr val="000000"/>
                </a:solidFill>
                <a:latin typeface="Arial" pitchFamily="0" charset="1"/>
              </a:rPr>
              <a:t>.	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363" baseline="5333" b="0" i="0" dirty="0" spc="575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cc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upan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t	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363" baseline="5333" b="0" i="0" dirty="0" spc="662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63" baseline="5333" b="0" i="0" dirty="0" spc="-3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5333" b="0" i="0" dirty="0" spc="-8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363" baseline="5333" b="0" i="0" dirty="0" spc="-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5333" b="0" i="0" dirty="0" spc="541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63" baseline="5333" b="0" i="0" dirty="0" spc="-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5333" b="0" i="0" dirty="0" spc="-8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363" baseline="5333" b="0" i="0" dirty="0" spc="546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63" baseline="5333" b="0" i="0" dirty="0" spc="-13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363" baseline="5333" b="0" i="0" dirty="0" spc="-10">
                <a:solidFill>
                  <a:srgbClr val="000000"/>
                </a:solidFill>
                <a:latin typeface="Arial" pitchFamily="0" charset="1"/>
              </a:rPr>
              <a:t>od</a:t>
            </a:r>
            <a:r>
              <a:rPr lang="en-US" sz="1363" baseline="5333" b="0" i="0" dirty="0" spc="652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li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ff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363" baseline="5333" b="0" i="0" dirty="0" spc="675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63" baseline="5333" b="0" i="0" dirty="0" spc="-5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63" baseline="5333" b="0" i="0" dirty="0" spc="564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obe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r	</a:t>
            </a:r>
            <a:r>
              <a:rPr lang="en-US" sz="1363" baseline="5333" b="0" i="0" dirty="0" spc="-50">
                <a:solidFill>
                  <a:srgbClr val="000000"/>
                </a:solidFill>
                <a:latin typeface="Arial" pitchFamily="0" charset="1"/>
              </a:rPr>
              <a:t>10</a:t>
            </a:r>
            <a:r>
              <a:rPr lang="en-US" sz="1363" baseline="5333" b="0" i="0" dirty="0" spc="-25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363" baseline="5333" b="0" i="0" dirty="0" spc="45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363" baseline="5333" b="0" i="0" dirty="0" spc="-28">
                <a:solidFill>
                  <a:srgbClr val="000000"/>
                </a:solidFill>
                <a:latin typeface="Arial" pitchFamily="0" charset="1"/>
              </a:rPr>
              <a:t>1998</a:t>
            </a:r>
            <a:r>
              <a:rPr lang="en-US" sz="1363" baseline="5333" b="0" i="0" dirty="0" spc="-14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363" baseline="5333" b="0" i="0" dirty="0" spc="472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363" baseline="5333" b="0" i="0" dirty="0" spc="-17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363" baseline="5333" b="0" i="0" dirty="0" spc="615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gua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eed	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1363" baseline="5333" b="0" i="0" dirty="0" spc="54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5333" b="0" i="0" dirty="0" spc="-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5333" b="0" i="0" dirty="0" spc="-8">
                <a:solidFill>
                  <a:srgbClr val="000000"/>
                </a:solidFill>
                <a:latin typeface="Arial" pitchFamily="0" charset="1"/>
              </a:rPr>
              <a:t>he</a:t>
            </a:r>
          </a:p>
          <a:p>
            <a:pPr marL="15240">
              <a:lnSpc>
                <a:spcPts val="1478"/>
              </a:lnSpc>
            </a:pPr>
            <a:r>
              <a:rPr lang="en-US" sz="1200" baseline="0" b="0" i="0" dirty="0" spc="-132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200" baseline="0" b="0" i="0" dirty="0" spc="-79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32">
                <a:solidFill>
                  <a:srgbClr val="000000"/>
                </a:solidFill>
                <a:latin typeface="Arial" pitchFamily="0" charset="1"/>
              </a:rPr>
              <a:t>ope</a:t>
            </a:r>
            <a:r>
              <a:rPr lang="en-US" sz="1200" baseline="0" b="0" i="0" dirty="0" spc="-79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66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502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200" baseline="0" b="0" i="0" dirty="0" spc="-17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200" baseline="0" b="0" i="0" dirty="0" spc="-131">
                <a:solidFill>
                  <a:srgbClr val="000000"/>
                </a:solidFill>
                <a:latin typeface="Arial" pitchFamily="0" charset="1"/>
              </a:rPr>
              <a:t>ou</a:t>
            </a:r>
            <a:r>
              <a:rPr lang="en-US" sz="1200" baseline="0" b="0" i="0" dirty="0" spc="-52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00" baseline="0" b="0" i="0" dirty="0" spc="506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-161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1200" baseline="0" b="0" i="0" dirty="0" spc="428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122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00" baseline="0" b="0" i="0" dirty="0" spc="-54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00" baseline="0" b="0" i="0" dirty="0" spc="-136">
                <a:solidFill>
                  <a:srgbClr val="000000"/>
                </a:solidFill>
                <a:latin typeface="Arial" pitchFamily="0" charset="1"/>
              </a:rPr>
              <a:t>eane</a:t>
            </a:r>
            <a:r>
              <a:rPr lang="en-US" sz="1200" baseline="0" b="0" i="0" dirty="0" spc="618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-184">
                <a:solidFill>
                  <a:srgbClr val="000000"/>
                </a:solidFill>
                <a:latin typeface="Arial" pitchFamily="0" charset="1"/>
              </a:rPr>
              <a:t>u</a:t>
            </a:r>
            <a:r>
              <a:rPr lang="en-US" sz="1200" baseline="0" b="0" i="0" dirty="0" spc="379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200" baseline="0" b="0" i="0" dirty="0" spc="-175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200" baseline="0" b="0" i="0" dirty="0" spc="-53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6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34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-53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48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200" baseline="0" b="0" i="0" dirty="0" spc="-68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78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200" baseline="0" b="0" i="0" dirty="0" spc="389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-165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200" baseline="0" b="0" i="0" dirty="0" spc="-127">
                <a:solidFill>
                  <a:srgbClr val="000000"/>
                </a:solidFill>
                <a:latin typeface="Arial" pitchFamily="0" charset="1"/>
              </a:rPr>
              <a:t>ee</a:t>
            </a:r>
            <a:r>
              <a:rPr lang="en-US" sz="1200" baseline="0" b="0" i="0" dirty="0" spc="-114">
                <a:solidFill>
                  <a:srgbClr val="000000"/>
                </a:solidFill>
                <a:latin typeface="Arial" pitchFamily="0" charset="1"/>
              </a:rPr>
              <a:t>ks</a:t>
            </a:r>
            <a:r>
              <a:rPr lang="en-US" sz="1200" baseline="0" b="0" i="0" dirty="0" spc="769">
                <a:solidFill>
                  <a:srgbClr val="000000"/>
                </a:solidFill>
                <a:latin typeface="Arial" pitchFamily="0" charset="1"/>
              </a:rPr>
              <a:t>.</a:t>
            </a:r>
            <a:r>
              <a:rPr lang="en-US" sz="1200" baseline="0" b="0" i="0" dirty="0" spc="-233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407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200" baseline="0" b="0" i="0" dirty="0" spc="-182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-117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00" baseline="0" b="0" i="0" dirty="0" spc="-65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30">
                <a:solidFill>
                  <a:srgbClr val="000000"/>
                </a:solidFill>
                <a:latin typeface="Arial" pitchFamily="0" charset="1"/>
              </a:rPr>
              <a:t>obe</a:t>
            </a:r>
            <a:r>
              <a:rPr lang="en-US" sz="1200" baseline="0" b="0" i="0" dirty="0" spc="524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73">
                <a:solidFill>
                  <a:srgbClr val="000000"/>
                </a:solidFill>
                <a:latin typeface="Arial" pitchFamily="0" charset="1"/>
              </a:rPr>
              <a:t>30</a:t>
            </a:r>
            <a:r>
              <a:rPr lang="en-US" sz="1200" baseline="0" b="0" i="0" dirty="0" spc="-86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200" baseline="0" b="0" i="0" dirty="0" spc="269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200" baseline="0" b="0" i="0" dirty="0" spc="-155">
                <a:solidFill>
                  <a:srgbClr val="000000"/>
                </a:solidFill>
                <a:latin typeface="Arial" pitchFamily="0" charset="1"/>
              </a:rPr>
              <a:t>1998</a:t>
            </a:r>
            <a:r>
              <a:rPr lang="en-US" sz="1200" baseline="0" b="0" i="0" dirty="0" spc="-77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200" baseline="0" b="0" i="0" dirty="0" spc="249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200" baseline="0" b="0" i="0" dirty="0" spc="369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-138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61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7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388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114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200" baseline="0" b="0" i="0" dirty="0" spc="-51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14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51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345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59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200" baseline="0" b="0" i="0" dirty="0" spc="-122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418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115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00" baseline="0" b="0" i="0" dirty="0" spc="-128">
                <a:solidFill>
                  <a:srgbClr val="000000"/>
                </a:solidFill>
                <a:latin typeface="Arial" pitchFamily="0" charset="1"/>
              </a:rPr>
              <a:t>ondu</a:t>
            </a:r>
            <a:r>
              <a:rPr lang="en-US" sz="1200" baseline="0" b="0" i="0" dirty="0" spc="-115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00" baseline="0" b="0" i="0" dirty="0" spc="-6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28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569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-149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200" baseline="0" b="0" i="0" dirty="0" spc="439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393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-177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200" baseline="0" b="0" i="0" dirty="0" spc="-136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-68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54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22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00" baseline="0" b="0" i="0" dirty="0" spc="486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82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375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-163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-136">
                <a:solidFill>
                  <a:srgbClr val="000000"/>
                </a:solidFill>
                <a:latin typeface="Arial" pitchFamily="0" charset="1"/>
              </a:rPr>
              <a:t>ba</a:t>
            </a:r>
            <a:r>
              <a:rPr lang="en-US" sz="1200" baseline="0" b="0" i="0" dirty="0" spc="-68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68">
                <a:solidFill>
                  <a:srgbClr val="000000"/>
                </a:solidFill>
                <a:latin typeface="Arial" pitchFamily="0" charset="1"/>
              </a:rPr>
              <a:t>e</a:t>
            </a:r>
          </a:p>
          <a:p>
            <a:pPr marL="9143">
              <a:lnSpc>
                <a:spcPts val="1176"/>
              </a:lnSpc>
            </a:pPr>
            <a:r>
              <a:rPr lang="en-US" sz="1200" baseline="0" b="0" i="0" dirty="0" spc="-154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200" baseline="0" b="0" i="0" dirty="0" spc="-119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456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124">
                <a:solidFill>
                  <a:srgbClr val="000000"/>
                </a:solidFill>
                <a:latin typeface="Arial" pitchFamily="0" charset="1"/>
              </a:rPr>
              <a:t>po</a:t>
            </a:r>
            <a:r>
              <a:rPr lang="en-US" sz="1200" baseline="0" b="0" i="0" dirty="0" spc="-112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62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2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528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-139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408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59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19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48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121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200" baseline="0" b="0" i="0" dirty="0" spc="-72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21">
                <a:solidFill>
                  <a:srgbClr val="000000"/>
                </a:solidFill>
                <a:latin typeface="Arial" pitchFamily="0" charset="1"/>
              </a:rPr>
              <a:t>ope</a:t>
            </a:r>
            <a:r>
              <a:rPr lang="en-US" sz="1200" baseline="0" b="0" i="0" dirty="0" spc="-72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6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575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200" baseline="0" b="0" i="0" dirty="0" spc="-147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200" baseline="0" b="0" i="0" dirty="0" spc="479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-117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130">
                <a:solidFill>
                  <a:srgbClr val="000000"/>
                </a:solidFill>
                <a:latin typeface="Arial" pitchFamily="0" charset="1"/>
              </a:rPr>
              <a:t>en</a:t>
            </a:r>
            <a:r>
              <a:rPr lang="en-US" sz="1200" baseline="0" b="0" i="0" dirty="0" spc="455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7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431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-69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39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48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128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200" baseline="0" b="0" i="0" dirty="0" spc="-77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28">
                <a:solidFill>
                  <a:srgbClr val="000000"/>
                </a:solidFill>
                <a:latin typeface="Arial" pitchFamily="0" charset="1"/>
              </a:rPr>
              <a:t>ope</a:t>
            </a:r>
            <a:r>
              <a:rPr lang="en-US" sz="1200" baseline="0" b="0" i="0" dirty="0" spc="-77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6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528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200" baseline="0" b="0" i="0" dirty="0" spc="-12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-156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200" baseline="0" b="0" i="0" dirty="0" spc="-120">
                <a:solidFill>
                  <a:srgbClr val="000000"/>
                </a:solidFill>
                <a:latin typeface="Arial" pitchFamily="0" charset="1"/>
              </a:rPr>
              <a:t>ne</a:t>
            </a:r>
            <a:r>
              <a:rPr lang="en-US" sz="1200" baseline="0" b="0" i="0" dirty="0" spc="-72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08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6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200" baseline="0" b="0" i="0" dirty="0" spc="245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200" baseline="0" b="0" i="0" dirty="0" spc="-157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200" baseline="0" b="0" i="0" dirty="0" spc="-121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479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-155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408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63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26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-5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431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65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52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95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200" baseline="0" b="0" i="0" dirty="0" spc="48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131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1200" baseline="0" b="0" i="0" dirty="0" spc="-118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200" baseline="0" b="0" i="0" dirty="0" spc="50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129">
                <a:solidFill>
                  <a:srgbClr val="000000"/>
                </a:solidFill>
                <a:latin typeface="Arial" pitchFamily="0" charset="1"/>
              </a:rPr>
              <a:t>no</a:t>
            </a:r>
            <a:r>
              <a:rPr lang="en-US" sz="1200" baseline="0" b="0" i="0" dirty="0" spc="455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74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2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112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124">
                <a:solidFill>
                  <a:srgbClr val="000000"/>
                </a:solidFill>
                <a:latin typeface="Arial" pitchFamily="0" charset="1"/>
              </a:rPr>
              <a:t>ponded</a:t>
            </a:r>
            <a:r>
              <a:rPr lang="en-US" sz="1200" baseline="0" b="0" i="0" dirty="0" spc="-62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200" baseline="0" b="0" i="0" dirty="0" spc="393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200" baseline="0" b="0" i="0" dirty="0" spc="-131">
                <a:solidFill>
                  <a:srgbClr val="000000"/>
                </a:solidFill>
                <a:latin typeface="Arial" pitchFamily="0" charset="1"/>
              </a:rPr>
              <a:t>no</a:t>
            </a:r>
            <a:r>
              <a:rPr lang="en-US" sz="1200" baseline="0" b="0" i="0" dirty="0" spc="431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45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1200" baseline="0" b="0" i="0" dirty="0" spc="48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6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29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456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62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24">
                <a:solidFill>
                  <a:srgbClr val="000000"/>
                </a:solidFill>
                <a:latin typeface="Arial" pitchFamily="0" charset="1"/>
              </a:rPr>
              <a:t>enan</a:t>
            </a:r>
            <a:r>
              <a:rPr lang="en-US" sz="1200" baseline="0" b="0" i="0" dirty="0" spc="-124">
                <a:solidFill>
                  <a:srgbClr val="000000"/>
                </a:solidFill>
                <a:latin typeface="Arial" pitchFamily="0" charset="1"/>
              </a:rPr>
              <a:t>t</a:t>
            </a:r>
          </a:p>
          <a:p>
            <a:pPr marL="15240">
              <a:lnSpc>
                <a:spcPts val="1059"/>
              </a:lnSpc>
              <a:tabLst>
                <a:tab pos="624840" algn="l"/>
                <a:tab pos="981456" algn="l"/>
                <a:tab pos="1801367" algn="l"/>
              </a:tabLst>
            </a:pP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on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ed	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ode	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li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.	</a:t>
            </a:r>
            <a:r>
              <a:rPr lang="en-US" sz="1666" baseline="-6545" b="0" i="0" dirty="0" spc="-131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666" baseline="-6545" b="0" i="0" dirty="0" spc="-101">
                <a:solidFill>
                  <a:srgbClr val="000000"/>
                </a:solidFill>
                <a:latin typeface="Arial" pitchFamily="0" charset="1"/>
              </a:rPr>
              <a:t>u</a:t>
            </a:r>
            <a:r>
              <a:rPr lang="en-US" sz="1666" baseline="-6545" b="0" i="0" dirty="0" spc="-6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666" baseline="-6545" b="0" i="0" dirty="0" spc="-4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666" baseline="-6545" b="0" i="0" dirty="0" spc="-101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666" baseline="-6545" b="0" i="0" dirty="0" spc="631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666" baseline="-6545" b="0" i="0" dirty="0" spc="-4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666" baseline="-6545" b="0" i="0" dirty="0" spc="-89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666" baseline="-6545" b="0" i="0" dirty="0" spc="493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666" baseline="-6545" b="0" i="0" dirty="0" spc="-93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666" baseline="-6545" b="0" i="0" dirty="0" spc="-41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666" baseline="-6545" b="0" i="0" dirty="0" spc="-51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666" baseline="-6545" b="0" i="0" dirty="0" spc="499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666" baseline="-6545" b="0" i="0" dirty="0" spc="-84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666" baseline="-6545" b="0" i="0" dirty="0" spc="-37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666" baseline="-6545" b="0" i="0" dirty="0" spc="-84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666" baseline="-6545" b="0" i="0" dirty="0" spc="-37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666" baseline="-6545" b="0" i="0" dirty="0" spc="50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666" baseline="-6545" b="0" i="0" dirty="0" spc="-71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666" baseline="-6545" b="0" i="0" dirty="0" spc="378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666" baseline="-6545" b="0" i="0" dirty="0" spc="-92">
                <a:solidFill>
                  <a:srgbClr val="000000"/>
                </a:solidFill>
                <a:latin typeface="Arial" pitchFamily="0" charset="1"/>
              </a:rPr>
              <a:t>appea</a:t>
            </a:r>
            <a:r>
              <a:rPr lang="en-US" sz="1666" baseline="-6545" b="0" i="0" dirty="0" spc="-55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666" baseline="-6545" b="0" i="0" dirty="0" spc="-92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666" baseline="-6545" b="0" i="0" dirty="0" spc="738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666" baseline="-6545" b="0" i="0" dirty="0" spc="-42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666" baseline="-6545" b="0" i="0" dirty="0" spc="-84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1666" baseline="-6545" b="0" i="0" dirty="0" spc="53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666" baseline="-6545" b="0" i="0" dirty="0" spc="-146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666" baseline="-6545" b="0" i="0" dirty="0" spc="-58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666" baseline="-6545" b="0" i="0" dirty="0" spc="-49">
                <a:solidFill>
                  <a:srgbClr val="000000"/>
                </a:solidFill>
                <a:latin typeface="Arial" pitchFamily="0" charset="1"/>
              </a:rPr>
              <a:t>.</a:t>
            </a:r>
            <a:r>
              <a:rPr lang="en-US" sz="1666" baseline="-6545" b="0" i="0" dirty="0" spc="137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666" baseline="-6545" b="0" i="0" dirty="0" spc="-139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666" baseline="-6545" b="0" i="0" dirty="0" spc="-49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666" baseline="-6545" b="0" i="0" dirty="0" spc="-82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666" baseline="-6545" b="0" i="0" dirty="0" spc="-41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666" baseline="-6545" b="0" i="0" dirty="0" spc="-32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666" baseline="-6545" b="0" i="0" dirty="0" spc="-74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666" baseline="-6545" b="0" i="0" dirty="0" spc="-32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666" baseline="-6545" b="0" i="0" dirty="0" spc="-82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666" baseline="-6545" b="0" i="0" dirty="0" spc="675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666" baseline="-6545" b="0" i="0" dirty="0" spc="-107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1666" baseline="-6545" b="0" i="0" dirty="0" spc="551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666" baseline="-6545" b="0" i="0" dirty="0" spc="-85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666" baseline="-6545" b="0" i="0" dirty="0" spc="-4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666" baseline="-6545" b="0" i="0" dirty="0" spc="-94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666" baseline="-6545" b="0" i="0" dirty="0" spc="-56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666" baseline="-6545" b="0" i="0" dirty="0" spc="-4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666" baseline="-6545" b="0" i="0" dirty="0" spc="-9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666" baseline="-6545" b="0" i="0" dirty="0" spc="638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666" baseline="-6545" b="0" i="0" dirty="0" spc="-86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666" baseline="-6545" b="0" i="0" dirty="0" spc="-95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666" baseline="-6545" b="0" i="0" dirty="0" spc="-143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666" baseline="-6545" b="0" i="0" dirty="0" spc="587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666" baseline="-6545" b="0" i="0" dirty="0" spc="-76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666" baseline="-6545" b="0" i="0" dirty="0" spc="373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666" baseline="-6545" b="0" i="0" dirty="0" spc="-49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666" baseline="-6545" b="0" i="0" dirty="0" spc="-98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666" baseline="-6545" b="0" i="0" dirty="0" spc="44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666" baseline="-6545" b="0" i="0" dirty="0" spc="-82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666" baseline="-6545" b="0" i="0" dirty="0" spc="-36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666" baseline="-6545" b="0" i="0" dirty="0" spc="-91">
                <a:solidFill>
                  <a:srgbClr val="000000"/>
                </a:solidFill>
                <a:latin typeface="Arial" pitchFamily="0" charset="1"/>
              </a:rPr>
              <a:t>eanu</a:t>
            </a:r>
            <a:r>
              <a:rPr lang="en-US" sz="1666" baseline="-6545" b="0" i="0" dirty="0" spc="73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666" baseline="-6545" b="0" i="0" dirty="0" spc="-130">
                <a:solidFill>
                  <a:srgbClr val="000000"/>
                </a:solidFill>
                <a:latin typeface="Arial" pitchFamily="0" charset="1"/>
              </a:rPr>
              <a:t>and</a:t>
            </a:r>
          </a:p>
          <a:p>
            <a:pPr marL="18287">
              <a:lnSpc>
                <a:spcPts val="1021"/>
              </a:lnSpc>
              <a:tabLst>
                <a:tab pos="380998" algn="l"/>
                <a:tab pos="993647" algn="l"/>
                <a:tab pos="1402078" algn="l"/>
                <a:tab pos="2002534" algn="l"/>
                <a:tab pos="2164078" algn="l"/>
                <a:tab pos="2499358" algn="l"/>
                <a:tab pos="2837687" algn="l"/>
                <a:tab pos="3474719" algn="l"/>
                <a:tab pos="4312919" algn="l"/>
              </a:tabLst>
            </a:pP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500" baseline="0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700" baseline="0" b="0" i="0" dirty="0" spc="564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and	</a:t>
            </a:r>
            <a:r>
              <a:rPr lang="en-US" sz="909" baseline="8000" b="0" i="0" dirty="0" spc="0">
                <a:solidFill>
                  <a:srgbClr val="000000"/>
                </a:solidFill>
                <a:latin typeface="Arial" pitchFamily="0" charset="1"/>
              </a:rPr>
              <a:t>deb</a:t>
            </a:r>
            <a:r>
              <a:rPr lang="en-US" sz="909" baseline="800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9" baseline="80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9" baseline="8000" b="0" i="0" dirty="0" spc="0">
                <a:solidFill>
                  <a:srgbClr val="000000"/>
                </a:solidFill>
                <a:latin typeface="Arial" pitchFamily="0" charset="1"/>
              </a:rPr>
              <a:t>s	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appea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ed	</a:t>
            </a:r>
            <a:r>
              <a:rPr lang="en-US" sz="909" baseline="20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9" baseline="20000" b="0" i="0" dirty="0" spc="0">
                <a:solidFill>
                  <a:srgbClr val="000000"/>
                </a:solidFill>
                <a:latin typeface="Arial" pitchFamily="0" charset="1"/>
              </a:rPr>
              <a:t>o	</a:t>
            </a:r>
            <a:r>
              <a:rPr lang="en-US" sz="1060" baseline="17143" b="0" i="0" dirty="0" spc="0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1060" baseline="17143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060" baseline="17143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1060" baseline="17143" b="0" i="0" dirty="0" spc="0">
                <a:solidFill>
                  <a:srgbClr val="000000"/>
                </a:solidFill>
                <a:latin typeface="Arial" pitchFamily="0" charset="1"/>
              </a:rPr>
              <a:t>been	</a:t>
            </a:r>
            <a:r>
              <a:rPr lang="en-US" sz="1060" baseline="17143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17143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60" baseline="17143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60" baseline="17143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60" baseline="17143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060" baseline="17143" b="0" i="0" dirty="0" spc="0">
                <a:solidFill>
                  <a:srgbClr val="000000"/>
                </a:solidFill>
                <a:latin typeface="Arial" pitchFamily="0" charset="1"/>
              </a:rPr>
              <a:t>ed</a:t>
            </a:r>
            <a:r>
              <a:rPr lang="en-US" sz="1060" baseline="17143" b="0" i="0" dirty="0" spc="0">
                <a:solidFill>
                  <a:srgbClr val="000000"/>
                </a:solidFill>
                <a:latin typeface="Arial" pitchFamily="0" charset="1"/>
              </a:rPr>
              <a:t>.	</a:t>
            </a:r>
            <a:r>
              <a:rPr lang="en-US" sz="1363" baseline="10666" b="0" i="0" dirty="0" spc="-12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363" baseline="10666" b="0" i="0" dirty="0" spc="-5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363" baseline="10666" b="0" i="0" dirty="0" spc="-4">
                <a:solidFill>
                  <a:srgbClr val="000000"/>
                </a:solidFill>
                <a:latin typeface="Arial" pitchFamily="0" charset="1"/>
              </a:rPr>
              <a:t>.</a:t>
            </a:r>
            <a:r>
              <a:rPr lang="en-US" sz="1363" baseline="10666" b="0" i="0" dirty="0" spc="276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363" baseline="10666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363" baseline="10666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363" baseline="10666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363" baseline="10666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10666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10666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363" baseline="10666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363" baseline="10666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363" baseline="10666" b="0" i="0" dirty="0" spc="0">
                <a:solidFill>
                  <a:srgbClr val="000000"/>
                </a:solidFill>
                <a:latin typeface="Arial" pitchFamily="0" charset="1"/>
              </a:rPr>
              <a:t>w	</a:t>
            </a:r>
            <a:r>
              <a:rPr lang="en-US" sz="1363" baseline="10666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363" baseline="10666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363" baseline="10666" b="0" i="0" dirty="0" spc="653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363" baseline="10666" b="0" i="0" dirty="0" spc="-11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10666" b="0" i="0" dirty="0" spc="-23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63" baseline="10666" b="0" i="0" dirty="0" spc="-9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363" baseline="10666" b="0" i="0" dirty="0" spc="609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363" baseline="10666" b="0" i="0" dirty="0" spc="-17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363" baseline="10666" b="0" i="0" dirty="0" spc="54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10666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10666" b="0" i="0" dirty="0" spc="0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1363" baseline="10666" b="0" i="0" dirty="0" spc="571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10666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10666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10666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363" baseline="10666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63" baseline="10666" b="0" i="0" dirty="0" spc="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363" baseline="10666" b="0" i="0" dirty="0" spc="399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363" baseline="10666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10666" b="0" i="0" dirty="0" spc="0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1363" baseline="10666" b="0" i="0" dirty="0" spc="621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10666" b="0" i="0" dirty="0" spc="-23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363" baseline="10666" b="0" i="0" dirty="0" spc="657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363" baseline="10666" b="0" i="0" dirty="0" spc="-17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363" baseline="10666" b="0" i="0" dirty="0" spc="639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363" baseline="10666" b="0" i="0" dirty="0" spc="-36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363" baseline="10666" b="0" i="0" dirty="0" spc="-14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363" baseline="10666" b="0" i="0" dirty="0" spc="581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363" baseline="10666" b="0" i="0" dirty="0" spc="-12">
                <a:solidFill>
                  <a:srgbClr val="000000"/>
                </a:solidFill>
                <a:latin typeface="Arial" pitchFamily="0" charset="1"/>
              </a:rPr>
              <a:t>du</a:t>
            </a:r>
            <a:r>
              <a:rPr lang="en-US" sz="1363" baseline="10666" b="0" i="0" dirty="0" spc="-18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363" baseline="10666" b="0" i="0" dirty="0" spc="-18">
                <a:solidFill>
                  <a:srgbClr val="000000"/>
                </a:solidFill>
                <a:latin typeface="Arial" pitchFamily="0" charset="1"/>
              </a:rPr>
              <a:t>p</a:t>
            </a:r>
          </a:p>
          <a:p>
            <a:pPr marL="18287">
              <a:lnSpc>
                <a:spcPts val="1378"/>
              </a:lnSpc>
            </a:pPr>
            <a:r>
              <a:rPr lang="en-US" sz="1100" baseline="0" b="0" i="0" dirty="0" spc="-54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100" baseline="0" b="0" i="0" dirty="0" spc="-91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100" baseline="0" b="0" i="0" dirty="0" spc="-81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100" baseline="0" b="0" i="0" dirty="0" spc="-91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100" baseline="0" b="0" i="0" dirty="0" spc="-36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100" baseline="0" b="0" i="0" dirty="0" spc="-91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100" baseline="0" b="0" i="0" dirty="0" spc="-45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658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100" baseline="0" b="0" i="0" dirty="0" spc="-116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100" baseline="0" b="0" i="0" dirty="0" spc="-89">
                <a:solidFill>
                  <a:srgbClr val="000000"/>
                </a:solidFill>
                <a:latin typeface="Arial" pitchFamily="0" charset="1"/>
              </a:rPr>
              <a:t>ou</a:t>
            </a:r>
            <a:r>
              <a:rPr lang="en-US" sz="1100" baseline="0" b="0" i="0" dirty="0" spc="-35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100" baseline="0" b="0" i="0" dirty="0" spc="667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100" baseline="0" b="0" i="0" dirty="0" spc="-95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1100" baseline="0" b="0" i="0" dirty="0" spc="528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100" baseline="0" b="0" i="0" dirty="0" spc="-58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100" baseline="0" b="0" i="0" dirty="0" spc="-97">
                <a:solidFill>
                  <a:srgbClr val="000000"/>
                </a:solidFill>
                <a:latin typeface="Arial" pitchFamily="0" charset="1"/>
              </a:rPr>
              <a:t>equ</a:t>
            </a:r>
            <a:r>
              <a:rPr lang="en-US" sz="1100" baseline="0" b="0" i="0" dirty="0" spc="-38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100" baseline="0" b="0" i="0" dirty="0" spc="-58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100" baseline="0" b="0" i="0" dirty="0" spc="-97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100" baseline="0" b="0" i="0" dirty="0" spc="712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100" baseline="0" b="0" i="0" dirty="0" spc="-53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443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100" baseline="0" b="0" i="0" dirty="0" spc="-79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100" baseline="0" b="0" i="0" dirty="0" spc="-88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100" baseline="0" b="0" i="0" dirty="0" spc="-53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100" baseline="0" b="0" i="0" dirty="0" spc="-35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100" baseline="0" b="0" i="0" dirty="0" spc="-44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100" baseline="0" b="0" i="0" dirty="0" spc="610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100" baseline="0" b="0" i="0" dirty="0" spc="-76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100" baseline="0" b="0" i="0" dirty="0" spc="-85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100" baseline="0" b="0" i="0" dirty="0" spc="-127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100" baseline="0" b="0" i="0" dirty="0" spc="-85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100" baseline="0" b="0" i="0" dirty="0" spc="-33">
                <a:solidFill>
                  <a:srgbClr val="000000"/>
                </a:solidFill>
                <a:latin typeface="Arial" pitchFamily="0" charset="1"/>
              </a:rPr>
              <a:t>li</a:t>
            </a:r>
            <a:r>
              <a:rPr lang="en-US" sz="1100" baseline="0" b="0" i="0" dirty="0" spc="-85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100" baseline="0" b="0" i="0" dirty="0" spc="-76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100" baseline="0" b="0" i="0" dirty="0" spc="826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100" baseline="0" b="0" i="0" dirty="0" spc="-107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100" baseline="0" b="0" i="0" dirty="0" spc="551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100" baseline="0" b="0" i="0" dirty="0" spc="-113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100" baseline="0" b="0" i="0" dirty="0" spc="596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100" baseline="0" b="0" i="0" dirty="0" spc="-93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1100" baseline="0" b="0" i="0" dirty="0" spc="-83">
                <a:solidFill>
                  <a:srgbClr val="000000"/>
                </a:solidFill>
                <a:latin typeface="Arial" pitchFamily="0" charset="1"/>
              </a:rPr>
              <a:t>z</a:t>
            </a:r>
            <a:r>
              <a:rPr lang="en-US" sz="1100" baseline="0" b="0" i="0" dirty="0" spc="-93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100" baseline="0" b="0" i="0" dirty="0" spc="-55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100" baseline="0" b="0" i="0" dirty="0" spc="-93">
                <a:solidFill>
                  <a:srgbClr val="000000"/>
                </a:solidFill>
                <a:latin typeface="Arial" pitchFamily="0" charset="1"/>
              </a:rPr>
              <a:t>dou</a:t>
            </a:r>
            <a:r>
              <a:rPr lang="en-US" sz="1100" baseline="0" b="0" i="0" dirty="0" spc="805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100" baseline="0" b="0" i="0" dirty="0" spc="-139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100" baseline="0" b="0" i="0" dirty="0" spc="-93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100" baseline="0" b="0" i="0" dirty="0" spc="-46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-93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100" baseline="0" b="0" i="0" dirty="0" spc="-55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100" baseline="0" b="0" i="0" dirty="0" spc="-37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100" baseline="0" b="0" i="0" dirty="0" spc="-93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100" baseline="0" b="0" i="0" dirty="0" spc="-37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100" baseline="0" b="0" i="0" dirty="0" spc="754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100" baseline="0" b="0" i="0" dirty="0" spc="-99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100" baseline="0" b="0" i="0" dirty="0" spc="-110">
                <a:solidFill>
                  <a:srgbClr val="000000"/>
                </a:solidFill>
                <a:latin typeface="Arial" pitchFamily="0" charset="1"/>
              </a:rPr>
              <a:t>u</a:t>
            </a:r>
            <a:r>
              <a:rPr lang="en-US" sz="1100" baseline="0" b="0" i="0" dirty="0" spc="-99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100" baseline="0" b="0" i="0" dirty="0" spc="641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100" baseline="0" b="0" i="0" dirty="0" spc="-116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100" baseline="0" b="0" i="0" dirty="0" spc="476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100" baseline="0" b="0" i="0" dirty="0" spc="-41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-49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100" baseline="0" b="0" i="0" dirty="0" spc="-83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100" baseline="0" b="0" i="0" dirty="0" spc="-74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100" baseline="0" b="0" i="0" dirty="0" spc="-33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100" baseline="0" b="0" i="0" dirty="0" spc="-41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675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100" baseline="0" b="0" i="0" dirty="0" spc="-105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100" baseline="0" b="0" i="0" dirty="0" spc="-42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100" baseline="0" b="0" i="0" dirty="0" spc="-105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100" baseline="0" b="0" i="0" dirty="0" spc="537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100" baseline="0" b="0" i="0" dirty="0" spc="-84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100" baseline="0" b="0" i="0" dirty="0" spc="-94">
                <a:solidFill>
                  <a:srgbClr val="000000"/>
                </a:solidFill>
                <a:latin typeface="Arial" pitchFamily="0" charset="1"/>
              </a:rPr>
              <a:t>ou</a:t>
            </a:r>
            <a:r>
              <a:rPr lang="en-US" sz="1100" baseline="0" b="0" i="0" dirty="0" spc="-37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100" baseline="0" b="0" i="0" dirty="0" spc="633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100" baseline="0" b="0" i="0" dirty="0" spc="-107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1100" baseline="0" b="0" i="0" dirty="0" spc="551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100" baseline="0" b="0" i="0" dirty="0" spc="-10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100" baseline="0" b="0" i="0" dirty="0" spc="-59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100" baseline="0" b="0" i="0" dirty="0" spc="-100">
                <a:solidFill>
                  <a:srgbClr val="000000"/>
                </a:solidFill>
                <a:latin typeface="Arial" pitchFamily="0" charset="1"/>
              </a:rPr>
              <a:t>ope</a:t>
            </a:r>
            <a:r>
              <a:rPr lang="en-US" sz="1100" baseline="0" b="0" i="0" dirty="0" spc="-59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100" baseline="0" b="0" i="0" dirty="0" spc="-39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100" baseline="0" b="0" i="0" dirty="0" spc="-39">
                <a:solidFill>
                  <a:srgbClr val="000000"/>
                </a:solidFill>
                <a:latin typeface="Arial" pitchFamily="0" charset="1"/>
              </a:rPr>
              <a:t>y</a:t>
            </a:r>
          </a:p>
          <a:p>
            <a:pPr marL="15240">
              <a:lnSpc>
                <a:spcPts val="1134"/>
              </a:lnSpc>
            </a:pP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po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727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0" baseline="0" b="0" i="0" dirty="0" spc="393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0" baseline="0" b="0" i="0" dirty="0" spc="438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900" baseline="0" b="0" i="0" dirty="0" spc="508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oun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0" baseline="0" b="0" i="0" dirty="0" spc="671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and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ill</a:t>
            </a:r>
            <a:r>
              <a:rPr lang="en-US" sz="900" baseline="0" b="0" i="0" dirty="0" spc="0">
                <a:solidFill>
                  <a:srgbClr val="000000"/>
                </a:solidFill>
                <a:latin typeface="Arial" pitchFamily="0" charset="1"/>
              </a:rPr>
              <a:t>.</a:t>
            </a:r>
          </a:p>
          <a:p>
            <a:pPr marL="18287">
              <a:lnSpc>
                <a:spcPts val="2351"/>
              </a:lnSpc>
              <a:tabLst>
                <a:tab pos="670559" algn="l"/>
                <a:tab pos="1502662" algn="l"/>
                <a:tab pos="2093975" algn="l"/>
                <a:tab pos="2362198" algn="l"/>
                <a:tab pos="2819398" algn="l"/>
                <a:tab pos="4139182" algn="l"/>
              </a:tabLst>
            </a:pP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700" baseline="0" b="0" i="0" dirty="0" spc="566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757" baseline="4799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757" baseline="4799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757" baseline="47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757" baseline="4799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757" baseline="4799" b="0" i="0" dirty="0" spc="0">
                <a:solidFill>
                  <a:srgbClr val="000000"/>
                </a:solidFill>
                <a:latin typeface="Arial" pitchFamily="0" charset="1"/>
              </a:rPr>
              <a:t>on	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60" baseline="3428" b="0" i="0" dirty="0" spc="434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060" baseline="6857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60" baseline="6857" b="0" i="0" dirty="0" spc="0">
                <a:solidFill>
                  <a:srgbClr val="000000"/>
                </a:solidFill>
                <a:latin typeface="Arial" pitchFamily="0" charset="1"/>
              </a:rPr>
              <a:t>upe</a:t>
            </a:r>
            <a:r>
              <a:rPr lang="en-US" sz="1060" baseline="6857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6857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060" baseline="6857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6857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60" baseline="6857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60" baseline="6857" b="0" i="0" dirty="0" spc="0">
                <a:solidFill>
                  <a:srgbClr val="000000"/>
                </a:solidFill>
                <a:latin typeface="Arial" pitchFamily="0" charset="1"/>
              </a:rPr>
              <a:t>r	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rr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an	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and	</a:t>
            </a:r>
            <a:r>
              <a:rPr lang="en-US" sz="1363" baseline="-8000" b="0" i="0" dirty="0" spc="-26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1363" baseline="-8000" b="0" i="0" dirty="0" spc="443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757" baseline="28800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757" baseline="2880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757" baseline="288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757" baseline="28800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60" baseline="20571" b="0" i="0" dirty="0" spc="410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060" baseline="20571" b="0" i="0" dirty="0" spc="535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60" baseline="23999" b="0" i="0" dirty="0" spc="0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1060" baseline="23999" b="0" i="0" dirty="0" spc="0">
                <a:solidFill>
                  <a:srgbClr val="000000"/>
                </a:solidFill>
                <a:latin typeface="Arial" pitchFamily="0" charset="1"/>
              </a:rPr>
              <a:t>oa</a:t>
            </a:r>
            <a:r>
              <a:rPr lang="en-US" sz="1060" baseline="23999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23999" b="0" i="0" dirty="0" spc="0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60" baseline="23999" b="0" i="0" dirty="0" spc="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60" baseline="23999" b="0" i="0" dirty="0" spc="442">
                <a:solidFill>
                  <a:srgbClr val="000000"/>
                </a:solidFill>
                <a:latin typeface="Arial" pitchFamily="0" charset="1"/>
              </a:rPr>
              <a:t>(</a:t>
            </a:r>
            <a:r>
              <a:rPr lang="en-US" sz="1060" baseline="27428" b="0" i="0" dirty="0" spc="397">
                <a:solidFill>
                  <a:srgbClr val="000000"/>
                </a:solidFill>
                <a:latin typeface="Arial" pitchFamily="0" charset="1"/>
              </a:rPr>
              <a:t>5</a:t>
            </a:r>
            <a:r>
              <a:rPr lang="en-US" sz="757" baseline="4320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757" baseline="43200" b="0" i="0" dirty="0" spc="0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757" baseline="4320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757" baseline="4320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757" baseline="43200" b="0" i="0" dirty="0" spc="0">
                <a:solidFill>
                  <a:srgbClr val="000000"/>
                </a:solidFill>
                <a:latin typeface="Arial" pitchFamily="0" charset="1"/>
              </a:rPr>
              <a:t>)</a:t>
            </a:r>
            <a:r>
              <a:rPr lang="en-US" sz="757" baseline="43200" b="0" i="0" dirty="0" spc="0">
                <a:solidFill>
                  <a:srgbClr val="000000"/>
                </a:solidFill>
                <a:latin typeface="Arial" pitchFamily="0" charset="1"/>
              </a:rPr>
              <a:t>, 	</a:t>
            </a:r>
            <a:r>
              <a:rPr lang="en-US" sz="1212" baseline="24000" b="0" i="0" dirty="0" spc="0">
                <a:solidFill>
                  <a:srgbClr val="000000"/>
                </a:solidFill>
                <a:latin typeface="Arial" pitchFamily="0" charset="1"/>
              </a:rPr>
              <a:t>adop</a:t>
            </a:r>
            <a:r>
              <a:rPr lang="en-US" sz="1212" baseline="24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12" baseline="2400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12" baseline="24000" b="0" i="0" dirty="0" spc="572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12" baseline="24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12" baseline="24000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12" baseline="24000" b="0" i="0" dirty="0" spc="481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12" baseline="2400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12" baseline="2400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12" baseline="24000" b="0" i="0" dirty="0" spc="0">
                <a:solidFill>
                  <a:srgbClr val="000000"/>
                </a:solidFill>
                <a:latin typeface="Arial" pitchFamily="0" charset="1"/>
              </a:rPr>
              <a:t>de</a:t>
            </a:r>
            <a:r>
              <a:rPr lang="en-US" sz="1212" baseline="24000" b="0" i="0" dirty="0" spc="433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12" baseline="24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12" baseline="24000" b="0" i="0" dirty="0" spc="423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12" baseline="2400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12" baseline="24000" b="0" i="0" dirty="0" spc="0">
                <a:solidFill>
                  <a:srgbClr val="000000"/>
                </a:solidFill>
                <a:latin typeface="Arial" pitchFamily="0" charset="1"/>
              </a:rPr>
              <a:t>ba</a:t>
            </a:r>
            <a:r>
              <a:rPr lang="en-US" sz="1212" baseline="24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12" baseline="24000" b="0" i="0" dirty="0" spc="53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12" baseline="24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12" baseline="24000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12" baseline="24000" b="0" i="0" dirty="0" spc="482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12" baseline="24000" b="0" i="0" dirty="0" spc="0">
                <a:solidFill>
                  <a:srgbClr val="000000"/>
                </a:solidFill>
                <a:latin typeface="Arial" pitchFamily="0" charset="1"/>
              </a:rPr>
              <a:t>nu</a:t>
            </a:r>
            <a:r>
              <a:rPr lang="en-US" sz="1212" baseline="240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12" baseline="2400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12" baseline="24000" b="0" i="0" dirty="0" spc="0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212" baseline="2400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12" baseline="24000" b="0" i="0" dirty="0" spc="58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12" baseline="24000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212" baseline="240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12" baseline="24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12" baseline="24000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12" baseline="240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12" baseline="24000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</a:p>
          <a:p>
            <a:pPr marL="18287">
              <a:lnSpc>
                <a:spcPts val="1382"/>
              </a:lnSpc>
            </a:pPr>
            <a:r>
              <a:rPr lang="en-US" sz="1200" baseline="0" b="0" i="0" dirty="0" spc="-6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35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-54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81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6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22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200" baseline="0" b="0" i="0" dirty="0" spc="-67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200" baseline="0" b="0" i="0" dirty="0" spc="201">
                <a:solidFill>
                  <a:srgbClr val="000000"/>
                </a:solidFill>
                <a:latin typeface="Arial" pitchFamily="0" charset="1"/>
              </a:rPr>
              <a:t>(</a:t>
            </a:r>
            <a:r>
              <a:rPr lang="en-US" sz="1200" baseline="0" b="0" i="0" dirty="0" spc="-161">
                <a:solidFill>
                  <a:srgbClr val="000000"/>
                </a:solidFill>
                <a:latin typeface="Arial" pitchFamily="0" charset="1"/>
              </a:rPr>
              <a:t>30</a:t>
            </a:r>
            <a:r>
              <a:rPr lang="en-US" sz="1200" baseline="0" b="0" i="0" dirty="0" spc="-96">
                <a:solidFill>
                  <a:srgbClr val="000000"/>
                </a:solidFill>
                <a:latin typeface="Arial" pitchFamily="0" charset="1"/>
              </a:rPr>
              <a:t>)</a:t>
            </a:r>
            <a:r>
              <a:rPr lang="en-US" sz="1200" baseline="0" b="0" i="0" dirty="0" spc="232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200" baseline="0" b="0" i="0" dirty="0" spc="-134">
                <a:solidFill>
                  <a:srgbClr val="000000"/>
                </a:solidFill>
                <a:latin typeface="Arial" pitchFamily="0" charset="1"/>
              </a:rPr>
              <a:t>da</a:t>
            </a:r>
            <a:r>
              <a:rPr lang="en-US" sz="1200" baseline="0" b="0" i="0" dirty="0" spc="-120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200" baseline="0" b="0" i="0" dirty="0" spc="496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149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200" baseline="0" b="0" i="0" dirty="0" spc="463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-132">
                <a:solidFill>
                  <a:srgbClr val="000000"/>
                </a:solidFill>
                <a:latin typeface="Arial" pitchFamily="0" charset="1"/>
              </a:rPr>
              <a:t>au</a:t>
            </a:r>
            <a:r>
              <a:rPr lang="en-US" sz="1200" baseline="0" b="0" i="0" dirty="0" spc="-66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32">
                <a:solidFill>
                  <a:srgbClr val="000000"/>
                </a:solidFill>
                <a:latin typeface="Arial" pitchFamily="0" charset="1"/>
              </a:rPr>
              <a:t>ho</a:t>
            </a:r>
            <a:r>
              <a:rPr lang="en-US" sz="1200" baseline="0" b="0" i="0" dirty="0" spc="-79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52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18">
                <a:solidFill>
                  <a:srgbClr val="000000"/>
                </a:solidFill>
                <a:latin typeface="Arial" pitchFamily="0" charset="1"/>
              </a:rPr>
              <a:t>z</a:t>
            </a:r>
            <a:r>
              <a:rPr lang="en-US" sz="1200" baseline="0" b="0" i="0" dirty="0" spc="-132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641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-102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56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13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-56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200" baseline="0" b="0" i="0" dirty="0" spc="325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200" baseline="0" b="0" i="0" dirty="0" spc="-66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375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-139">
                <a:solidFill>
                  <a:srgbClr val="000000"/>
                </a:solidFill>
                <a:latin typeface="Arial" pitchFamily="0" charset="1"/>
              </a:rPr>
              <a:t>aba</a:t>
            </a:r>
            <a:r>
              <a:rPr lang="en-US" sz="1200" baseline="0" b="0" i="0" dirty="0" spc="-69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479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7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4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41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137">
                <a:solidFill>
                  <a:srgbClr val="000000"/>
                </a:solidFill>
                <a:latin typeface="Arial" pitchFamily="0" charset="1"/>
              </a:rPr>
              <a:t>nu</a:t>
            </a:r>
            <a:r>
              <a:rPr lang="en-US" sz="1200" baseline="0" b="0" i="0" dirty="0" spc="-54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23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137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200" baseline="0" b="0" i="0" dirty="0" spc="-123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00" baseline="0" b="0" i="0" dirty="0" spc="60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57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297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200" baseline="0" b="0" i="0" dirty="0" spc="-78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392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78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42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158">
                <a:solidFill>
                  <a:srgbClr val="000000"/>
                </a:solidFill>
                <a:latin typeface="Arial" pitchFamily="0" charset="1"/>
              </a:rPr>
              <a:t>no</a:t>
            </a:r>
            <a:r>
              <a:rPr lang="en-US" sz="1200" baseline="0" b="0" i="0" dirty="0" spc="409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21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200" baseline="0" b="0" i="0" dirty="0" spc="-135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-54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00" baseline="0" b="0" i="0" dirty="0" spc="-135">
                <a:solidFill>
                  <a:srgbClr val="000000"/>
                </a:solidFill>
                <a:latin typeface="Arial" pitchFamily="0" charset="1"/>
              </a:rPr>
              <a:t>un</a:t>
            </a:r>
            <a:r>
              <a:rPr lang="en-US" sz="1200" baseline="0" b="0" i="0" dirty="0" spc="-6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35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-81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54">
                <a:solidFill>
                  <a:srgbClr val="000000"/>
                </a:solidFill>
                <a:latin typeface="Arial" pitchFamily="0" charset="1"/>
              </a:rPr>
              <a:t>il</a:t>
            </a:r>
            <a:r>
              <a:rPr lang="en-US" sz="1200" baseline="0" b="0" i="0" dirty="0" spc="638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200" baseline="0" b="0" i="0" dirty="0" spc="-140">
                <a:solidFill>
                  <a:srgbClr val="000000"/>
                </a:solidFill>
                <a:latin typeface="Arial" pitchFamily="0" charset="1"/>
              </a:rPr>
              <a:t>aba</a:t>
            </a:r>
            <a:r>
              <a:rPr lang="en-US" sz="1200" baseline="0" b="0" i="0" dirty="0" spc="-7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4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537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-149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200" baseline="0" b="0" i="0" dirty="0" spc="463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-17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-67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00" baseline="0" b="0" i="0" dirty="0" spc="401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00" baseline="0" b="0" i="0" dirty="0" spc="-111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00" baseline="0" b="0" i="0" dirty="0" spc="-123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-111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61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429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128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-115">
                <a:solidFill>
                  <a:srgbClr val="000000"/>
                </a:solidFill>
                <a:latin typeface="Arial" pitchFamily="0" charset="1"/>
              </a:rPr>
              <a:t>ss</a:t>
            </a:r>
            <a:r>
              <a:rPr lang="en-US" sz="1200" baseline="0" b="0" i="0" dirty="0" spc="-128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-115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00" baseline="0" b="0" i="0" dirty="0" spc="-51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28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-64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28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596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-178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200" baseline="0" b="0" i="0" dirty="0" spc="-54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68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441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-72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45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-58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58">
                <a:solidFill>
                  <a:srgbClr val="000000"/>
                </a:solidFill>
                <a:latin typeface="Arial" pitchFamily="0" charset="1"/>
              </a:rPr>
              <a:t>s</a:t>
            </a:r>
          </a:p>
          <a:p>
            <a:pPr marL="18287">
              <a:lnSpc>
                <a:spcPts val="973"/>
              </a:lnSpc>
              <a:tabLst>
                <a:tab pos="1011934" algn="l"/>
                <a:tab pos="1581911" algn="l"/>
                <a:tab pos="2045207" algn="l"/>
              </a:tabLst>
            </a:pP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800" baseline="0" b="0" i="0" dirty="0" spc="608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800" baseline="0" b="0" i="0" dirty="0" spc="538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be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800" baseline="0" b="0" i="0" dirty="0" spc="467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ge	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aga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t	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800" baseline="0" b="0" i="0" dirty="0" spc="579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ope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800" baseline="0" b="0" i="0" dirty="0" spc="0">
                <a:solidFill>
                  <a:srgbClr val="000000"/>
                </a:solidFill>
                <a:latin typeface="Arial" pitchFamily="0" charset="1"/>
              </a:rPr>
              <a:t>.</a:t>
            </a:r>
          </a:p>
        </p:txBody>
      </p:sp>
      <p:sp>
        <p:nvSpPr>
          <p:cNvPr id="114" name="Rectangle 114"/>
          <p:cNvSpPr/>
          <p:nvPr/>
        </p:nvSpPr>
        <p:spPr>
          <a:xfrm rot="0" flipH="0" flipV="0">
            <a:off x="265175" y="9583141"/>
            <a:ext cx="7144873" cy="206338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256032" algn="l"/>
                <a:tab pos="609600" algn="l"/>
                <a:tab pos="2282951" algn="l"/>
                <a:tab pos="3017520" algn="l"/>
                <a:tab pos="6096000" algn="l"/>
              </a:tabLst>
            </a:pPr>
            <a:r>
              <a:rPr lang="en-US" sz="600" baseline="0" b="0" i="0" dirty="0" spc="0">
                <a:solidFill>
                  <a:srgbClr val="000000"/>
                </a:solidFill>
                <a:latin typeface="Arial" pitchFamily="0" charset="1"/>
              </a:rPr>
              <a:t>7</a:t>
            </a:r>
            <a:r>
              <a:rPr lang="en-US" sz="600" baseline="0" b="0" i="0" dirty="0" spc="0">
                <a:solidFill>
                  <a:srgbClr val="000000"/>
                </a:solidFill>
                <a:latin typeface="Arial" pitchFamily="0" charset="1"/>
              </a:rPr>
              <a:t>.	</a:t>
            </a:r>
            <a:r>
              <a:rPr lang="en-US" sz="909" baseline="40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9" baseline="4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9" baseline="400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909" baseline="4000" b="0" i="0" dirty="0" spc="0">
                <a:solidFill>
                  <a:srgbClr val="000000"/>
                </a:solidFill>
                <a:latin typeface="Arial" pitchFamily="0" charset="1"/>
              </a:rPr>
              <a:t>M	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700" baseline="0" b="0" i="0" dirty="0" spc="146">
                <a:solidFill>
                  <a:srgbClr val="000000"/>
                </a:solidFill>
                <a:latin typeface="Arial" pitchFamily="0" charset="1"/>
              </a:rPr>
              <a:t>-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8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-</a:t>
            </a:r>
            <a:r>
              <a:rPr lang="en-US" sz="700" baseline="0" b="0" i="0" dirty="0" spc="358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909" baseline="4000" b="0" i="0" dirty="0" spc="0">
                <a:solidFill>
                  <a:srgbClr val="000000"/>
                </a:solidFill>
                <a:latin typeface="Arial" pitchFamily="0" charset="1"/>
              </a:rPr>
              <a:t>10</a:t>
            </a:r>
            <a:r>
              <a:rPr lang="en-US" sz="909" baseline="4000" b="0" i="0" dirty="0" spc="401">
                <a:solidFill>
                  <a:srgbClr val="000000"/>
                </a:solidFill>
                <a:latin typeface="Arial" pitchFamily="0" charset="1"/>
              </a:rPr>
              <a:t>: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1</a:t>
            </a:r>
            <a:r>
              <a:rPr lang="en-US" sz="700" baseline="0" b="0" i="0" dirty="0" spc="565">
                <a:solidFill>
                  <a:srgbClr val="000000"/>
                </a:solidFill>
                <a:latin typeface="Arial" pitchFamily="0" charset="1"/>
              </a:rPr>
              <a:t>5</a:t>
            </a:r>
            <a:r>
              <a:rPr lang="en-US" sz="909" baseline="7999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909" baseline="7999" b="0" i="0" dirty="0" spc="240">
                <a:solidFill>
                  <a:srgbClr val="000000"/>
                </a:solidFill>
                <a:latin typeface="Arial" pitchFamily="0" charset="1"/>
              </a:rPr>
              <a:t>.</a:t>
            </a:r>
            <a:r>
              <a:rPr lang="en-US" sz="1060" baseline="6857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60" baseline="6857" b="0" i="0" dirty="0" spc="0">
                <a:solidFill>
                  <a:srgbClr val="000000"/>
                </a:solidFill>
                <a:latin typeface="Arial" pitchFamily="0" charset="1"/>
              </a:rPr>
              <a:t>. </a:t>
            </a:r>
            <a:r>
              <a:rPr lang="en-US" sz="1060" baseline="6857" b="0" i="0" dirty="0" spc="0">
                <a:solidFill>
                  <a:srgbClr val="000000"/>
                </a:solidFill>
                <a:latin typeface="Arial" pitchFamily="0" charset="1"/>
              </a:rPr>
              <a:t>-</a:t>
            </a:r>
            <a:r>
              <a:rPr lang="en-US" sz="1060" baseline="6857" b="0" i="0" dirty="0" spc="551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U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C	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EA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-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 	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NN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363" baseline="16000" b="0" i="0" dirty="0" spc="747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MM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SS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363" baseline="16000" b="0" i="0" dirty="0" spc="451">
                <a:solidFill>
                  <a:srgbClr val="000000"/>
                </a:solidFill>
                <a:latin typeface="Arial" pitchFamily="0" charset="1"/>
              </a:rPr>
              <a:t>'</a:t>
            </a:r>
            <a:r>
              <a:rPr lang="en-US" sz="1363" baseline="16000" b="0" i="0" dirty="0" spc="669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MM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ND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N	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63" baseline="16000" b="0" i="0" dirty="0" spc="534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APP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VA</a:t>
            </a:r>
            <a:r>
              <a:rPr lang="en-US" sz="1363" baseline="1600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</a:p>
          <a:p>
            <a:pPr marL="252984">
              <a:lnSpc>
                <a:spcPts val="1262"/>
              </a:lnSpc>
              <a:tabLst>
                <a:tab pos="2849879" algn="l"/>
                <a:tab pos="5690616" algn="l"/>
              </a:tabLst>
            </a:pPr>
            <a:r>
              <a:rPr lang="en-US" sz="1000" baseline="0" b="0" i="0" dirty="0" spc="-105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455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000" baseline="0" b="0" i="0" dirty="0" spc="-67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62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57">
                <a:solidFill>
                  <a:srgbClr val="000000"/>
                </a:solidFill>
                <a:latin typeface="Arial" pitchFamily="0" charset="1"/>
              </a:rPr>
              <a:t>Z</a:t>
            </a:r>
            <a:r>
              <a:rPr lang="en-US" sz="1000" baseline="0" b="0" i="0" dirty="0" spc="-72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-67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00" baseline="0" b="0" i="0" dirty="0" spc="-62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25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00" baseline="0" b="0" i="0" dirty="0" spc="564">
                <a:solidFill>
                  <a:srgbClr val="000000"/>
                </a:solidFill>
                <a:latin typeface="Arial" pitchFamily="0" charset="1"/>
              </a:rPr>
              <a:t>(</a:t>
            </a:r>
            <a:r>
              <a:rPr lang="en-US" sz="1000" baseline="0" b="0" i="0" dirty="0" spc="-84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478">
                <a:solidFill>
                  <a:srgbClr val="000000"/>
                </a:solidFill>
                <a:latin typeface="Arial" pitchFamily="0" charset="1"/>
              </a:rPr>
              <a:t>Z</a:t>
            </a:r>
            <a:r>
              <a:rPr lang="en-US" sz="1000" baseline="0" b="0" i="0" dirty="0" spc="-89">
                <a:solidFill>
                  <a:srgbClr val="000000"/>
                </a:solidFill>
                <a:latin typeface="Arial" pitchFamily="0" charset="1"/>
              </a:rPr>
              <a:t>98</a:t>
            </a:r>
            <a:r>
              <a:rPr lang="en-US" sz="1000" baseline="0" b="0" i="0" dirty="0" spc="227">
                <a:solidFill>
                  <a:srgbClr val="000000"/>
                </a:solidFill>
                <a:latin typeface="Arial" pitchFamily="0" charset="1"/>
              </a:rPr>
              <a:t>-</a:t>
            </a:r>
            <a:r>
              <a:rPr lang="en-US" sz="1000" baseline="0" b="0" i="0" dirty="0" spc="-78">
                <a:solidFill>
                  <a:srgbClr val="000000"/>
                </a:solidFill>
                <a:latin typeface="Arial" pitchFamily="0" charset="1"/>
              </a:rPr>
              <a:t>06</a:t>
            </a:r>
            <a:r>
              <a:rPr lang="en-US" sz="1000" baseline="0" b="0" i="0" dirty="0" spc="-46">
                <a:solidFill>
                  <a:srgbClr val="000000"/>
                </a:solidFill>
                <a:latin typeface="Arial" pitchFamily="0" charset="1"/>
              </a:rPr>
              <a:t>)</a:t>
            </a:r>
            <a:r>
              <a:rPr lang="en-US" sz="1000" baseline="0" b="0" i="0" dirty="0" spc="319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00" baseline="0" b="0" i="0" dirty="0" spc="-49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401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00" baseline="0" b="0" i="0" dirty="0" spc="-56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00" baseline="0" b="0" i="0" dirty="0" spc="-6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-56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00" baseline="0" b="0" i="0" dirty="0" spc="-38">
                <a:solidFill>
                  <a:srgbClr val="000000"/>
                </a:solidFill>
                <a:latin typeface="Arial" pitchFamily="0" charset="1"/>
              </a:rPr>
              <a:t>J</a:t>
            </a:r>
            <a:r>
              <a:rPr lang="en-US" sz="1000" baseline="0" b="0" i="0" dirty="0" spc="-56">
                <a:solidFill>
                  <a:srgbClr val="000000"/>
                </a:solidFill>
                <a:latin typeface="Arial" pitchFamily="0" charset="1"/>
              </a:rPr>
              <a:t>UNC</a:t>
            </a:r>
            <a:r>
              <a:rPr lang="en-US" sz="1000" baseline="0" b="0" i="0" dirty="0" spc="-4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21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6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0">
                <a:solidFill>
                  <a:srgbClr val="000000"/>
                </a:solidFill>
                <a:latin typeface="Arial" pitchFamily="0" charset="1"/>
              </a:rPr>
              <a:t>N	</a:t>
            </a:r>
            <a:r>
              <a:rPr lang="en-US" sz="1000" baseline="0" b="0" i="0" dirty="0" spc="-98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000" baseline="0" b="0" i="0" dirty="0" spc="-28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63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567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000" baseline="0" b="0" i="0" dirty="0" spc="383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47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00" baseline="0" b="0" i="0" dirty="0" spc="-66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502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5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00" baseline="0" b="0" i="0" dirty="0" spc="-25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65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00" baseline="0" b="0" i="0" dirty="0" spc="521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42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-46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00" baseline="0" b="0" i="0" dirty="0" spc="-32">
                <a:solidFill>
                  <a:srgbClr val="000000"/>
                </a:solidFill>
                <a:latin typeface="Arial" pitchFamily="0" charset="1"/>
              </a:rPr>
              <a:t>J</a:t>
            </a:r>
            <a:r>
              <a:rPr lang="en-US" sz="1000" baseline="0" b="0" i="0" dirty="0" spc="-46">
                <a:solidFill>
                  <a:srgbClr val="000000"/>
                </a:solidFill>
                <a:latin typeface="Arial" pitchFamily="0" charset="1"/>
              </a:rPr>
              <a:t>U</a:t>
            </a:r>
            <a:r>
              <a:rPr lang="en-US" sz="1000" baseline="0" b="0" i="0" dirty="0" spc="-42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000" baseline="0" b="0" i="0" dirty="0" spc="-39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53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00" baseline="0" b="0" i="0" dirty="0" spc="-42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46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00" baseline="0" b="0" i="0" dirty="0" spc="-39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00" baseline="0" b="0" i="0" dirty="0" spc="-17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000" baseline="0" b="0" i="0" dirty="0" spc="774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00" baseline="0" b="0" i="0" dirty="0" spc="-57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000" baseline="0" b="0" i="0" dirty="0" spc="-62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67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-57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000" baseline="0" b="0" i="0" dirty="0" spc="-67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-57">
                <a:solidFill>
                  <a:srgbClr val="000000"/>
                </a:solidFill>
                <a:latin typeface="Arial" pitchFamily="0" charset="1"/>
              </a:rPr>
              <a:t>SE</a:t>
            </a:r>
            <a:r>
              <a:rPr lang="en-US" sz="1000" baseline="0" b="0" i="0" dirty="0" spc="0">
                <a:solidFill>
                  <a:srgbClr val="000000"/>
                </a:solidFill>
                <a:latin typeface="Arial" pitchFamily="0" charset="1"/>
              </a:rPr>
              <a:t>D	</a:t>
            </a:r>
            <a:r>
              <a:rPr lang="en-US" sz="1000" baseline="0" b="0" i="0" dirty="0" spc="-77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000" baseline="0" b="0" i="0" dirty="0" spc="-98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507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00" baseline="0" b="0" i="0" dirty="0" spc="-3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000" baseline="0" b="0" i="0" dirty="0" spc="-9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18">
                <a:solidFill>
                  <a:srgbClr val="000000"/>
                </a:solidFill>
                <a:latin typeface="Arial" pitchFamily="0" charset="1"/>
              </a:rPr>
              <a:t>LL</a:t>
            </a:r>
            <a:r>
              <a:rPr lang="en-US" sz="1000" baseline="0" b="0" i="0" dirty="0" spc="-9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00" baseline="0" b="0" i="0" dirty="0" spc="-21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00" baseline="0" b="0" i="0" dirty="0" spc="774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00" baseline="0" b="0" i="0" dirty="0" spc="-53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000" baseline="0" b="0" i="0" dirty="0" spc="-57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00" baseline="0" b="0" i="0" dirty="0" spc="-69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000" baseline="0" b="0" i="0" dirty="0" spc="-49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00" baseline="0" b="0" i="0" dirty="0" spc="-41">
                <a:solidFill>
                  <a:srgbClr val="000000"/>
                </a:solidFill>
                <a:latin typeface="Arial" pitchFamily="0" charset="1"/>
              </a:rPr>
              <a:t>LL</a:t>
            </a:r>
          </a:p>
          <a:p>
            <a:pPr marL="256032">
              <a:lnSpc>
                <a:spcPts val="1089"/>
              </a:lnSpc>
              <a:tabLst>
                <a:tab pos="880871" algn="l"/>
                <a:tab pos="1734312" algn="l"/>
                <a:tab pos="2225040" algn="l"/>
                <a:tab pos="2849879" algn="l"/>
                <a:tab pos="3944111" algn="l"/>
                <a:tab pos="4959095" algn="l"/>
                <a:tab pos="5391911" algn="l"/>
                <a:tab pos="6367271" algn="l"/>
                <a:tab pos="6699504" algn="l"/>
              </a:tabLst>
            </a:pP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700" baseline="0" b="0" i="0" dirty="0" spc="555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909" baseline="7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9" baseline="7999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909" baseline="7999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9" baseline="7999" b="0" i="0" dirty="0" spc="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909" baseline="7999" b="0" i="0" dirty="0" spc="0">
                <a:solidFill>
                  <a:srgbClr val="000000"/>
                </a:solidFill>
                <a:latin typeface="Arial" pitchFamily="0" charset="1"/>
              </a:rPr>
              <a:t>(	</a:t>
            </a:r>
            <a:r>
              <a:rPr lang="en-US" sz="909" baseline="12000" b="0" i="0" dirty="0" spc="0">
                <a:solidFill>
                  <a:srgbClr val="000000"/>
                </a:solidFill>
                <a:latin typeface="Arial" pitchFamily="0" charset="1"/>
              </a:rPr>
              <a:t>2</a:t>
            </a:r>
            <a:r>
              <a:rPr lang="en-US" sz="909" baseline="12000" b="0" i="0" dirty="0" spc="0">
                <a:solidFill>
                  <a:srgbClr val="000000"/>
                </a:solidFill>
                <a:latin typeface="Arial" pitchFamily="0" charset="1"/>
              </a:rPr>
              <a:t>)</a:t>
            </a:r>
            <a:r>
              <a:rPr lang="en-US" sz="909" baseline="12000" b="0" i="0" dirty="0" spc="475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60" baseline="6857" b="0" i="0" dirty="0" spc="0">
                <a:solidFill>
                  <a:srgbClr val="000000"/>
                </a:solidFill>
                <a:latin typeface="Arial" pitchFamily="0" charset="1"/>
              </a:rPr>
              <a:t>PA</a:t>
            </a:r>
            <a:r>
              <a:rPr lang="en-US" sz="1060" baseline="6857" b="0" i="0" dirty="0" spc="0">
                <a:solidFill>
                  <a:srgbClr val="000000"/>
                </a:solidFill>
                <a:latin typeface="Arial" pitchFamily="0" charset="1"/>
              </a:rPr>
              <a:t>RC</a:t>
            </a:r>
            <a:r>
              <a:rPr lang="en-US" sz="1060" baseline="6857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60" baseline="6857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60" baseline="6857" b="0" i="0" dirty="0" spc="0">
                <a:solidFill>
                  <a:srgbClr val="000000"/>
                </a:solidFill>
                <a:latin typeface="Arial" pitchFamily="0" charset="1"/>
              </a:rPr>
              <a:t>S	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"	</a:t>
            </a:r>
            <a:r>
              <a:rPr lang="en-US" sz="1060" baseline="17142" b="0" i="0" dirty="0" spc="0">
                <a:solidFill>
                  <a:srgbClr val="000000"/>
                </a:solidFill>
                <a:latin typeface="Arial" pitchFamily="0" charset="1"/>
              </a:rPr>
              <a:t>AP</a:t>
            </a:r>
            <a:r>
              <a:rPr lang="en-US" sz="1060" baseline="17142" b="0" i="0" dirty="0" spc="0">
                <a:solidFill>
                  <a:srgbClr val="000000"/>
                </a:solidFill>
                <a:latin typeface="Arial" pitchFamily="0" charset="1"/>
              </a:rPr>
              <a:t>Z</a:t>
            </a:r>
            <a:r>
              <a:rPr lang="en-US" sz="1060" baseline="17142" b="0" i="0" dirty="0" spc="207">
                <a:solidFill>
                  <a:srgbClr val="000000"/>
                </a:solidFill>
                <a:latin typeface="Arial" pitchFamily="0" charset="1"/>
              </a:rPr>
              <a:t>-</a:t>
            </a:r>
            <a:r>
              <a:rPr lang="en-US" sz="909" baseline="28000" b="0" i="0" dirty="0" spc="0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909" baseline="28000" b="0" i="0" dirty="0" spc="0">
                <a:solidFill>
                  <a:srgbClr val="000000"/>
                </a:solidFill>
                <a:latin typeface="Arial" pitchFamily="0" charset="1"/>
              </a:rPr>
              <a:t>3</a:t>
            </a:r>
            <a:r>
              <a:rPr lang="en-US" sz="909" baseline="28000" b="0" i="0" dirty="0" spc="0">
                <a:solidFill>
                  <a:srgbClr val="000000"/>
                </a:solidFill>
                <a:latin typeface="Arial" pitchFamily="0" charset="1"/>
              </a:rPr>
              <a:t>"</a:t>
            </a:r>
            <a:r>
              <a:rPr lang="en-US" sz="909" baseline="28000" b="0" i="0" dirty="0" spc="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909" baseline="28000" b="0" i="0" dirty="0" spc="0">
                <a:solidFill>
                  <a:srgbClr val="000000"/>
                </a:solidFill>
                <a:latin typeface="Arial" pitchFamily="0" charset="1"/>
              </a:rPr>
              <a:t>(	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CU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UR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L	</a:t>
            </a:r>
            <a:r>
              <a:rPr lang="en-US" sz="1060" baseline="27428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060" baseline="27428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27428" b="0" i="0" dirty="0" spc="0">
                <a:solidFill>
                  <a:srgbClr val="000000"/>
                </a:solidFill>
                <a:latin typeface="Arial" pitchFamily="0" charset="1"/>
              </a:rPr>
              <a:t>ESE</a:t>
            </a:r>
            <a:r>
              <a:rPr lang="en-US" sz="1060" baseline="27428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27428" b="0" i="0" dirty="0" spc="0">
                <a:solidFill>
                  <a:srgbClr val="000000"/>
                </a:solidFill>
                <a:latin typeface="Arial" pitchFamily="0" charset="1"/>
              </a:rPr>
              <a:t>VE</a:t>
            </a:r>
            <a:r>
              <a:rPr lang="en-US" sz="1060" baseline="27428" b="0" i="0" dirty="0" spc="440">
                <a:solidFill>
                  <a:srgbClr val="000000"/>
                </a:solidFill>
                <a:latin typeface="Arial" pitchFamily="0" charset="1"/>
              </a:rPr>
              <a:t>-</a:t>
            </a:r>
            <a:r>
              <a:rPr lang="en-US" sz="909" baseline="48000" b="0" i="0" dirty="0" spc="0">
                <a:solidFill>
                  <a:srgbClr val="000000"/>
                </a:solidFill>
                <a:latin typeface="Arial" pitchFamily="0" charset="1"/>
              </a:rPr>
              <a:t>100	</a:t>
            </a:r>
            <a:r>
              <a:rPr lang="en-US" sz="1060" baseline="37714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60" baseline="37714" b="0" i="0" dirty="0" spc="0">
                <a:solidFill>
                  <a:srgbClr val="000000"/>
                </a:solidFill>
                <a:latin typeface="Arial" pitchFamily="0" charset="1"/>
              </a:rPr>
              <a:t>CR</a:t>
            </a:r>
            <a:r>
              <a:rPr lang="en-US" sz="1060" baseline="37714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1060" baseline="41142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60" baseline="41142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41142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60" baseline="41142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41142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60" baseline="41142" b="0" i="0" dirty="0" spc="0">
                <a:solidFill>
                  <a:srgbClr val="000000"/>
                </a:solidFill>
                <a:latin typeface="Arial" pitchFamily="0" charset="1"/>
              </a:rPr>
              <a:t>U</a:t>
            </a:r>
            <a:r>
              <a:rPr lang="en-US" sz="1060" baseline="41142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060" baseline="41142" b="0" i="0" dirty="0" spc="0">
                <a:solidFill>
                  <a:srgbClr val="000000"/>
                </a:solidFill>
                <a:latin typeface="Arial" pitchFamily="0" charset="1"/>
              </a:rPr>
              <a:t>)</a:t>
            </a:r>
            <a:r>
              <a:rPr lang="en-US" sz="1060" baseline="41142" b="0" i="0" dirty="0" spc="533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909" baseline="56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9" baseline="5600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9" baseline="56000" b="0" i="0" dirty="0" spc="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909" baseline="56000" b="0" i="0" dirty="0" spc="0">
                <a:solidFill>
                  <a:srgbClr val="000000"/>
                </a:solidFill>
                <a:latin typeface="Arial" pitchFamily="0" charset="1"/>
              </a:rPr>
              <a:t>"	</a:t>
            </a:r>
            <a:r>
              <a:rPr lang="en-US" sz="909" baseline="5600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9" baseline="5600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909" baseline="56000" b="0" i="0" dirty="0" spc="0">
                <a:solidFill>
                  <a:srgbClr val="000000"/>
                </a:solidFill>
                <a:latin typeface="Arial" pitchFamily="0" charset="1"/>
              </a:rPr>
              <a:t>"</a:t>
            </a:r>
            <a:r>
              <a:rPr lang="en-US" sz="909" baseline="56000" b="0" i="0" dirty="0" spc="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909" baseline="56000" b="0" i="0" dirty="0" spc="0">
                <a:solidFill>
                  <a:srgbClr val="000000"/>
                </a:solidFill>
                <a:latin typeface="Arial" pitchFamily="0" charset="1"/>
              </a:rPr>
              <a:t>(	</a:t>
            </a:r>
            <a:r>
              <a:rPr lang="en-US" sz="1060" baseline="51428" b="0" i="0" dirty="0" spc="0">
                <a:solidFill>
                  <a:srgbClr val="000000"/>
                </a:solidFill>
                <a:latin typeface="Arial" pitchFamily="0" charset="1"/>
              </a:rPr>
              <a:t>RUR</a:t>
            </a:r>
            <a:r>
              <a:rPr lang="en-US" sz="1060" baseline="51428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60" baseline="51428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</a:p>
          <a:p>
            <a:pPr marL="259079">
              <a:lnSpc>
                <a:spcPts val="1175"/>
              </a:lnSpc>
              <a:tabLst>
                <a:tab pos="1155190" algn="l"/>
                <a:tab pos="1965958" algn="l"/>
                <a:tab pos="2956558" algn="l"/>
                <a:tab pos="4267199" algn="l"/>
                <a:tab pos="5300470" algn="l"/>
                <a:tab pos="6281927" algn="l"/>
              </a:tabLst>
            </a:pP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ND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)</a:t>
            </a:r>
            <a:r>
              <a:rPr lang="en-US" sz="700" baseline="0" b="0" i="0" dirty="0" spc="508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ND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"	</a:t>
            </a:r>
            <a:r>
              <a:rPr lang="en-US" sz="1060" baseline="6857" b="0" i="0" dirty="0" spc="0">
                <a:solidFill>
                  <a:srgbClr val="000000"/>
                </a:solidFill>
                <a:latin typeface="Arial" pitchFamily="0" charset="1"/>
              </a:rPr>
              <a:t>RR</a:t>
            </a:r>
            <a:r>
              <a:rPr lang="en-US" sz="1060" baseline="6857" b="0" i="0" dirty="0" spc="0">
                <a:solidFill>
                  <a:srgbClr val="000000"/>
                </a:solidFill>
                <a:latin typeface="Arial" pitchFamily="0" charset="1"/>
              </a:rPr>
              <a:t>"</a:t>
            </a:r>
            <a:r>
              <a:rPr lang="en-US" sz="1060" baseline="6857" b="0" i="0" dirty="0" spc="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60" baseline="6857" b="0" i="0" dirty="0" spc="285">
                <a:solidFill>
                  <a:srgbClr val="000000"/>
                </a:solidFill>
                <a:latin typeface="Arial" pitchFamily="0" charset="1"/>
              </a:rPr>
              <a:t>(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RUR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L	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ES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)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; 	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363" baseline="18666" b="0" i="0" dirty="0" spc="464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363" baseline="18666" b="0" i="0" dirty="0" spc="455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N	</a:t>
            </a:r>
            <a:r>
              <a:rPr lang="en-US" sz="1363" baseline="18666" b="0" i="0" dirty="0" spc="-19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63" baseline="18666" b="0" i="0" dirty="0" spc="440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363" baseline="18666" b="0" i="0" dirty="0" spc="375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VE	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N	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363" baseline="18666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63" baseline="18666" b="0" i="0" dirty="0" spc="512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363" baseline="18666" b="0" i="0" dirty="0" spc="-16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363" baseline="18666" b="0" i="0" dirty="0" spc="341">
                <a:solidFill>
                  <a:srgbClr val="000000"/>
                </a:solidFill>
                <a:latin typeface="Arial" pitchFamily="0" charset="1"/>
              </a:rPr>
              <a:t>Z</a:t>
            </a:r>
            <a:r>
              <a:rPr lang="en-US" sz="1363" baseline="18666" b="0" i="0" dirty="0" spc="-16">
                <a:solidFill>
                  <a:srgbClr val="000000"/>
                </a:solidFill>
                <a:latin typeface="Arial" pitchFamily="0" charset="1"/>
              </a:rPr>
              <a:t>98</a:t>
            </a:r>
            <a:r>
              <a:rPr lang="en-US" sz="1363" baseline="18666" b="0" i="0" dirty="0" spc="182">
                <a:solidFill>
                  <a:srgbClr val="000000"/>
                </a:solidFill>
                <a:latin typeface="Arial" pitchFamily="0" charset="1"/>
              </a:rPr>
              <a:t>-</a:t>
            </a:r>
            <a:r>
              <a:rPr lang="en-US" sz="1363" baseline="18666" b="0" i="0" dirty="0" spc="-16">
                <a:solidFill>
                  <a:srgbClr val="000000"/>
                </a:solidFill>
                <a:latin typeface="Arial" pitchFamily="0" charset="1"/>
              </a:rPr>
              <a:t>06</a:t>
            </a:r>
            <a:r>
              <a:rPr lang="en-US" sz="1363" baseline="18666" b="0" i="0" dirty="0" spc="-16">
                <a:solidFill>
                  <a:srgbClr val="000000"/>
                </a:solidFill>
                <a:latin typeface="Arial" pitchFamily="0" charset="1"/>
              </a:rPr>
              <a:t>,</a:t>
            </a:r>
          </a:p>
          <a:p>
            <a:pPr marL="259079">
              <a:lnSpc>
                <a:spcPts val="1282"/>
              </a:lnSpc>
            </a:pPr>
            <a:r>
              <a:rPr lang="en-US" sz="1100" baseline="0" b="0" i="0" dirty="0" spc="-79">
                <a:solidFill>
                  <a:srgbClr val="000000"/>
                </a:solidFill>
                <a:latin typeface="Arial" pitchFamily="0" charset="1"/>
              </a:rPr>
              <a:t>BASE</a:t>
            </a:r>
            <a:r>
              <a:rPr lang="en-US" sz="1100" baseline="0" b="0" i="0" dirty="0" spc="516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100" baseline="0" b="0" i="0" dirty="0" spc="-139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100" baseline="0" b="0" i="0" dirty="0" spc="443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100" baseline="0" b="0" i="0" dirty="0" spc="-85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-101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100" baseline="0" b="0" i="0" dirty="0" spc="552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100" baseline="0" b="0" i="0" dirty="0" spc="-27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100" baseline="0" b="0" i="0" dirty="0" spc="-71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100" baseline="0" b="0" i="0" dirty="0" spc="-27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100" baseline="0" b="0" i="0" dirty="0" spc="-6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-27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100" baseline="0" b="0" i="0" dirty="0" spc="-65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100" baseline="0" b="0" i="0" dirty="0" spc="494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100" baseline="0" b="0" i="0" dirty="0" spc="-98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100" baseline="0" b="0" i="0" dirty="0" spc="-89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-106">
                <a:solidFill>
                  <a:srgbClr val="000000"/>
                </a:solidFill>
                <a:latin typeface="Arial" pitchFamily="0" charset="1"/>
              </a:rPr>
              <a:t>UD</a:t>
            </a:r>
            <a:r>
              <a:rPr lang="en-US" sz="1100" baseline="0" b="0" i="0" dirty="0" spc="586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100" baseline="0" b="0" i="0" dirty="0" spc="-120">
                <a:solidFill>
                  <a:srgbClr val="000000"/>
                </a:solidFill>
                <a:latin typeface="Arial" pitchFamily="0" charset="1"/>
              </a:rPr>
              <a:t>98</a:t>
            </a:r>
            <a:r>
              <a:rPr lang="en-US" sz="1100" baseline="0" b="0" i="0" dirty="0" spc="162">
                <a:solidFill>
                  <a:srgbClr val="000000"/>
                </a:solidFill>
                <a:latin typeface="Arial" pitchFamily="0" charset="1"/>
              </a:rPr>
              <a:t>-</a:t>
            </a:r>
            <a:r>
              <a:rPr lang="en-US" sz="1100" baseline="0" b="0" i="0" dirty="0" spc="-108">
                <a:solidFill>
                  <a:srgbClr val="000000"/>
                </a:solidFill>
                <a:latin typeface="Arial" pitchFamily="0" charset="1"/>
              </a:rPr>
              <a:t>2</a:t>
            </a:r>
            <a:r>
              <a:rPr lang="en-US" sz="1100" baseline="0" b="0" i="0" dirty="0" spc="529">
                <a:solidFill>
                  <a:srgbClr val="000000"/>
                </a:solidFill>
                <a:latin typeface="Arial" pitchFamily="0" charset="1"/>
              </a:rPr>
              <a:t>9</a:t>
            </a:r>
            <a:r>
              <a:rPr lang="en-US" sz="1100" baseline="0" b="0" i="0" dirty="0" spc="-71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100" baseline="0" b="0" i="0" dirty="0" spc="-10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100" baseline="0" b="0" i="0" dirty="0" spc="-92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100" baseline="0" b="0" i="0" dirty="0" spc="-85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100" baseline="0" b="0" i="0" dirty="0" spc="-78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-85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100" baseline="0" b="0" i="0" dirty="0" spc="620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100" baseline="0" b="0" i="0" dirty="0" spc="-74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100" baseline="0" b="0" i="0" dirty="0" spc="392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-90">
                <a:solidFill>
                  <a:srgbClr val="000000"/>
                </a:solidFill>
                <a:latin typeface="Arial" pitchFamily="0" charset="1"/>
              </a:rPr>
              <a:t>367</a:t>
            </a:r>
            <a:r>
              <a:rPr lang="en-US" sz="1100" baseline="0" b="0" i="0" dirty="0" spc="533">
                <a:solidFill>
                  <a:srgbClr val="000000"/>
                </a:solidFill>
                <a:latin typeface="Arial" pitchFamily="0" charset="1"/>
              </a:rPr>
              <a:t>2</a:t>
            </a:r>
            <a:r>
              <a:rPr lang="en-US" sz="1100" baseline="0" b="0" i="0" dirty="0" spc="-98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100" baseline="0" b="0" i="0" dirty="0" spc="-106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100" baseline="0" b="0" i="0" dirty="0" spc="-115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100" baseline="0" b="0" i="0" dirty="0" spc="-90">
                <a:solidFill>
                  <a:srgbClr val="000000"/>
                </a:solidFill>
                <a:latin typeface="Arial" pitchFamily="0" charset="1"/>
              </a:rPr>
              <a:t>TT</a:t>
            </a:r>
            <a:r>
              <a:rPr lang="en-US" sz="1100" baseline="0" b="0" i="0" dirty="0" spc="602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100" baseline="0" b="0" i="0" dirty="0" spc="-87">
                <a:solidFill>
                  <a:srgbClr val="000000"/>
                </a:solidFill>
                <a:latin typeface="Arial" pitchFamily="0" charset="1"/>
              </a:rPr>
              <a:t>CR</a:t>
            </a:r>
            <a:r>
              <a:rPr lang="en-US" sz="1100" baseline="0" b="0" i="0" dirty="0" spc="-81">
                <a:solidFill>
                  <a:srgbClr val="000000"/>
                </a:solidFill>
                <a:latin typeface="Arial" pitchFamily="0" charset="1"/>
              </a:rPr>
              <a:t>EE</a:t>
            </a:r>
            <a:r>
              <a:rPr lang="en-US" sz="1100" baseline="0" b="0" i="0" dirty="0" spc="565">
                <a:solidFill>
                  <a:srgbClr val="000000"/>
                </a:solidFill>
                <a:latin typeface="Arial" pitchFamily="0" charset="1"/>
              </a:rPr>
              <a:t>K</a:t>
            </a:r>
            <a:r>
              <a:rPr lang="en-US" sz="1100" baseline="0" b="0" i="0" dirty="0" spc="-104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100" baseline="0" b="0" i="0" dirty="0" spc="-112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100" baseline="0" b="0" i="0" dirty="0" spc="-96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100" baseline="0" b="0" i="0" dirty="0" spc="-104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100" baseline="0" b="0" i="0" dirty="0" spc="-40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100" baseline="0" b="0" i="0" dirty="0" spc="33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100" baseline="0" b="0" i="0" dirty="0" spc="-57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100" baseline="0" b="0" i="0" dirty="0" spc="-69">
                <a:solidFill>
                  <a:srgbClr val="000000"/>
                </a:solidFill>
                <a:latin typeface="Arial" pitchFamily="0" charset="1"/>
              </a:rPr>
              <a:t>AKEP</a:t>
            </a:r>
            <a:r>
              <a:rPr lang="en-US" sz="1100" baseline="0" b="0" i="0" dirty="0" spc="-81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100" baseline="0" b="0" i="0" dirty="0" spc="-75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100" baseline="0" b="0" i="0" dirty="0" spc="-63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100" baseline="0" b="0" i="0" dirty="0" spc="-28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100" baseline="0" b="0" i="0" dirty="0" spc="373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100" baseline="0" b="0" i="0" dirty="0" spc="-88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100" baseline="0" b="0" i="0" dirty="0" spc="-81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100" baseline="0" b="0" i="0" dirty="0" spc="-34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100" baseline="0" b="0" i="0" dirty="0" spc="181">
                <a:solidFill>
                  <a:srgbClr val="000000"/>
                </a:solidFill>
                <a:latin typeface="Arial" pitchFamily="0" charset="1"/>
              </a:rPr>
              <a:t>(</a:t>
            </a:r>
            <a:r>
              <a:rPr lang="en-US" sz="1100" baseline="0" b="0" i="0" dirty="0" spc="-80">
                <a:solidFill>
                  <a:srgbClr val="000000"/>
                </a:solidFill>
                <a:latin typeface="Arial" pitchFamily="0" charset="1"/>
              </a:rPr>
              <a:t>AP</a:t>
            </a:r>
            <a:r>
              <a:rPr lang="en-US" sz="1100" baseline="0" b="0" i="0" dirty="0" spc="-87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100" baseline="0" b="0" i="0" dirty="0" spc="224">
                <a:solidFill>
                  <a:srgbClr val="000000"/>
                </a:solidFill>
                <a:latin typeface="Arial" pitchFamily="0" charset="1"/>
              </a:rPr>
              <a:t>'</a:t>
            </a:r>
            <a:r>
              <a:rPr lang="en-US" sz="1100" baseline="0" b="0" i="0" dirty="0" spc="518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100" baseline="0" b="0" i="0" dirty="0" spc="-104">
                <a:solidFill>
                  <a:srgbClr val="000000"/>
                </a:solidFill>
                <a:latin typeface="Arial" pitchFamily="0" charset="1"/>
              </a:rPr>
              <a:t>005</a:t>
            </a:r>
            <a:r>
              <a:rPr lang="en-US" sz="1100" baseline="0" b="0" i="0" dirty="0" spc="-104">
                <a:solidFill>
                  <a:srgbClr val="000000"/>
                </a:solidFill>
                <a:latin typeface="Arial" pitchFamily="0" charset="1"/>
              </a:rPr>
              <a:t>-</a:t>
            </a:r>
          </a:p>
          <a:p>
            <a:pPr marL="256032">
              <a:lnSpc>
                <a:spcPts val="1093"/>
              </a:lnSpc>
              <a:tabLst>
                <a:tab pos="1871472" algn="l"/>
                <a:tab pos="2484120" algn="l"/>
                <a:tab pos="3483864" algn="l"/>
                <a:tab pos="3965447" algn="l"/>
                <a:tab pos="4248911" algn="l"/>
                <a:tab pos="5300471" algn="l"/>
                <a:tab pos="5413247" algn="l"/>
                <a:tab pos="6443471" algn="l"/>
                <a:tab pos="6897624" algn="l"/>
              </a:tabLst>
            </a:pP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019</a:t>
            </a:r>
            <a:r>
              <a:rPr lang="en-US" sz="700" baseline="0" b="0" i="0" dirty="0" spc="204">
                <a:solidFill>
                  <a:srgbClr val="000000"/>
                </a:solidFill>
                <a:latin typeface="Arial" pitchFamily="0" charset="1"/>
              </a:rPr>
              <a:t>-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0</a:t>
            </a:r>
            <a:r>
              <a:rPr lang="en-US" sz="700" baseline="0" b="0" i="0" dirty="0" spc="563">
                <a:solidFill>
                  <a:srgbClr val="000000"/>
                </a:solidFill>
                <a:latin typeface="Arial" pitchFamily="0" charset="1"/>
              </a:rPr>
              <a:t>7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060" baseline="3428" b="0" i="0" dirty="0" spc="490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909" baseline="8000" b="0" i="0" dirty="0" spc="0">
                <a:solidFill>
                  <a:srgbClr val="000000"/>
                </a:solidFill>
                <a:latin typeface="Arial" pitchFamily="0" charset="1"/>
              </a:rPr>
              <a:t>005</a:t>
            </a:r>
            <a:r>
              <a:rPr lang="en-US" sz="909" baseline="8000" b="0" i="0" dirty="0" spc="352">
                <a:solidFill>
                  <a:srgbClr val="000000"/>
                </a:solidFill>
                <a:latin typeface="Arial" pitchFamily="0" charset="1"/>
              </a:rPr>
              <a:t>-</a:t>
            </a:r>
            <a:r>
              <a:rPr lang="en-US" sz="1060" baseline="3428" b="0" i="0" dirty="0" spc="0">
                <a:solidFill>
                  <a:srgbClr val="000000"/>
                </a:solidFill>
                <a:latin typeface="Arial" pitchFamily="0" charset="1"/>
              </a:rPr>
              <a:t>026</a:t>
            </a:r>
            <a:r>
              <a:rPr lang="en-US" sz="1060" baseline="3428" b="0" i="0" dirty="0" spc="201">
                <a:solidFill>
                  <a:srgbClr val="000000"/>
                </a:solidFill>
                <a:latin typeface="Arial" pitchFamily="0" charset="1"/>
              </a:rPr>
              <a:t>-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05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)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-	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ss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anne</a:t>
            </a:r>
            <a:r>
              <a:rPr lang="en-US" sz="1060" baseline="20571" b="0" i="0" dirty="0" spc="573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ll</a:t>
            </a:r>
            <a:r>
              <a:rPr lang="en-US" sz="1060" baseline="20571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1212" baseline="6000" b="0" i="0" dirty="0" spc="0">
                <a:solidFill>
                  <a:srgbClr val="000000"/>
                </a:solidFill>
                <a:latin typeface="Arial" pitchFamily="0" charset="1"/>
              </a:rPr>
              <a:t>Z</a:t>
            </a:r>
            <a:r>
              <a:rPr lang="en-US" sz="1212" baseline="600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12" baseline="6000" b="0" i="0" dirty="0" spc="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12" baseline="6000" b="0" i="0" dirty="0" spc="0">
                <a:solidFill>
                  <a:srgbClr val="000000"/>
                </a:solidFill>
                <a:latin typeface="Arial" pitchFamily="0" charset="1"/>
              </a:rPr>
              <a:t>u</a:t>
            </a:r>
            <a:r>
              <a:rPr lang="en-US" sz="1212" baseline="6000" b="0" i="0" dirty="0" spc="0">
                <a:solidFill>
                  <a:srgbClr val="000000"/>
                </a:solidFill>
                <a:latin typeface="Arial" pitchFamily="0" charset="1"/>
              </a:rPr>
              <a:t>sky	</a:t>
            </a:r>
            <a:r>
              <a:rPr lang="en-US" sz="757" baseline="48000" b="0" i="0" dirty="0" spc="0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757" baseline="4800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757" baseline="48000" b="0" i="0" dirty="0" spc="0">
                <a:solidFill>
                  <a:srgbClr val="000000"/>
                </a:solidFill>
                <a:latin typeface="Arial" pitchFamily="0" charset="1"/>
              </a:rPr>
              <a:t>s	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363" baseline="5333" b="0" i="0" dirty="0" spc="0">
                <a:solidFill>
                  <a:srgbClr val="000000"/>
                </a:solidFill>
                <a:latin typeface="Arial" pitchFamily="0" charset="1"/>
              </a:rPr>
              <a:t>en</a:t>
            </a:r>
            <a:r>
              <a:rPr lang="en-US" sz="1363" baseline="5333" b="0" i="0" dirty="0" spc="533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060" baseline="37714" b="0" i="0" dirty="0" spc="0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060" baseline="37714" b="0" i="0" dirty="0" spc="523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ga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060" baseline="13714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757" baseline="62400" b="0" i="0" dirty="0" spc="0">
                <a:solidFill>
                  <a:srgbClr val="000000"/>
                </a:solidFill>
                <a:latin typeface="Arial" pitchFamily="0" charset="1"/>
              </a:rPr>
              <a:t>a	</a:t>
            </a:r>
            <a:r>
              <a:rPr lang="en-US" sz="1060" baseline="44571" b="0" i="0" dirty="0" spc="0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1060" baseline="44571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44571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060" baseline="44571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60" baseline="44571" b="0" i="0" dirty="0" spc="580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060" baseline="48000" b="0" i="0" dirty="0" spc="0">
                <a:solidFill>
                  <a:srgbClr val="000000"/>
                </a:solidFill>
                <a:latin typeface="Arial" pitchFamily="0" charset="1"/>
              </a:rPr>
              <a:t>ba</a:t>
            </a:r>
            <a:r>
              <a:rPr lang="en-US" sz="1060" baseline="48000" b="0" i="0" dirty="0" spc="0">
                <a:solidFill>
                  <a:srgbClr val="000000"/>
                </a:solidFill>
                <a:latin typeface="Arial" pitchFamily="0" charset="1"/>
              </a:rPr>
              <a:t>ck</a:t>
            </a:r>
            <a:r>
              <a:rPr lang="en-US" sz="1060" baseline="48000" b="0" i="0" dirty="0" spc="0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060" baseline="4800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48000" b="0" i="0" dirty="0" spc="0">
                <a:solidFill>
                  <a:srgbClr val="000000"/>
                </a:solidFill>
                <a:latin typeface="Arial" pitchFamily="0" charset="1"/>
              </a:rPr>
              <a:t>ound	</a:t>
            </a:r>
            <a:r>
              <a:rPr lang="en-US" sz="909" baseline="6800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9" baseline="68000" b="0" i="0" dirty="0" spc="0">
                <a:solidFill>
                  <a:srgbClr val="000000"/>
                </a:solidFill>
                <a:latin typeface="Arial" pitchFamily="0" charset="1"/>
              </a:rPr>
              <a:t>epo</a:t>
            </a:r>
            <a:r>
              <a:rPr lang="en-US" sz="909" baseline="6800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9" baseline="68000" b="0" i="0" dirty="0" spc="0">
                <a:solidFill>
                  <a:srgbClr val="000000"/>
                </a:solidFill>
                <a:latin typeface="Arial" pitchFamily="0" charset="1"/>
              </a:rPr>
              <a:t>t.	</a:t>
            </a:r>
            <a:r>
              <a:rPr lang="en-US" sz="909" baseline="680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9" baseline="68000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909" baseline="680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9" baseline="68000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</a:p>
          <a:p>
            <a:pPr marL="259079">
              <a:lnSpc>
                <a:spcPts val="1423"/>
              </a:lnSpc>
            </a:pPr>
            <a:r>
              <a:rPr lang="en-US" sz="1200" baseline="0" b="0" i="0" dirty="0" spc="-74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455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455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-78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3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117">
                <a:solidFill>
                  <a:srgbClr val="000000"/>
                </a:solidFill>
                <a:latin typeface="Arial" pitchFamily="0" charset="1"/>
              </a:rPr>
              <a:t>z</a:t>
            </a:r>
            <a:r>
              <a:rPr lang="en-US" sz="1200" baseline="0" b="0" i="0" dirty="0" spc="-130">
                <a:solidFill>
                  <a:srgbClr val="000000"/>
                </a:solidFill>
                <a:latin typeface="Arial" pitchFamily="0" charset="1"/>
              </a:rPr>
              <a:t>on</a:t>
            </a:r>
            <a:r>
              <a:rPr lang="en-US" sz="1200" baseline="0" b="0" i="0" dirty="0" spc="527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91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360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200" baseline="0" b="0" i="0" dirty="0" spc="-63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64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200" baseline="0" b="0" i="0" dirty="0" spc="503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-124">
                <a:solidFill>
                  <a:srgbClr val="000000"/>
                </a:solidFill>
                <a:latin typeface="Arial" pitchFamily="0" charset="1"/>
              </a:rPr>
              <a:t>pa</a:t>
            </a:r>
            <a:r>
              <a:rPr lang="en-US" sz="1200" baseline="0" b="0" i="0" dirty="0" spc="-74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12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00" baseline="0" b="0" i="0" dirty="0" spc="-12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49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00" baseline="0" b="0" i="0" dirty="0" spc="504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60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200" baseline="0" b="0" i="0" dirty="0" spc="-71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2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-179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200" baseline="0" b="0" i="0" dirty="0" spc="-6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200" baseline="0" b="0" i="0" dirty="0" spc="169">
                <a:solidFill>
                  <a:srgbClr val="000000"/>
                </a:solidFill>
                <a:latin typeface="Arial" pitchFamily="0" charset="1"/>
              </a:rPr>
              <a:t>"</a:t>
            </a:r>
            <a:r>
              <a:rPr lang="en-US" sz="1200" baseline="0" b="0" i="0" dirty="0" spc="-133">
                <a:solidFill>
                  <a:srgbClr val="000000"/>
                </a:solidFill>
                <a:latin typeface="Arial" pitchFamily="0" charset="1"/>
              </a:rPr>
              <a:t>AP</a:t>
            </a:r>
            <a:r>
              <a:rPr lang="en-US" sz="1200" baseline="0" b="0" i="0" dirty="0" spc="-122">
                <a:solidFill>
                  <a:srgbClr val="000000"/>
                </a:solidFill>
                <a:latin typeface="Arial" pitchFamily="0" charset="1"/>
              </a:rPr>
              <a:t>Z</a:t>
            </a:r>
            <a:r>
              <a:rPr lang="en-US" sz="1200" baseline="0" b="0" i="0" dirty="0" spc="-71">
                <a:solidFill>
                  <a:srgbClr val="000000"/>
                </a:solidFill>
                <a:latin typeface="Arial" pitchFamily="0" charset="1"/>
              </a:rPr>
              <a:t>"</a:t>
            </a:r>
            <a:r>
              <a:rPr lang="en-US" sz="1200" baseline="0" b="0" i="0" dirty="0" spc="183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200" baseline="0" b="0" i="0" dirty="0" spc="-69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39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-69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200" baseline="0" b="0" i="0" dirty="0" spc="238">
                <a:solidFill>
                  <a:srgbClr val="000000"/>
                </a:solidFill>
                <a:latin typeface="Arial" pitchFamily="0" charset="1"/>
              </a:rPr>
              <a:t>"</a:t>
            </a:r>
            <a:r>
              <a:rPr lang="en-US" sz="1200" baseline="0" b="0" i="0" dirty="0" spc="-215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66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00" baseline="0" b="0" i="0" dirty="0" spc="-106">
                <a:solidFill>
                  <a:srgbClr val="000000"/>
                </a:solidFill>
                <a:latin typeface="Arial" pitchFamily="0" charset="1"/>
              </a:rPr>
              <a:t>"</a:t>
            </a:r>
            <a:r>
              <a:rPr lang="en-US" sz="1200" baseline="0" b="0" i="0" dirty="0" spc="245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200" baseline="0" b="0" i="0" dirty="0" spc="-147">
                <a:solidFill>
                  <a:srgbClr val="000000"/>
                </a:solidFill>
                <a:latin typeface="Arial" pitchFamily="0" charset="1"/>
              </a:rPr>
              <a:t>and</a:t>
            </a:r>
            <a:r>
              <a:rPr lang="en-US" sz="1200" baseline="0" b="0" i="0" dirty="0" spc="-73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200" baseline="0" b="0" i="0" dirty="0" spc="319">
                <a:solidFill>
                  <a:srgbClr val="000000"/>
                </a:solidFill>
                <a:latin typeface="Arial" pitchFamily="0" charset="1"/>
              </a:rPr>
              <a:t>"</a:t>
            </a:r>
            <a:r>
              <a:rPr lang="en-US" sz="1200" baseline="0" b="0" i="0" dirty="0" spc="-218">
                <a:solidFill>
                  <a:srgbClr val="000000"/>
                </a:solidFill>
                <a:latin typeface="Arial" pitchFamily="0" charset="1"/>
              </a:rPr>
              <a:t>RR</a:t>
            </a:r>
            <a:r>
              <a:rPr lang="en-US" sz="1200" baseline="0" b="0" i="0" dirty="0" spc="-107">
                <a:solidFill>
                  <a:srgbClr val="000000"/>
                </a:solidFill>
                <a:latin typeface="Arial" pitchFamily="0" charset="1"/>
              </a:rPr>
              <a:t>"</a:t>
            </a:r>
            <a:r>
              <a:rPr lang="en-US" sz="1200" baseline="0" b="0" i="0" dirty="0" spc="319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200" baseline="0" b="0" i="0" dirty="0" spc="-81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456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200" baseline="0" b="0" i="0" dirty="0" spc="-108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00" baseline="0" b="0" i="0" dirty="0" spc="-121">
                <a:solidFill>
                  <a:srgbClr val="000000"/>
                </a:solidFill>
                <a:latin typeface="Arial" pitchFamily="0" charset="1"/>
              </a:rPr>
              <a:t>on</a:t>
            </a:r>
            <a:r>
              <a:rPr lang="en-US" sz="1200" baseline="0" b="0" i="0" dirty="0" spc="-48">
                <a:solidFill>
                  <a:srgbClr val="000000"/>
                </a:solidFill>
                <a:latin typeface="Arial" pitchFamily="0" charset="1"/>
              </a:rPr>
              <a:t>j</a:t>
            </a:r>
            <a:r>
              <a:rPr lang="en-US" sz="1200" baseline="0" b="0" i="0" dirty="0" spc="-121">
                <a:solidFill>
                  <a:srgbClr val="000000"/>
                </a:solidFill>
                <a:latin typeface="Arial" pitchFamily="0" charset="1"/>
              </a:rPr>
              <a:t>un</a:t>
            </a:r>
            <a:r>
              <a:rPr lang="en-US" sz="1200" baseline="0" b="0" i="0" dirty="0" spc="-108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00" baseline="0" b="0" i="0" dirty="0" spc="-6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48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21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623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200" baseline="0" b="0" i="0" dirty="0" spc="-174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200" baseline="0" b="0" i="0" dirty="0" spc="-53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6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479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456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-59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00" baseline="0" b="0" i="0" dirty="0" spc="-149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40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57">
                <a:solidFill>
                  <a:srgbClr val="000000"/>
                </a:solidFill>
                <a:latin typeface="Arial" pitchFamily="0" charset="1"/>
              </a:rPr>
              <a:t>li</a:t>
            </a:r>
            <a:r>
              <a:rPr lang="en-US" sz="1200" baseline="0" b="0" i="0" dirty="0" spc="-144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200" baseline="0" b="0" i="0" dirty="0" spc="50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116">
                <a:solidFill>
                  <a:srgbClr val="000000"/>
                </a:solidFill>
                <a:latin typeface="Arial" pitchFamily="0" charset="1"/>
              </a:rPr>
              <a:t>ad</a:t>
            </a:r>
            <a:r>
              <a:rPr lang="en-US" sz="1200" baseline="0" b="0" i="0" dirty="0" spc="-46">
                <a:solidFill>
                  <a:srgbClr val="000000"/>
                </a:solidFill>
                <a:latin typeface="Arial" pitchFamily="0" charset="1"/>
              </a:rPr>
              <a:t>j</a:t>
            </a:r>
            <a:r>
              <a:rPr lang="en-US" sz="1200" baseline="0" b="0" i="0" dirty="0" spc="-116">
                <a:solidFill>
                  <a:srgbClr val="000000"/>
                </a:solidFill>
                <a:latin typeface="Arial" pitchFamily="0" charset="1"/>
              </a:rPr>
              <a:t>u</a:t>
            </a:r>
            <a:r>
              <a:rPr lang="en-US" sz="1200" baseline="0" b="0" i="0" dirty="0" spc="-104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58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73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200" baseline="0" b="0" i="0" dirty="0" spc="-116">
                <a:solidFill>
                  <a:srgbClr val="000000"/>
                </a:solidFill>
                <a:latin typeface="Arial" pitchFamily="0" charset="1"/>
              </a:rPr>
              <a:t>en</a:t>
            </a:r>
            <a:r>
              <a:rPr lang="en-US" sz="1200" baseline="0" b="0" i="0" dirty="0" spc="-58">
                <a:solidFill>
                  <a:srgbClr val="000000"/>
                </a:solidFill>
                <a:latin typeface="Arial" pitchFamily="0" charset="1"/>
              </a:rPr>
              <a:t>t.</a:t>
            </a:r>
          </a:p>
          <a:p>
            <a:pPr marL="259079">
              <a:lnSpc>
                <a:spcPts val="2444"/>
              </a:lnSpc>
            </a:pPr>
            <a:r>
              <a:rPr lang="en-US" sz="1300" baseline="0" b="0" i="0" dirty="0" spc="-27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300" baseline="0" b="0" i="0" dirty="0" spc="-207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1300" baseline="0" b="0" i="0" dirty="0" spc="-83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00" baseline="0" b="0" i="0" dirty="0" spc="547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300" baseline="0" b="0" i="0" dirty="0" spc="-229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00" baseline="0" b="0" i="0" dirty="0" spc="-209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300" baseline="0" b="0" i="0" dirty="0" spc="-83">
                <a:solidFill>
                  <a:srgbClr val="000000"/>
                </a:solidFill>
                <a:latin typeface="Arial" pitchFamily="0" charset="1"/>
              </a:rPr>
              <a:t>ll</a:t>
            </a:r>
            <a:r>
              <a:rPr lang="en-US" sz="1300" baseline="0" b="0" i="0" dirty="0" spc="-209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00" baseline="0" b="0" i="0" dirty="0" spc="680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300" baseline="0" b="0" i="0" dirty="0" spc="-202">
                <a:solidFill>
                  <a:srgbClr val="000000"/>
                </a:solidFill>
                <a:latin typeface="Arial" pitchFamily="0" charset="1"/>
              </a:rPr>
              <a:t>opene</a:t>
            </a:r>
            <a:r>
              <a:rPr lang="en-US" sz="1300" baseline="0" b="0" i="0" dirty="0" spc="715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300" baseline="0" b="0" i="0" dirty="0" spc="-101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00" baseline="0" b="0" i="0" dirty="0" spc="-202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300" baseline="0" b="0" i="0" dirty="0" spc="572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00" baseline="0" b="0" i="0" dirty="0" spc="-246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300" baseline="0" b="0" i="0" dirty="0" spc="-205">
                <a:solidFill>
                  <a:srgbClr val="000000"/>
                </a:solidFill>
                <a:latin typeface="Arial" pitchFamily="0" charset="1"/>
              </a:rPr>
              <a:t>ub</a:t>
            </a:r>
            <a:r>
              <a:rPr lang="en-US" sz="1300" baseline="0" b="0" i="0" dirty="0" spc="-82">
                <a:solidFill>
                  <a:srgbClr val="000000"/>
                </a:solidFill>
                <a:latin typeface="Arial" pitchFamily="0" charset="1"/>
              </a:rPr>
              <a:t>li</a:t>
            </a:r>
            <a:r>
              <a:rPr lang="en-US" sz="1300" baseline="0" b="0" i="0" dirty="0" spc="612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300" baseline="0" b="0" i="0" dirty="0" spc="-275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300" baseline="0" b="0" i="0" dirty="0" spc="-212">
                <a:solidFill>
                  <a:srgbClr val="000000"/>
                </a:solidFill>
                <a:latin typeface="Arial" pitchFamily="0" charset="1"/>
              </a:rPr>
              <a:t>ea</a:t>
            </a:r>
            <a:r>
              <a:rPr lang="en-US" sz="1300" baseline="0" b="0" i="0" dirty="0" spc="-127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300" baseline="0" b="0" i="0" dirty="0" spc="-84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00" baseline="0" b="0" i="0" dirty="0" spc="-212">
                <a:solidFill>
                  <a:srgbClr val="000000"/>
                </a:solidFill>
                <a:latin typeface="Arial" pitchFamily="0" charset="1"/>
              </a:rPr>
              <a:t>ng</a:t>
            </a:r>
            <a:r>
              <a:rPr lang="en-US" sz="1300" baseline="0" b="0" i="0" dirty="0" spc="-106">
                <a:solidFill>
                  <a:srgbClr val="000000"/>
                </a:solidFill>
                <a:latin typeface="Arial" pitchFamily="0" charset="1"/>
              </a:rPr>
              <a:t>,</a:t>
            </a:r>
            <a:r>
              <a:rPr lang="en-US" sz="1300" baseline="0" b="0" i="0" dirty="0" spc="569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300" baseline="0" b="0" i="0" dirty="0" spc="-243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300" baseline="0" b="0" i="0" dirty="0" spc="506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00" baseline="0" b="0" i="0" dirty="0" spc="-221">
                <a:solidFill>
                  <a:srgbClr val="000000"/>
                </a:solidFill>
                <a:latin typeface="Arial" pitchFamily="0" charset="1"/>
              </a:rPr>
              <a:t>on</a:t>
            </a:r>
            <a:r>
              <a:rPr lang="en-US" sz="1300" baseline="0" b="0" i="0" dirty="0" spc="53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00" baseline="0" b="0" i="0" dirty="0" spc="-281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300" baseline="0" b="0" i="0" dirty="0" spc="-216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300" baseline="0" b="0" i="0" dirty="0" spc="564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300" baseline="0" b="0" i="0" dirty="0" spc="-205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300" baseline="0" b="0" i="0" dirty="0" spc="-123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300" baseline="0" b="0" i="0" dirty="0" spc="-205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00" baseline="0" b="0" i="0" dirty="0" spc="-184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300" baseline="0" b="0" i="0" dirty="0" spc="-205">
                <a:solidFill>
                  <a:srgbClr val="000000"/>
                </a:solidFill>
                <a:latin typeface="Arial" pitchFamily="0" charset="1"/>
              </a:rPr>
              <a:t>en</a:t>
            </a:r>
            <a:r>
              <a:rPr lang="en-US" sz="1300" baseline="0" b="0" i="0" dirty="0" spc="618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00" baseline="0" b="0" i="0" dirty="0" spc="-266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300" baseline="0" b="0" i="0" dirty="0" spc="-82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00" baseline="0" b="0" i="0" dirty="0" spc="-184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300" baseline="0" b="0" i="0" dirty="0" spc="-205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300" baseline="0" b="0" i="0" dirty="0" spc="-82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00" baseline="0" b="0" i="0" dirty="0" spc="-205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300" baseline="0" b="0" i="0" dirty="0" spc="714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300" baseline="0" b="0" i="0" dirty="0" spc="-118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00" baseline="0" b="0" i="0" dirty="0" spc="47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00" baseline="0" b="0" i="0" dirty="0" spc="-184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300" baseline="0" b="0" i="0" dirty="0" spc="-204">
                <a:solidFill>
                  <a:srgbClr val="000000"/>
                </a:solidFill>
                <a:latin typeface="Arial" pitchFamily="0" charset="1"/>
              </a:rPr>
              <a:t>pea</a:t>
            </a:r>
            <a:r>
              <a:rPr lang="en-US" sz="1300" baseline="0" b="0" i="0" dirty="0" spc="634">
                <a:solidFill>
                  <a:srgbClr val="000000"/>
                </a:solidFill>
                <a:latin typeface="Arial" pitchFamily="0" charset="1"/>
              </a:rPr>
              <a:t>k</a:t>
            </a:r>
            <a:r>
              <a:rPr lang="en-US" sz="1300" baseline="0" b="0" i="0" dirty="0" spc="-228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300" baseline="0" b="0" i="0" dirty="0" spc="557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300" baseline="0" b="0" i="0" dirty="0" spc="-105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00" baseline="0" b="0" i="0" dirty="0" spc="-211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300" baseline="0" b="0" i="0" dirty="0" spc="57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00" baseline="0" b="0" i="0" dirty="0" spc="-258">
                <a:solidFill>
                  <a:srgbClr val="000000"/>
                </a:solidFill>
                <a:latin typeface="Arial" pitchFamily="0" charset="1"/>
              </a:rPr>
              <a:t>P</a:t>
            </a:r>
            <a:r>
              <a:rPr lang="en-US" sz="1300" baseline="0" b="0" i="0" dirty="0" spc="-215">
                <a:solidFill>
                  <a:srgbClr val="000000"/>
                </a:solidFill>
                <a:latin typeface="Arial" pitchFamily="0" charset="1"/>
              </a:rPr>
              <a:t>ub</a:t>
            </a:r>
            <a:r>
              <a:rPr lang="en-US" sz="1300" baseline="0" b="0" i="0" dirty="0" spc="-85">
                <a:solidFill>
                  <a:srgbClr val="000000"/>
                </a:solidFill>
                <a:latin typeface="Arial" pitchFamily="0" charset="1"/>
              </a:rPr>
              <a:t>li</a:t>
            </a:r>
            <a:r>
              <a:rPr lang="en-US" sz="1300" baseline="0" b="0" i="0" dirty="0" spc="706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300" baseline="0" b="0" i="0" dirty="0" spc="-28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300" baseline="0" b="0" i="0" dirty="0" spc="-215">
                <a:solidFill>
                  <a:srgbClr val="000000"/>
                </a:solidFill>
                <a:latin typeface="Arial" pitchFamily="0" charset="1"/>
              </a:rPr>
              <a:t>ea</a:t>
            </a:r>
            <a:r>
              <a:rPr lang="en-US" sz="1300" baseline="0" b="0" i="0" dirty="0" spc="-129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300" baseline="0" b="0" i="0" dirty="0" spc="-86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00" baseline="0" b="0" i="0" dirty="0" spc="-215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300" baseline="0" b="0" i="0" dirty="0" spc="719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300" baseline="0" b="0" i="0" dirty="0" spc="-262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300" baseline="0" b="0" i="0" dirty="0" spc="-202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300" baseline="0" b="0" i="0" dirty="0" spc="543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300" baseline="0" b="0" i="0" dirty="0" spc="-188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300" baseline="0" b="0" i="0" dirty="0" spc="-83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300" baseline="0" b="0" i="0" dirty="0" spc="-209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00" baseline="0" b="0" i="0" dirty="0" spc="-188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300" baseline="0" b="0" i="0" dirty="0" spc="-209">
                <a:solidFill>
                  <a:srgbClr val="000000"/>
                </a:solidFill>
                <a:latin typeface="Arial" pitchFamily="0" charset="1"/>
              </a:rPr>
              <a:t>ed</a:t>
            </a:r>
            <a:r>
              <a:rPr lang="en-US" sz="1300" baseline="0" b="0" i="0" dirty="0" spc="-209">
                <a:solidFill>
                  <a:srgbClr val="000000"/>
                </a:solidFill>
                <a:latin typeface="Arial" pitchFamily="0" charset="1"/>
              </a:rPr>
              <a:t>.</a:t>
            </a:r>
          </a:p>
          <a:p>
            <a:pPr marL="259079">
              <a:lnSpc>
                <a:spcPts val="2128"/>
              </a:lnSpc>
              <a:tabLst>
                <a:tab pos="472439" algn="l"/>
                <a:tab pos="911351" algn="l"/>
                <a:tab pos="1746502" algn="l"/>
                <a:tab pos="2237230" algn="l"/>
                <a:tab pos="2499358" algn="l"/>
                <a:tab pos="2968751" algn="l"/>
                <a:tab pos="3346702" algn="l"/>
                <a:tab pos="4285487" algn="l"/>
              </a:tabLst>
            </a:pPr>
            <a:r>
              <a:rPr lang="en-US" sz="600" baseline="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600" baseline="0" b="0" i="0" dirty="0" spc="0">
                <a:solidFill>
                  <a:srgbClr val="000000"/>
                </a:solidFill>
                <a:latin typeface="Arial" pitchFamily="0" charset="1"/>
              </a:rPr>
              <a:t>n	</a:t>
            </a:r>
            <a:r>
              <a:rPr lang="en-US" sz="757" baseline="-4800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757" baseline="-4800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757" baseline="-4800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757" baseline="-4800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757" baseline="-4800" b="0" i="0" dirty="0" spc="0">
                <a:solidFill>
                  <a:srgbClr val="000000"/>
                </a:solidFill>
                <a:latin typeface="Arial" pitchFamily="0" charset="1"/>
              </a:rPr>
              <a:t>on	</a:t>
            </a:r>
            <a:r>
              <a:rPr lang="en-US" sz="909" baseline="3999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9" baseline="3999" b="0" i="0" dirty="0" spc="455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909" baseline="3999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9" baseline="3999" b="0" i="0" dirty="0" spc="0">
                <a:solidFill>
                  <a:srgbClr val="000000"/>
                </a:solidFill>
                <a:latin typeface="Arial" pitchFamily="0" charset="1"/>
              </a:rPr>
              <a:t>upe</a:t>
            </a:r>
            <a:r>
              <a:rPr lang="en-US" sz="909" baseline="3999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909" baseline="3999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909" baseline="3999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909" baseline="3999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909" baseline="3999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909" baseline="3999" b="0" i="0" dirty="0" spc="0">
                <a:solidFill>
                  <a:srgbClr val="000000"/>
                </a:solidFill>
                <a:latin typeface="Arial" pitchFamily="0" charset="1"/>
              </a:rPr>
              <a:t>r	</a:t>
            </a:r>
            <a:r>
              <a:rPr lang="en-US" sz="1212" baseline="-15000" b="0" i="0" dirty="0" spc="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212" baseline="-15000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12" baseline="-15000" b="0" i="0" dirty="0" spc="0">
                <a:solidFill>
                  <a:srgbClr val="000000"/>
                </a:solidFill>
                <a:latin typeface="Arial" pitchFamily="0" charset="1"/>
              </a:rPr>
              <a:t>ck</a:t>
            </a:r>
            <a:r>
              <a:rPr lang="en-US" sz="1212" baseline="-15000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12" baseline="-15000" b="0" i="0" dirty="0" spc="0">
                <a:solidFill>
                  <a:srgbClr val="000000"/>
                </a:solidFill>
                <a:latin typeface="Arial" pitchFamily="0" charset="1"/>
              </a:rPr>
              <a:t>y	</a:t>
            </a:r>
            <a:r>
              <a:rPr lang="en-US" sz="1060" baseline="10285" b="0" i="0" dirty="0" spc="0">
                <a:solidFill>
                  <a:srgbClr val="000000"/>
                </a:solidFill>
                <a:latin typeface="Arial" pitchFamily="0" charset="1"/>
              </a:rPr>
              <a:t>and	</a:t>
            </a:r>
            <a:r>
              <a:rPr lang="en-US" sz="1363" baseline="-8000" b="0" i="0" dirty="0" spc="0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1363" baseline="-8000" b="0" i="0" dirty="0" spc="468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757" baseline="28799" b="0" i="0" dirty="0" spc="0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757" baseline="28799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757" baseline="287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757" baseline="28799" b="0" i="0" dirty="0" spc="0">
                <a:solidFill>
                  <a:srgbClr val="000000"/>
                </a:solidFill>
                <a:latin typeface="Arial" pitchFamily="0" charset="1"/>
              </a:rPr>
              <a:t>e	</a:t>
            </a:r>
            <a:r>
              <a:rPr lang="en-US" sz="1060" baseline="17142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060" baseline="17142" b="0" i="0" dirty="0" spc="382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909" baseline="23999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909" baseline="23999" b="0" i="0" dirty="0" spc="0">
                <a:solidFill>
                  <a:srgbClr val="000000"/>
                </a:solidFill>
                <a:latin typeface="Arial" pitchFamily="0" charset="1"/>
              </a:rPr>
              <a:t>he	</a:t>
            </a:r>
            <a:r>
              <a:rPr lang="en-US" sz="1060" baseline="24000" b="0" i="0" dirty="0" spc="0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1060" baseline="24000" b="0" i="0" dirty="0" spc="0">
                <a:solidFill>
                  <a:srgbClr val="000000"/>
                </a:solidFill>
                <a:latin typeface="Arial" pitchFamily="0" charset="1"/>
              </a:rPr>
              <a:t>oa</a:t>
            </a:r>
            <a:r>
              <a:rPr lang="en-US" sz="1060" baseline="24000" b="0" i="0" dirty="0" spc="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060" baseline="24000" b="0" i="0" dirty="0" spc="0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060" baseline="24000" b="0" i="0" dirty="0" spc="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60" baseline="24000" b="0" i="0" dirty="0" spc="534">
                <a:solidFill>
                  <a:srgbClr val="000000"/>
                </a:solidFill>
                <a:latin typeface="Arial" pitchFamily="0" charset="1"/>
              </a:rPr>
              <a:t>(</a:t>
            </a:r>
            <a:r>
              <a:rPr lang="en-US" sz="1060" baseline="27428" b="0" i="0" dirty="0" spc="481">
                <a:solidFill>
                  <a:srgbClr val="000000"/>
                </a:solidFill>
                <a:latin typeface="Arial" pitchFamily="0" charset="1"/>
              </a:rPr>
              <a:t>5</a:t>
            </a:r>
            <a:r>
              <a:rPr lang="en-US" sz="757" baseline="38399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757" baseline="38399" b="0" i="0" dirty="0" spc="0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757" baseline="38399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757" baseline="38399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757" baseline="38399" b="0" i="0" dirty="0" spc="0">
                <a:solidFill>
                  <a:srgbClr val="000000"/>
                </a:solidFill>
                <a:latin typeface="Arial" pitchFamily="0" charset="1"/>
              </a:rPr>
              <a:t>)</a:t>
            </a:r>
            <a:r>
              <a:rPr lang="en-US" sz="757" baseline="38399" b="0" i="0" dirty="0" spc="0">
                <a:solidFill>
                  <a:srgbClr val="000000"/>
                </a:solidFill>
                <a:latin typeface="Arial" pitchFamily="0" charset="1"/>
              </a:rPr>
              <a:t>, 	</a:t>
            </a:r>
            <a:r>
              <a:rPr lang="en-US" sz="1363" baseline="21333" b="0" i="0" dirty="0" spc="0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363" baseline="21333" b="0" i="0" dirty="0" spc="0">
                <a:solidFill>
                  <a:srgbClr val="000000"/>
                </a:solidFill>
                <a:latin typeface="Arial" pitchFamily="0" charset="1"/>
              </a:rPr>
              <a:t>oun</a:t>
            </a:r>
            <a:r>
              <a:rPr lang="en-US" sz="1363" baseline="21333" b="0" i="0" dirty="0" spc="559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363" baseline="21333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63" baseline="21333" b="0" i="0" dirty="0" spc="517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363" baseline="21333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21333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363" baseline="21333" b="0" i="0" dirty="0" spc="473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63" baseline="21333" b="0" i="0" dirty="0" spc="0">
                <a:solidFill>
                  <a:srgbClr val="000000"/>
                </a:solidFill>
                <a:latin typeface="Arial" pitchFamily="0" charset="1"/>
              </a:rPr>
              <a:t>ba</a:t>
            </a:r>
            <a:r>
              <a:rPr lang="en-US" sz="1363" baseline="21333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363" baseline="21333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21333" b="0" i="0" dirty="0" spc="51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363" baseline="21333" b="0" i="0" dirty="0" spc="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363" baseline="21333" b="0" i="0" dirty="0" spc="323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363" baseline="21333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21333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363" baseline="21333" b="0" i="0" dirty="0" spc="521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363" baseline="21333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21333" b="0" i="0" dirty="0" spc="0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363" baseline="21333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21333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21333" b="0" i="0" dirty="0" spc="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363" baseline="21333" b="0" i="0" dirty="0" spc="0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363" baseline="21333" b="0" i="0" dirty="0" spc="509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363" baseline="21333" b="0" i="0" dirty="0" spc="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363" baseline="21333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21333" b="0" i="0" dirty="0" spc="0">
                <a:solidFill>
                  <a:srgbClr val="000000"/>
                </a:solidFill>
                <a:latin typeface="Arial" pitchFamily="0" charset="1"/>
              </a:rPr>
              <a:t>ud</a:t>
            </a:r>
            <a:r>
              <a:rPr lang="en-US" sz="1363" baseline="21333" b="0" i="0" dirty="0" spc="560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363" baseline="21333" b="0" i="0" dirty="0" spc="0">
                <a:solidFill>
                  <a:srgbClr val="000000"/>
                </a:solidFill>
                <a:latin typeface="Arial" pitchFamily="0" charset="1"/>
              </a:rPr>
              <a:t>98</a:t>
            </a:r>
            <a:r>
              <a:rPr lang="en-US" sz="1363" baseline="21333" b="0" i="0" dirty="0" spc="116">
                <a:solidFill>
                  <a:srgbClr val="000000"/>
                </a:solidFill>
                <a:latin typeface="Arial" pitchFamily="0" charset="1"/>
              </a:rPr>
              <a:t>-</a:t>
            </a:r>
            <a:r>
              <a:rPr lang="en-US" sz="1363" baseline="21333" b="0" i="0" dirty="0" spc="0">
                <a:solidFill>
                  <a:srgbClr val="000000"/>
                </a:solidFill>
                <a:latin typeface="Arial" pitchFamily="0" charset="1"/>
              </a:rPr>
              <a:t>29</a:t>
            </a:r>
            <a:r>
              <a:rPr lang="en-US" sz="1363" baseline="21333" b="0" i="0" dirty="0" spc="0">
                <a:solidFill>
                  <a:srgbClr val="000000"/>
                </a:solidFill>
                <a:latin typeface="Arial" pitchFamily="0" charset="1"/>
              </a:rPr>
              <a:t>.</a:t>
            </a:r>
            <a:r>
              <a:rPr lang="en-US" sz="1363" baseline="21333" b="0" i="0" dirty="0" spc="32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363" baseline="21333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363" baseline="21333" b="0" i="0" dirty="0" spc="0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1363" baseline="21333" b="0" i="0" dirty="0" spc="0">
                <a:solidFill>
                  <a:srgbClr val="000000"/>
                </a:solidFill>
                <a:latin typeface="Arial" pitchFamily="0" charset="1"/>
              </a:rPr>
              <a:t>t</a:t>
            </a:r>
          </a:p>
          <a:p>
            <a:pPr marL="259079">
              <a:lnSpc>
                <a:spcPts val="1234"/>
              </a:lnSpc>
            </a:pPr>
            <a:r>
              <a:rPr lang="en-US" sz="1200" baseline="0" b="0" i="0" dirty="0" spc="-79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59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43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9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5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135">
                <a:solidFill>
                  <a:srgbClr val="000000"/>
                </a:solidFill>
                <a:latin typeface="Arial" pitchFamily="0" charset="1"/>
              </a:rPr>
              <a:t>z</a:t>
            </a:r>
            <a:r>
              <a:rPr lang="en-US" sz="1200" baseline="0" b="0" i="0" dirty="0" spc="-150">
                <a:solidFill>
                  <a:srgbClr val="000000"/>
                </a:solidFill>
                <a:latin typeface="Arial" pitchFamily="0" charset="1"/>
              </a:rPr>
              <a:t>on</a:t>
            </a:r>
            <a:r>
              <a:rPr lang="en-US" sz="1200" baseline="0" b="0" i="0" dirty="0" spc="545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156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35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141">
                <a:solidFill>
                  <a:srgbClr val="000000"/>
                </a:solidFill>
                <a:latin typeface="Arial" pitchFamily="0" charset="1"/>
              </a:rPr>
              <a:t>app</a:t>
            </a:r>
            <a:r>
              <a:rPr lang="en-US" sz="1200" baseline="0" b="0" i="0" dirty="0" spc="-56">
                <a:solidFill>
                  <a:srgbClr val="000000"/>
                </a:solidFill>
                <a:latin typeface="Arial" pitchFamily="0" charset="1"/>
              </a:rPr>
              <a:t>li</a:t>
            </a:r>
            <a:r>
              <a:rPr lang="en-US" sz="1200" baseline="0" b="0" i="0" dirty="0" spc="-141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625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-69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200" baseline="0" b="0" i="0" dirty="0" spc="-139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332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81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1200" baseline="0" b="0" i="0" dirty="0" spc="372">
                <a:solidFill>
                  <a:srgbClr val="000000"/>
                </a:solidFill>
                <a:latin typeface="Arial" pitchFamily="0" charset="1"/>
              </a:rPr>
              <a:t>y</a:t>
            </a:r>
            <a:r>
              <a:rPr lang="en-US" sz="1200" baseline="0" b="0" i="0" dirty="0" spc="-246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200" baseline="0" b="0" i="0" dirty="0" spc="-58">
                <a:solidFill>
                  <a:srgbClr val="000000"/>
                </a:solidFill>
                <a:latin typeface="Arial" pitchFamily="0" charset="1"/>
              </a:rPr>
              <a:t>illi</a:t>
            </a:r>
            <a:r>
              <a:rPr lang="en-US" sz="1200" baseline="0" b="0" i="0" dirty="0" spc="-145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600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200" baseline="0" b="0" i="0" dirty="0" spc="-205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-158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-205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200" baseline="0" b="0" i="0" dirty="0" spc="-158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63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00" baseline="0" b="0" i="0" dirty="0" spc="541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00" baseline="0" b="0" i="0" dirty="0" spc="-218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200" baseline="0" b="0" i="0" dirty="0" spc="-67">
                <a:solidFill>
                  <a:srgbClr val="000000"/>
                </a:solidFill>
                <a:latin typeface="Arial" pitchFamily="0" charset="1"/>
              </a:rPr>
              <a:t>il</a:t>
            </a:r>
            <a:r>
              <a:rPr lang="en-US" sz="1200" baseline="0" b="0" i="0" dirty="0" spc="481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00" baseline="0" b="0" i="0" dirty="0" spc="-150">
                <a:solidFill>
                  <a:srgbClr val="000000"/>
                </a:solidFill>
                <a:latin typeface="Arial" pitchFamily="0" charset="1"/>
              </a:rPr>
              <a:t>no</a:t>
            </a:r>
            <a:r>
              <a:rPr lang="en-US" sz="1200" baseline="0" b="0" i="0" dirty="0" spc="38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58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1200" baseline="0" b="0" i="0" dirty="0" spc="-142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200" baseline="0" b="0" i="0" dirty="0" spc="439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354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-125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55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39">
                <a:solidFill>
                  <a:srgbClr val="000000"/>
                </a:solidFill>
                <a:latin typeface="Arial" pitchFamily="0" charset="1"/>
              </a:rPr>
              <a:t>gn</a:t>
            </a:r>
            <a:r>
              <a:rPr lang="en-US" sz="1200" baseline="0" b="0" i="0" dirty="0" spc="-55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69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200" baseline="0" b="0" i="0" dirty="0" spc="-55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25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00" baseline="0" b="0" i="0" dirty="0" spc="-139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200" baseline="0" b="0" i="0" dirty="0" spc="60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42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71">
                <a:solidFill>
                  <a:srgbClr val="000000"/>
                </a:solidFill>
                <a:latin typeface="Arial" pitchFamily="0" charset="1"/>
              </a:rPr>
              <a:t>ff</a:t>
            </a:r>
            <a:r>
              <a:rPr lang="en-US" sz="1200" baseline="0" b="0" i="0" dirty="0" spc="-142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128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00" baseline="0" b="0" i="0" dirty="0" spc="452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82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374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200" baseline="0" b="0" i="0" dirty="0" spc="-75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5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387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133">
                <a:solidFill>
                  <a:srgbClr val="000000"/>
                </a:solidFill>
                <a:latin typeface="Arial" pitchFamily="0" charset="1"/>
              </a:rPr>
              <a:t>en</a:t>
            </a:r>
            <a:r>
              <a:rPr lang="en-US" sz="1200" baseline="0" b="0" i="0" dirty="0" spc="-119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200" baseline="0" b="0" i="0" dirty="0" spc="-53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79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33">
                <a:solidFill>
                  <a:srgbClr val="000000"/>
                </a:solidFill>
                <a:latin typeface="Arial" pitchFamily="0" charset="1"/>
              </a:rPr>
              <a:t>on</a:t>
            </a:r>
            <a:r>
              <a:rPr lang="en-US" sz="1200" baseline="0" b="0" i="0" dirty="0" spc="-199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200" baseline="0" b="0" i="0" dirty="0" spc="-133">
                <a:solidFill>
                  <a:srgbClr val="000000"/>
                </a:solidFill>
                <a:latin typeface="Arial" pitchFamily="0" charset="1"/>
              </a:rPr>
              <a:t>en</a:t>
            </a:r>
            <a:r>
              <a:rPr lang="en-US" sz="1200" baseline="0" b="0" i="0" dirty="0" spc="-66">
                <a:solidFill>
                  <a:srgbClr val="000000"/>
                </a:solidFill>
                <a:latin typeface="Arial" pitchFamily="0" charset="1"/>
              </a:rPr>
              <a:t>t,</a:t>
            </a:r>
            <a:r>
              <a:rPr lang="en-US" sz="1200" baseline="0" b="0" i="0" dirty="0" spc="445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200" baseline="0" b="0" i="0" dirty="0" spc="-159">
                <a:solidFill>
                  <a:srgbClr val="000000"/>
                </a:solidFill>
                <a:latin typeface="Arial" pitchFamily="0" charset="1"/>
              </a:rPr>
              <a:t>an</a:t>
            </a:r>
            <a:r>
              <a:rPr lang="en-US" sz="1200" baseline="0" b="0" i="0" dirty="0" spc="468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-6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34">
                <a:solidFill>
                  <a:srgbClr val="000000"/>
                </a:solidFill>
                <a:latin typeface="Arial" pitchFamily="0" charset="1"/>
              </a:rPr>
              <a:t>he</a:t>
            </a:r>
            <a:r>
              <a:rPr lang="en-US" sz="1200" baseline="0" b="0" i="0" dirty="0" spc="-8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3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67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200" baseline="0" b="0" i="0" dirty="0" spc="-134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-8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609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354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-147">
                <a:solidFill>
                  <a:srgbClr val="000000"/>
                </a:solidFill>
                <a:latin typeface="Arial" pitchFamily="0" charset="1"/>
              </a:rPr>
              <a:t>nega</a:t>
            </a:r>
            <a:r>
              <a:rPr lang="en-US" sz="1200" baseline="0" b="0" i="0" dirty="0" spc="-73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59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32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200" baseline="0" b="0" i="0" dirty="0" spc="-132">
                <a:solidFill>
                  <a:srgbClr val="000000"/>
                </a:solidFill>
                <a:latin typeface="Arial" pitchFamily="0" charset="1"/>
              </a:rPr>
              <a:t>e</a:t>
            </a:r>
          </a:p>
          <a:p>
            <a:pPr marL="259079">
              <a:lnSpc>
                <a:spcPts val="1127"/>
              </a:lnSpc>
            </a:pPr>
            <a:r>
              <a:rPr lang="en-US" sz="1200" baseline="0" b="0" i="0" dirty="0" spc="-152">
                <a:solidFill>
                  <a:srgbClr val="000000"/>
                </a:solidFill>
                <a:latin typeface="Arial" pitchFamily="0" charset="1"/>
              </a:rPr>
              <a:t>de</a:t>
            </a:r>
            <a:r>
              <a:rPr lang="en-US" sz="1200" baseline="0" b="0" i="0" dirty="0" spc="-137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00" baseline="0" b="0" i="0" dirty="0" spc="-60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00" baseline="0" b="0" i="0" dirty="0" spc="-152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-91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52">
                <a:solidFill>
                  <a:srgbClr val="000000"/>
                </a:solidFill>
                <a:latin typeface="Arial" pitchFamily="0" charset="1"/>
              </a:rPr>
              <a:t>a</a:t>
            </a:r>
            <a:r>
              <a:rPr lang="en-US" sz="1200" baseline="0" b="0" i="0" dirty="0" spc="-76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60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52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847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200" baseline="0" b="0" i="0" dirty="0" spc="-148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165">
                <a:solidFill>
                  <a:srgbClr val="000000"/>
                </a:solidFill>
                <a:latin typeface="Arial" pitchFamily="0" charset="1"/>
              </a:rPr>
              <a:t>ha</a:t>
            </a:r>
            <a:r>
              <a:rPr lang="en-US" sz="1200" baseline="0" b="0" i="0" dirty="0" spc="-65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00" baseline="0" b="0" i="0" dirty="0" spc="591">
                <a:solidFill>
                  <a:srgbClr val="000000"/>
                </a:solidFill>
                <a:latin typeface="Arial" pitchFamily="0" charset="1"/>
              </a:rPr>
              <a:t>l</a:t>
            </a:r>
            <a:r>
              <a:rPr lang="en-US" sz="1200" baseline="0" b="0" i="0" dirty="0" spc="-180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1200" baseline="0" b="0" i="0" dirty="0" spc="51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62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41">
                <a:solidFill>
                  <a:srgbClr val="000000"/>
                </a:solidFill>
                <a:latin typeface="Arial" pitchFamily="0" charset="1"/>
              </a:rPr>
              <a:t>ss</a:t>
            </a:r>
            <a:r>
              <a:rPr lang="en-US" sz="1200" baseline="0" b="0" i="0" dirty="0" spc="-157">
                <a:solidFill>
                  <a:srgbClr val="000000"/>
                </a:solidFill>
                <a:latin typeface="Arial" pitchFamily="0" charset="1"/>
              </a:rPr>
              <a:t>ue</a:t>
            </a:r>
            <a:r>
              <a:rPr lang="en-US" sz="1200" baseline="0" b="0" i="0" dirty="0" spc="590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-204">
                <a:solidFill>
                  <a:srgbClr val="000000"/>
                </a:solidFill>
                <a:latin typeface="Arial" pitchFamily="0" charset="1"/>
              </a:rPr>
              <a:t>w</a:t>
            </a:r>
            <a:r>
              <a:rPr lang="en-US" sz="1200" baseline="0" b="0" i="0" dirty="0" spc="-62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78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457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-75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5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485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79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200" baseline="0" b="0" i="0" dirty="0" spc="-63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58">
                <a:solidFill>
                  <a:srgbClr val="000000"/>
                </a:solidFill>
                <a:latin typeface="Arial" pitchFamily="0" charset="1"/>
              </a:rPr>
              <a:t>nd</a:t>
            </a:r>
            <a:r>
              <a:rPr lang="en-US" sz="1200" baseline="0" b="0" i="0" dirty="0" spc="-63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58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200" baseline="0" b="0" i="0" dirty="0" spc="665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200" baseline="0" b="0" i="0" dirty="0" spc="-150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167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407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78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200" baseline="0" b="0" i="0" dirty="0" spc="-157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-94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78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542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-85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446">
                <a:solidFill>
                  <a:srgbClr val="000000"/>
                </a:solidFill>
                <a:latin typeface="Arial" pitchFamily="0" charset="1"/>
              </a:rPr>
              <a:t>n</a:t>
            </a:r>
            <a:r>
              <a:rPr lang="en-US" sz="1200" baseline="0" b="0" i="0" dirty="0" spc="-8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6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484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225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200" baseline="0" b="0" i="0" dirty="0" spc="-15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225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200" baseline="0" b="0" i="0" dirty="0" spc="-15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-9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50">
                <a:solidFill>
                  <a:srgbClr val="000000"/>
                </a:solidFill>
                <a:latin typeface="Arial" pitchFamily="0" charset="1"/>
              </a:rPr>
              <a:t>andu</a:t>
            </a:r>
            <a:r>
              <a:rPr lang="en-US" sz="1200" baseline="0" b="0" i="0" dirty="0" spc="895">
                <a:solidFill>
                  <a:srgbClr val="000000"/>
                </a:solidFill>
                <a:latin typeface="Arial" pitchFamily="0" charset="1"/>
              </a:rPr>
              <a:t>m</a:t>
            </a:r>
            <a:r>
              <a:rPr lang="en-US" sz="1200" baseline="0" b="0" i="0" dirty="0" spc="-92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379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-80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60">
                <a:solidFill>
                  <a:srgbClr val="000000"/>
                </a:solidFill>
                <a:latin typeface="Arial" pitchFamily="0" charset="1"/>
              </a:rPr>
              <a:t>h</a:t>
            </a:r>
            <a:r>
              <a:rPr lang="en-US" sz="1200" baseline="0" b="0" i="0" dirty="0" spc="532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-200">
                <a:solidFill>
                  <a:srgbClr val="000000"/>
                </a:solidFill>
                <a:latin typeface="Arial" pitchFamily="0" charset="1"/>
              </a:rPr>
              <a:t>B</a:t>
            </a:r>
            <a:r>
              <a:rPr lang="en-US" sz="1200" baseline="0" b="0" i="0" dirty="0" spc="-167">
                <a:solidFill>
                  <a:srgbClr val="000000"/>
                </a:solidFill>
                <a:latin typeface="Arial" pitchFamily="0" charset="1"/>
              </a:rPr>
              <a:t>oa</a:t>
            </a:r>
            <a:r>
              <a:rPr lang="en-US" sz="1200" baseline="0" b="0" i="0" dirty="0" spc="-100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623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-138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383">
                <a:solidFill>
                  <a:srgbClr val="000000"/>
                </a:solidFill>
                <a:latin typeface="Arial" pitchFamily="0" charset="1"/>
              </a:rPr>
              <a:t>f</a:t>
            </a:r>
            <a:r>
              <a:rPr lang="en-US" sz="1200" baseline="0" b="0" i="0" dirty="0" spc="-179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149">
                <a:solidFill>
                  <a:srgbClr val="000000"/>
                </a:solidFill>
                <a:latin typeface="Arial" pitchFamily="0" charset="1"/>
              </a:rPr>
              <a:t>upe</a:t>
            </a:r>
            <a:r>
              <a:rPr lang="en-US" sz="1200" baseline="0" b="0" i="0" dirty="0" spc="-89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34">
                <a:solidFill>
                  <a:srgbClr val="000000"/>
                </a:solidFill>
                <a:latin typeface="Arial" pitchFamily="0" charset="1"/>
              </a:rPr>
              <a:t>v</a:t>
            </a:r>
            <a:r>
              <a:rPr lang="en-US" sz="1200" baseline="0" b="0" i="0" dirty="0" spc="-59">
                <a:solidFill>
                  <a:srgbClr val="000000"/>
                </a:solidFill>
                <a:latin typeface="Arial" pitchFamily="0" charset="1"/>
              </a:rPr>
              <a:t>i</a:t>
            </a:r>
            <a:r>
              <a:rPr lang="en-US" sz="1200" baseline="0" b="0" i="0" dirty="0" spc="-134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149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-89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846">
                <a:solidFill>
                  <a:srgbClr val="000000"/>
                </a:solidFill>
                <a:latin typeface="Arial" pitchFamily="0" charset="1"/>
              </a:rPr>
              <a:t>s</a:t>
            </a:r>
            <a:r>
              <a:rPr lang="en-US" sz="1200" baseline="0" b="0" i="0" dirty="0" spc="-159">
                <a:solidFill>
                  <a:srgbClr val="000000"/>
                </a:solidFill>
                <a:latin typeface="Arial" pitchFamily="0" charset="1"/>
              </a:rPr>
              <a:t>da</a:t>
            </a:r>
            <a:r>
              <a:rPr lang="en-US" sz="1200" baseline="0" b="0" i="0" dirty="0" spc="-79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59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200" baseline="0" b="0" i="0" dirty="0" spc="593">
                <a:solidFill>
                  <a:srgbClr val="000000"/>
                </a:solidFill>
                <a:latin typeface="Arial" pitchFamily="0" charset="1"/>
              </a:rPr>
              <a:t>d</a:t>
            </a:r>
            <a:r>
              <a:rPr lang="en-US" sz="1200" baseline="0" b="0" i="0" dirty="0" spc="-200">
                <a:solidFill>
                  <a:srgbClr val="000000"/>
                </a:solidFill>
                <a:latin typeface="Arial" pitchFamily="0" charset="1"/>
              </a:rPr>
              <a:t>O</a:t>
            </a:r>
            <a:r>
              <a:rPr lang="en-US" sz="1200" baseline="0" b="0" i="0" dirty="0" spc="-128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1200" baseline="0" b="0" i="0" dirty="0" spc="-71">
                <a:solidFill>
                  <a:srgbClr val="000000"/>
                </a:solidFill>
                <a:latin typeface="Arial" pitchFamily="0" charset="1"/>
              </a:rPr>
              <a:t>t</a:t>
            </a:r>
            <a:r>
              <a:rPr lang="en-US" sz="1200" baseline="0" b="0" i="0" dirty="0" spc="-143">
                <a:solidFill>
                  <a:srgbClr val="000000"/>
                </a:solidFill>
                <a:latin typeface="Arial" pitchFamily="0" charset="1"/>
              </a:rPr>
              <a:t>obe</a:t>
            </a:r>
            <a:r>
              <a:rPr lang="en-US" sz="1200" baseline="0" b="0" i="0" dirty="0" spc="633">
                <a:solidFill>
                  <a:srgbClr val="000000"/>
                </a:solidFill>
                <a:latin typeface="Arial" pitchFamily="0" charset="1"/>
              </a:rPr>
              <a:t>r</a:t>
            </a:r>
            <a:r>
              <a:rPr lang="en-US" sz="1200" baseline="0" b="0" i="0" dirty="0" spc="-180">
                <a:solidFill>
                  <a:srgbClr val="000000"/>
                </a:solidFill>
                <a:latin typeface="Arial" pitchFamily="0" charset="1"/>
              </a:rPr>
              <a:t>29</a:t>
            </a:r>
            <a:r>
              <a:rPr lang="en-US" sz="1200" baseline="0" b="0" i="0" dirty="0" spc="-180">
                <a:solidFill>
                  <a:srgbClr val="000000"/>
                </a:solidFill>
                <a:latin typeface="Arial" pitchFamily="0" charset="1"/>
              </a:rPr>
              <a:t>,</a:t>
            </a:r>
          </a:p>
          <a:p>
            <a:pPr marL="271272">
              <a:lnSpc>
                <a:spcPts val="1048"/>
              </a:lnSpc>
            </a:pP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1998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.</a:t>
            </a:r>
          </a:p>
        </p:txBody>
      </p:sp>
      <p:sp>
        <p:nvSpPr>
          <p:cNvPr id="115" name="Rectangle 115"/>
          <p:cNvSpPr/>
          <p:nvPr/>
        </p:nvSpPr>
        <p:spPr>
          <a:xfrm rot="0" flipH="0" flipV="0">
            <a:off x="7290816" y="12094642"/>
            <a:ext cx="114709" cy="822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c</a:t>
            </a: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h</a:t>
            </a:r>
          </a:p>
        </p:txBody>
      </p:sp>
      <p:sp>
        <p:nvSpPr>
          <p:cNvPr id="116" name="Rectangle 116"/>
          <p:cNvSpPr/>
          <p:nvPr/>
        </p:nvSpPr>
        <p:spPr>
          <a:xfrm rot="0" flipH="0" flipV="0">
            <a:off x="539495" y="12122074"/>
            <a:ext cx="6735522" cy="12490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3169919" algn="l"/>
                <a:tab pos="3645407" algn="l"/>
                <a:tab pos="6678168" algn="l"/>
                <a:tab pos="6678168" algn="l"/>
              </a:tabLst>
            </a:pPr>
            <a:r>
              <a:rPr lang="en-US" sz="700" baseline="0" b="0" i="0" dirty="0" spc="0">
                <a:solidFill>
                  <a:srgbClr val="000000"/>
                </a:solidFill>
                <a:latin typeface="Arial" pitchFamily="0" charset="1"/>
              </a:rPr>
              <a:t>11</a:t>
            </a:r>
            <a:r>
              <a:rPr lang="en-US" sz="700" baseline="0" b="0" i="0" dirty="0" spc="327">
                <a:solidFill>
                  <a:srgbClr val="000000"/>
                </a:solidFill>
                <a:latin typeface="Arial" pitchFamily="0" charset="1"/>
              </a:rPr>
              <a:t>/</a:t>
            </a:r>
            <a:r>
              <a:rPr lang="en-US" sz="909" baseline="7999" b="0" i="0" dirty="0" spc="0">
                <a:solidFill>
                  <a:srgbClr val="000000"/>
                </a:solidFill>
                <a:latin typeface="Arial" pitchFamily="0" charset="1"/>
              </a:rPr>
              <a:t>24</a:t>
            </a:r>
            <a:r>
              <a:rPr lang="en-US" sz="909" baseline="7999" b="0" i="0" dirty="0" spc="329">
                <a:solidFill>
                  <a:srgbClr val="000000"/>
                </a:solidFill>
                <a:latin typeface="Arial" pitchFamily="0" charset="1"/>
              </a:rPr>
              <a:t>/</a:t>
            </a:r>
            <a:r>
              <a:rPr lang="en-US" sz="1060" baseline="6857" b="0" i="0" dirty="0" spc="0">
                <a:solidFill>
                  <a:srgbClr val="000000"/>
                </a:solidFill>
                <a:latin typeface="Arial" pitchFamily="0" charset="1"/>
              </a:rPr>
              <a:t>98	</a:t>
            </a:r>
            <a:r>
              <a:rPr lang="en-US" sz="1060" baseline="37714" b="0" i="0" dirty="0" spc="0">
                <a:solidFill>
                  <a:srgbClr val="000000"/>
                </a:solidFill>
                <a:latin typeface="Arial" pitchFamily="0" charset="1"/>
              </a:rPr>
              <a:t>PA</a:t>
            </a:r>
            <a:r>
              <a:rPr lang="en-US" sz="1060" baseline="37714" b="0" i="0" dirty="0" spc="0">
                <a:solidFill>
                  <a:srgbClr val="000000"/>
                </a:solidFill>
                <a:latin typeface="Arial" pitchFamily="0" charset="1"/>
              </a:rPr>
              <a:t>G</a:t>
            </a:r>
            <a:r>
              <a:rPr lang="en-US" sz="1060" baseline="37714" b="0" i="0" dirty="0" spc="0">
                <a:solidFill>
                  <a:srgbClr val="000000"/>
                </a:solidFill>
                <a:latin typeface="Arial" pitchFamily="0" charset="1"/>
              </a:rPr>
              <a:t>E</a:t>
            </a:r>
            <a:r>
              <a:rPr lang="en-US" sz="1060" baseline="37714" b="0" i="0" dirty="0" spc="0">
                <a:solidFill>
                  <a:srgbClr val="000000"/>
                </a:solidFill>
                <a:latin typeface="Arial" pitchFamily="0" charset="1"/>
              </a:rPr>
              <a:t> </a:t>
            </a:r>
            <a:r>
              <a:rPr lang="en-US" sz="1060" baseline="37714" b="0" i="0" dirty="0" spc="0">
                <a:solidFill>
                  <a:srgbClr val="000000"/>
                </a:solidFill>
                <a:latin typeface="Arial" pitchFamily="0" charset="1"/>
              </a:rPr>
              <a:t>#	</a:t>
            </a:r>
            <a:r>
              <a:rPr lang="en-US" sz="1060" baseline="44571" b="0" i="0" dirty="0" spc="0">
                <a:solidFill>
                  <a:srgbClr val="000000"/>
                </a:solidFill>
                <a:latin typeface="Arial" pitchFamily="0" charset="1"/>
              </a:rPr>
              <a:t>3	</a:t>
            </a:r>
            <a:r>
              <a:rPr lang="en-US" sz="1060" baseline="48000" b="0" i="0" dirty="0" spc="0">
                <a:solidFill>
                  <a:srgbClr val="000000"/>
                </a:solidFill>
                <a:latin typeface="Arial" pitchFamily="0" charset="1"/>
              </a:rPr>
              <a:t>9	</a:t>
            </a:r>
          </a:p>
        </p:txBody>
      </p:sp>
    </p:spTree>
  </p:cSld>
  <p:clrMapOvr>
    <a:masterClrMapping/>
  </p:clrMapOvr>
</p:sld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Microsoft Office PowerPoint</Application>
  <PresentationFormat>Custom</PresentationFormat>
  <Slides>1</Slides>
  <Notes>0</Notes>
  <HiddenSlides>0</HiddenSlides>
  <ScaleCrop>false</ScaleCrop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</cp:coreProperties>
</file>