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70" r:id="rId7"/>
    <p:sldId id="271" r:id="rId8"/>
    <p:sldId id="272" r:id="rId9"/>
    <p:sldId id="273" r:id="rId10"/>
    <p:sldId id="274" r:id="rId11"/>
    <p:sldId id="262" r:id="rId12"/>
    <p:sldId id="277" r:id="rId13"/>
    <p:sldId id="279" r:id="rId14"/>
    <p:sldId id="280" r:id="rId15"/>
    <p:sldId id="278" r:id="rId16"/>
    <p:sldId id="281" r:id="rId17"/>
    <p:sldId id="283" r:id="rId18"/>
    <p:sldId id="290" r:id="rId19"/>
    <p:sldId id="291" r:id="rId20"/>
    <p:sldId id="292" r:id="rId21"/>
    <p:sldId id="282" r:id="rId22"/>
    <p:sldId id="284" r:id="rId23"/>
    <p:sldId id="287" r:id="rId24"/>
    <p:sldId id="289" r:id="rId25"/>
  </p:sldIdLst>
  <p:sldSz cx="9144000" cy="5143500" type="screen16x9"/>
  <p:notesSz cx="6858000" cy="9144000"/>
  <p:embeddedFontLst>
    <p:embeddedFont>
      <p:font typeface="Helvetica Neue" panose="020B0604020202020204" charset="0"/>
      <p:regular r:id="rId27"/>
      <p:bold r:id="rId28"/>
      <p:italic r:id="rId29"/>
      <p:boldItalic r:id="rId30"/>
    </p:embeddedFont>
    <p:embeddedFont>
      <p:font typeface="Noto Sans Symbols" panose="020B0604020202020204" charset="0"/>
      <p:regular r:id="rId31"/>
      <p:bold r:id="rId32"/>
      <p:italic r:id="rId33"/>
      <p:boldItalic r:id="rId34"/>
    </p:embeddedFont>
    <p:embeddedFont>
      <p:font typeface="Poppins" panose="00000500000000000000" pitchFamily="2" charset="0"/>
      <p:regular r:id="rId35"/>
      <p:bold r:id="rId36"/>
      <p:italic r:id="rId37"/>
      <p:boldItalic r:id="rId38"/>
    </p:embeddedFont>
    <p:embeddedFont>
      <p:font typeface="Poppins ExtraBold" panose="00000900000000000000" pitchFamily="2" charset="0"/>
      <p:bold r:id="rId39"/>
      <p:italic r:id="rId40"/>
      <p:boldItalic r:id="rId41"/>
    </p:embeddedFont>
    <p:embeddedFont>
      <p:font typeface="Trebuchet MS" panose="020B0603020202020204" pitchFamily="3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hztngu6ExzOTHEEZ4r+d+j/y5VX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D4CAAB-9624-9092-EE71-B417189FB70B}" name="Jamie Dorsey" initials="JD" userId="829a509668e32c53" providerId="Windows Live"/>
  <p188:author id="{384ACCEB-5C7D-D911-20AA-1F89163EE839}" name="Courtney Chapple" initials="CC" userId="S::cchapple@rdaconsulting.com::366911d4-6e69-453e-9747-56cf6fc4a2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2ECE014-1026-47DC-A461-6AEB746709A0}">
  <a:tblStyle styleId="{92ECE014-1026-47DC-A461-6AEB746709A0}"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7248FD12-2330-4039-919D-F8C07B83200B}"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62"/>
    <p:restoredTop sz="90799" autoAdjust="0"/>
  </p:normalViewPr>
  <p:slideViewPr>
    <p:cSldViewPr snapToGrid="0">
      <p:cViewPr varScale="1">
        <p:scale>
          <a:sx n="132" d="100"/>
          <a:sy n="132" d="100"/>
        </p:scale>
        <p:origin x="798"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57" Type="http://schemas.openxmlformats.org/officeDocument/2006/relationships/presProps" Target="presProps.xml"/><Relationship Id="rId61"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56"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158eaa9ecc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1158eaa9ecc_0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b9bda27e4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80" name="Google Shape;380;g3b9bda27e4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2" name="Google Shape;21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8a03e2434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0" name="Google Shape;400;g38a03e2434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3" name="Google Shape;41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0" name="Google Shape;420;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sz="11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27" name="Google Shape;42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48" name="Google Shape;448;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a:extLst>
            <a:ext uri="{FF2B5EF4-FFF2-40B4-BE49-F238E27FC236}">
              <a16:creationId xmlns:a16="http://schemas.microsoft.com/office/drawing/2014/main" id="{116D8DD2-8AC8-3556-C5F8-E5F7801E4022}"/>
            </a:ext>
          </a:extLst>
        </p:cNvPr>
        <p:cNvGrpSpPr/>
        <p:nvPr/>
      </p:nvGrpSpPr>
      <p:grpSpPr>
        <a:xfrm>
          <a:off x="0" y="0"/>
          <a:ext cx="0" cy="0"/>
          <a:chOff x="0" y="0"/>
          <a:chExt cx="0" cy="0"/>
        </a:xfrm>
      </p:grpSpPr>
      <p:sp>
        <p:nvSpPr>
          <p:cNvPr id="447" name="Google Shape;447;p57:notes">
            <a:extLst>
              <a:ext uri="{FF2B5EF4-FFF2-40B4-BE49-F238E27FC236}">
                <a16:creationId xmlns:a16="http://schemas.microsoft.com/office/drawing/2014/main" id="{0F969647-A412-D463-988D-F5DCB97DAAD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48" name="Google Shape;448;p57:notes">
            <a:extLst>
              <a:ext uri="{FF2B5EF4-FFF2-40B4-BE49-F238E27FC236}">
                <a16:creationId xmlns:a16="http://schemas.microsoft.com/office/drawing/2014/main" id="{38A90903-1E5F-7AF1-0A0F-B631E0F4B9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3093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a:extLst>
            <a:ext uri="{FF2B5EF4-FFF2-40B4-BE49-F238E27FC236}">
              <a16:creationId xmlns:a16="http://schemas.microsoft.com/office/drawing/2014/main" id="{0F7E8AB5-07F9-C902-D429-004033E4729A}"/>
            </a:ext>
          </a:extLst>
        </p:cNvPr>
        <p:cNvGrpSpPr/>
        <p:nvPr/>
      </p:nvGrpSpPr>
      <p:grpSpPr>
        <a:xfrm>
          <a:off x="0" y="0"/>
          <a:ext cx="0" cy="0"/>
          <a:chOff x="0" y="0"/>
          <a:chExt cx="0" cy="0"/>
        </a:xfrm>
      </p:grpSpPr>
      <p:sp>
        <p:nvSpPr>
          <p:cNvPr id="447" name="Google Shape;447;p57:notes">
            <a:extLst>
              <a:ext uri="{FF2B5EF4-FFF2-40B4-BE49-F238E27FC236}">
                <a16:creationId xmlns:a16="http://schemas.microsoft.com/office/drawing/2014/main" id="{C0920C08-4CF1-0E4D-E62E-A16D88D4943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48" name="Google Shape;448;p57:notes">
            <a:extLst>
              <a:ext uri="{FF2B5EF4-FFF2-40B4-BE49-F238E27FC236}">
                <a16:creationId xmlns:a16="http://schemas.microsoft.com/office/drawing/2014/main" id="{65B33127-5DC3-9496-E295-EF157D343D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616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a:extLst>
            <a:ext uri="{FF2B5EF4-FFF2-40B4-BE49-F238E27FC236}">
              <a16:creationId xmlns:a16="http://schemas.microsoft.com/office/drawing/2014/main" id="{FCF0454C-C53E-149D-685A-7FDBD7A0FFE7}"/>
            </a:ext>
          </a:extLst>
        </p:cNvPr>
        <p:cNvGrpSpPr/>
        <p:nvPr/>
      </p:nvGrpSpPr>
      <p:grpSpPr>
        <a:xfrm>
          <a:off x="0" y="0"/>
          <a:ext cx="0" cy="0"/>
          <a:chOff x="0" y="0"/>
          <a:chExt cx="0" cy="0"/>
        </a:xfrm>
      </p:grpSpPr>
      <p:sp>
        <p:nvSpPr>
          <p:cNvPr id="441" name="Google Shape;441;p26:notes">
            <a:extLst>
              <a:ext uri="{FF2B5EF4-FFF2-40B4-BE49-F238E27FC236}">
                <a16:creationId xmlns:a16="http://schemas.microsoft.com/office/drawing/2014/main" id="{E70B4B4E-193F-1FFE-6311-C908F0F180B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42" name="Google Shape;442;p26:notes">
            <a:extLst>
              <a:ext uri="{FF2B5EF4-FFF2-40B4-BE49-F238E27FC236}">
                <a16:creationId xmlns:a16="http://schemas.microsoft.com/office/drawing/2014/main" id="{4D5DDC69-92BF-A5FF-AC79-DA0C93BA26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0902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42" name="Google Shape;44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6" name="Google Shape;476;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9" name="Google Shape;48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6598b315f6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28650" marR="0" lvl="1" indent="-101600" algn="l" rtl="0">
              <a:lnSpc>
                <a:spcPct val="100000"/>
              </a:lnSpc>
              <a:spcBef>
                <a:spcPts val="0"/>
              </a:spcBef>
              <a:spcAft>
                <a:spcPts val="0"/>
              </a:spcAft>
              <a:buClr>
                <a:srgbClr val="000000"/>
              </a:buClr>
              <a:buSzPts val="1100"/>
              <a:buNone/>
            </a:pPr>
            <a:endParaRPr sz="1100" dirty="0">
              <a:solidFill>
                <a:schemeClr val="dk1"/>
              </a:solidFill>
              <a:latin typeface="Arial"/>
              <a:ea typeface="Arial"/>
              <a:cs typeface="Arial"/>
              <a:sym typeface="Arial"/>
            </a:endParaRPr>
          </a:p>
          <a:p>
            <a:pPr marL="171450" marR="0" lvl="0" indent="-101600" algn="l" rtl="0">
              <a:lnSpc>
                <a:spcPct val="100000"/>
              </a:lnSpc>
              <a:spcBef>
                <a:spcPts val="0"/>
              </a:spcBef>
              <a:spcAft>
                <a:spcPts val="0"/>
              </a:spcAft>
              <a:buClr>
                <a:srgbClr val="000000"/>
              </a:buClr>
              <a:buSzPts val="1100"/>
              <a:buNone/>
            </a:pPr>
            <a:endParaRPr sz="1100" dirty="0">
              <a:solidFill>
                <a:schemeClr val="dk1"/>
              </a:solidFill>
            </a:endParaRPr>
          </a:p>
          <a:p>
            <a:pPr marL="0" marR="0" lvl="0" indent="0" algn="l" rtl="0">
              <a:lnSpc>
                <a:spcPct val="100000"/>
              </a:lnSpc>
              <a:spcBef>
                <a:spcPts val="0"/>
              </a:spcBef>
              <a:spcAft>
                <a:spcPts val="0"/>
              </a:spcAft>
              <a:buClr>
                <a:srgbClr val="000000"/>
              </a:buClr>
              <a:buSzPts val="1100"/>
              <a:buFont typeface="Arial"/>
              <a:buNone/>
            </a:pPr>
            <a:endParaRPr dirty="0"/>
          </a:p>
          <a:p>
            <a:pPr marL="0" lvl="0" indent="0" algn="l" rtl="0">
              <a:lnSpc>
                <a:spcPct val="100000"/>
              </a:lnSpc>
              <a:spcBef>
                <a:spcPts val="0"/>
              </a:spcBef>
              <a:spcAft>
                <a:spcPts val="0"/>
              </a:spcAft>
              <a:buSzPts val="1100"/>
              <a:buNone/>
            </a:pPr>
            <a:endParaRPr dirty="0"/>
          </a:p>
        </p:txBody>
      </p:sp>
      <p:sp>
        <p:nvSpPr>
          <p:cNvPr id="185" name="Google Shape;185;g26598b315f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6598b315f6_0_1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30350" lvl="3" indent="0" algn="l" rtl="0">
              <a:lnSpc>
                <a:spcPct val="100000"/>
              </a:lnSpc>
              <a:spcBef>
                <a:spcPts val="0"/>
              </a:spcBef>
              <a:spcAft>
                <a:spcPts val="0"/>
              </a:spcAft>
              <a:buSzPts val="1100"/>
              <a:buNone/>
            </a:pPr>
            <a:endParaRPr dirty="0"/>
          </a:p>
        </p:txBody>
      </p:sp>
      <p:sp>
        <p:nvSpPr>
          <p:cNvPr id="192" name="Google Shape;192;g26598b315f6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
        <p:nvSpPr>
          <p:cNvPr id="353" name="Google Shape;353;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358" name="Google Shape;35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Google Shape;36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b9bda27e4b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3" name="Google Shape;373;g3b9bda27e4b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100"/>
              <a:buNone/>
            </a:pPr>
            <a:endParaRPr dirty="0">
              <a:solidFill>
                <a:srgbClr val="3F3F3F"/>
              </a:solidFill>
              <a:latin typeface="Helvetica Neue"/>
              <a:ea typeface="Helvetica Neue"/>
              <a:cs typeface="Helvetica Neue"/>
              <a:sym typeface="Helvetica Neue"/>
            </a:endParaRPr>
          </a:p>
          <a:p>
            <a:pPr marL="457200" marR="0" lvl="0" indent="-22860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2"/>
        <p:cNvGrpSpPr/>
        <p:nvPr/>
      </p:nvGrpSpPr>
      <p:grpSpPr>
        <a:xfrm>
          <a:off x="0" y="0"/>
          <a:ext cx="0" cy="0"/>
          <a:chOff x="0" y="0"/>
          <a:chExt cx="0" cy="0"/>
        </a:xfrm>
      </p:grpSpPr>
      <p:sp>
        <p:nvSpPr>
          <p:cNvPr id="23" name="Google Shape;23;p27"/>
          <p:cNvSpPr txBox="1">
            <a:spLocks noGrp="1"/>
          </p:cNvSpPr>
          <p:nvPr>
            <p:ph type="ctrTitle"/>
          </p:nvPr>
        </p:nvSpPr>
        <p:spPr>
          <a:xfrm>
            <a:off x="497725" y="1601288"/>
            <a:ext cx="7493700" cy="18042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Clr>
                <a:schemeClr val="dk1"/>
              </a:buClr>
              <a:buSzPts val="4800"/>
              <a:buFont typeface="Poppins ExtraBold"/>
              <a:buNone/>
              <a:defRPr sz="6000"/>
            </a:lvl1pPr>
            <a:lvl2pPr lvl="1" algn="r">
              <a:lnSpc>
                <a:spcPct val="100000"/>
              </a:lnSpc>
              <a:spcBef>
                <a:spcPts val="0"/>
              </a:spcBef>
              <a:spcAft>
                <a:spcPts val="0"/>
              </a:spcAft>
              <a:buClr>
                <a:schemeClr val="dk2"/>
              </a:buClr>
              <a:buSzPts val="6000"/>
              <a:buNone/>
              <a:defRPr sz="6000"/>
            </a:lvl2pPr>
            <a:lvl3pPr lvl="2" algn="r">
              <a:lnSpc>
                <a:spcPct val="100000"/>
              </a:lnSpc>
              <a:spcBef>
                <a:spcPts val="0"/>
              </a:spcBef>
              <a:spcAft>
                <a:spcPts val="0"/>
              </a:spcAft>
              <a:buClr>
                <a:schemeClr val="dk2"/>
              </a:buClr>
              <a:buSzPts val="6000"/>
              <a:buNone/>
              <a:defRPr sz="6000"/>
            </a:lvl3pPr>
            <a:lvl4pPr lvl="3" algn="r">
              <a:lnSpc>
                <a:spcPct val="100000"/>
              </a:lnSpc>
              <a:spcBef>
                <a:spcPts val="0"/>
              </a:spcBef>
              <a:spcAft>
                <a:spcPts val="0"/>
              </a:spcAft>
              <a:buClr>
                <a:schemeClr val="dk2"/>
              </a:buClr>
              <a:buSzPts val="6000"/>
              <a:buNone/>
              <a:defRPr sz="6000"/>
            </a:lvl4pPr>
            <a:lvl5pPr lvl="4" algn="r">
              <a:lnSpc>
                <a:spcPct val="100000"/>
              </a:lnSpc>
              <a:spcBef>
                <a:spcPts val="0"/>
              </a:spcBef>
              <a:spcAft>
                <a:spcPts val="0"/>
              </a:spcAft>
              <a:buClr>
                <a:schemeClr val="dk2"/>
              </a:buClr>
              <a:buSzPts val="6000"/>
              <a:buNone/>
              <a:defRPr sz="6000"/>
            </a:lvl5pPr>
            <a:lvl6pPr lvl="5" algn="r">
              <a:lnSpc>
                <a:spcPct val="100000"/>
              </a:lnSpc>
              <a:spcBef>
                <a:spcPts val="0"/>
              </a:spcBef>
              <a:spcAft>
                <a:spcPts val="0"/>
              </a:spcAft>
              <a:buClr>
                <a:schemeClr val="dk2"/>
              </a:buClr>
              <a:buSzPts val="6000"/>
              <a:buNone/>
              <a:defRPr sz="6000"/>
            </a:lvl6pPr>
            <a:lvl7pPr lvl="6" algn="r">
              <a:lnSpc>
                <a:spcPct val="100000"/>
              </a:lnSpc>
              <a:spcBef>
                <a:spcPts val="0"/>
              </a:spcBef>
              <a:spcAft>
                <a:spcPts val="0"/>
              </a:spcAft>
              <a:buClr>
                <a:schemeClr val="dk2"/>
              </a:buClr>
              <a:buSzPts val="6000"/>
              <a:buNone/>
              <a:defRPr sz="6000"/>
            </a:lvl7pPr>
            <a:lvl8pPr lvl="7" algn="r">
              <a:lnSpc>
                <a:spcPct val="100000"/>
              </a:lnSpc>
              <a:spcBef>
                <a:spcPts val="0"/>
              </a:spcBef>
              <a:spcAft>
                <a:spcPts val="0"/>
              </a:spcAft>
              <a:buClr>
                <a:schemeClr val="dk2"/>
              </a:buClr>
              <a:buSzPts val="6000"/>
              <a:buNone/>
              <a:defRPr sz="6000"/>
            </a:lvl8pPr>
            <a:lvl9pPr lvl="8" algn="r">
              <a:lnSpc>
                <a:spcPct val="100000"/>
              </a:lnSpc>
              <a:spcBef>
                <a:spcPts val="0"/>
              </a:spcBef>
              <a:spcAft>
                <a:spcPts val="0"/>
              </a:spcAft>
              <a:buClr>
                <a:schemeClr val="dk2"/>
              </a:buClr>
              <a:buSzPts val="6000"/>
              <a:buNone/>
              <a:defRPr sz="60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2"/>
        <p:cNvGrpSpPr/>
        <p:nvPr/>
      </p:nvGrpSpPr>
      <p:grpSpPr>
        <a:xfrm>
          <a:off x="0" y="0"/>
          <a:ext cx="0" cy="0"/>
          <a:chOff x="0" y="0"/>
          <a:chExt cx="0" cy="0"/>
        </a:xfrm>
      </p:grpSpPr>
      <p:sp>
        <p:nvSpPr>
          <p:cNvPr id="63" name="Google Shape;63;p46"/>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6"/>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46"/>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6"/>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73"/>
        <p:cNvGrpSpPr/>
        <p:nvPr/>
      </p:nvGrpSpPr>
      <p:grpSpPr>
        <a:xfrm>
          <a:off x="0" y="0"/>
          <a:ext cx="0" cy="0"/>
          <a:chOff x="0" y="0"/>
          <a:chExt cx="0" cy="0"/>
        </a:xfrm>
      </p:grpSpPr>
      <p:grpSp>
        <p:nvGrpSpPr>
          <p:cNvPr id="74" name="Google Shape;74;p19"/>
          <p:cNvGrpSpPr/>
          <p:nvPr/>
        </p:nvGrpSpPr>
        <p:grpSpPr>
          <a:xfrm>
            <a:off x="0" y="-6350"/>
            <a:ext cx="9144000" cy="5149850"/>
            <a:chOff x="0" y="-8467"/>
            <a:chExt cx="12192000" cy="6866467"/>
          </a:xfrm>
        </p:grpSpPr>
        <p:cxnSp>
          <p:nvCxnSpPr>
            <p:cNvPr id="75" name="Google Shape;75;p19"/>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76" name="Google Shape;76;p19"/>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77" name="Google Shape;77;p19"/>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5098"/>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9"/>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9"/>
            <p:cNvSpPr/>
            <p:nvPr/>
          </p:nvSpPr>
          <p:spPr>
            <a:xfrm>
              <a:off x="8932333" y="3048000"/>
              <a:ext cx="3259667" cy="3810000"/>
            </a:xfrm>
            <a:prstGeom prst="triangle">
              <a:avLst>
                <a:gd name="adj" fmla="val 100000"/>
              </a:avLst>
            </a:prstGeom>
            <a:solidFill>
              <a:schemeClr val="accent2">
                <a:alpha val="6705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9"/>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5098"/>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9"/>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5098"/>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9"/>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9"/>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9"/>
            <p:cNvSpPr/>
            <p:nvPr/>
          </p:nvSpPr>
          <p:spPr>
            <a:xfrm rot="10800000">
              <a:off x="0" y="0"/>
              <a:ext cx="842596" cy="5666154"/>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5" name="Google Shape;85;p19"/>
          <p:cNvSpPr txBox="1">
            <a:spLocks noGrp="1"/>
          </p:cNvSpPr>
          <p:nvPr>
            <p:ph type="ctrTitle"/>
          </p:nvPr>
        </p:nvSpPr>
        <p:spPr>
          <a:xfrm>
            <a:off x="1130300" y="1803400"/>
            <a:ext cx="5825202" cy="1234727"/>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accent1"/>
              </a:buClr>
              <a:buSzPts val="4050"/>
              <a:buFont typeface="Trebuchet MS"/>
              <a:buNone/>
              <a:defRPr sz="405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9"/>
          <p:cNvSpPr txBox="1">
            <a:spLocks noGrp="1"/>
          </p:cNvSpPr>
          <p:nvPr>
            <p:ph type="subTitle" idx="1"/>
          </p:nvPr>
        </p:nvSpPr>
        <p:spPr>
          <a:xfrm>
            <a:off x="1130300" y="3038125"/>
            <a:ext cx="5825202" cy="822674"/>
          </a:xfrm>
          <a:prstGeom prst="rect">
            <a:avLst/>
          </a:prstGeom>
          <a:noFill/>
          <a:ln>
            <a:noFill/>
          </a:ln>
        </p:spPr>
        <p:txBody>
          <a:bodyPr spcFirstLastPara="1" wrap="square" lIns="91425" tIns="45700" rIns="91425" bIns="45700" anchor="t" anchorCtr="0">
            <a:normAutofit/>
          </a:bodyPr>
          <a:lstStyle>
            <a:lvl1pPr lvl="0" algn="r">
              <a:lnSpc>
                <a:spcPct val="100000"/>
              </a:lnSpc>
              <a:spcBef>
                <a:spcPts val="750"/>
              </a:spcBef>
              <a:spcAft>
                <a:spcPts val="0"/>
              </a:spcAft>
              <a:buSzPts val="1080"/>
              <a:buNone/>
              <a:defRPr>
                <a:solidFill>
                  <a:srgbClr val="7F7F7F"/>
                </a:solidFill>
              </a:defRPr>
            </a:lvl1pPr>
            <a:lvl2pPr lvl="1" algn="ctr">
              <a:lnSpc>
                <a:spcPct val="100000"/>
              </a:lnSpc>
              <a:spcBef>
                <a:spcPts val="750"/>
              </a:spcBef>
              <a:spcAft>
                <a:spcPts val="0"/>
              </a:spcAft>
              <a:buSzPts val="960"/>
              <a:buNone/>
              <a:defRPr>
                <a:solidFill>
                  <a:srgbClr val="888888"/>
                </a:solidFill>
              </a:defRPr>
            </a:lvl2pPr>
            <a:lvl3pPr lvl="2" algn="ctr">
              <a:lnSpc>
                <a:spcPct val="100000"/>
              </a:lnSpc>
              <a:spcBef>
                <a:spcPts val="750"/>
              </a:spcBef>
              <a:spcAft>
                <a:spcPts val="0"/>
              </a:spcAft>
              <a:buSzPts val="840"/>
              <a:buNone/>
              <a:defRPr>
                <a:solidFill>
                  <a:srgbClr val="888888"/>
                </a:solidFill>
              </a:defRPr>
            </a:lvl3pPr>
            <a:lvl4pPr lvl="3" algn="ctr">
              <a:lnSpc>
                <a:spcPct val="100000"/>
              </a:lnSpc>
              <a:spcBef>
                <a:spcPts val="750"/>
              </a:spcBef>
              <a:spcAft>
                <a:spcPts val="0"/>
              </a:spcAft>
              <a:buSzPts val="720"/>
              <a:buNone/>
              <a:defRPr>
                <a:solidFill>
                  <a:srgbClr val="888888"/>
                </a:solidFill>
              </a:defRPr>
            </a:lvl4pPr>
            <a:lvl5pPr lvl="4" algn="ctr">
              <a:lnSpc>
                <a:spcPct val="100000"/>
              </a:lnSpc>
              <a:spcBef>
                <a:spcPts val="750"/>
              </a:spcBef>
              <a:spcAft>
                <a:spcPts val="0"/>
              </a:spcAft>
              <a:buSzPts val="720"/>
              <a:buNone/>
              <a:defRPr>
                <a:solidFill>
                  <a:srgbClr val="888888"/>
                </a:solidFill>
              </a:defRPr>
            </a:lvl5pPr>
            <a:lvl6pPr lvl="5" algn="ctr">
              <a:lnSpc>
                <a:spcPct val="100000"/>
              </a:lnSpc>
              <a:spcBef>
                <a:spcPts val="750"/>
              </a:spcBef>
              <a:spcAft>
                <a:spcPts val="0"/>
              </a:spcAft>
              <a:buSzPts val="720"/>
              <a:buNone/>
              <a:defRPr>
                <a:solidFill>
                  <a:srgbClr val="888888"/>
                </a:solidFill>
              </a:defRPr>
            </a:lvl6pPr>
            <a:lvl7pPr lvl="6" algn="ctr">
              <a:lnSpc>
                <a:spcPct val="100000"/>
              </a:lnSpc>
              <a:spcBef>
                <a:spcPts val="750"/>
              </a:spcBef>
              <a:spcAft>
                <a:spcPts val="0"/>
              </a:spcAft>
              <a:buSzPts val="720"/>
              <a:buNone/>
              <a:defRPr>
                <a:solidFill>
                  <a:srgbClr val="888888"/>
                </a:solidFill>
              </a:defRPr>
            </a:lvl7pPr>
            <a:lvl8pPr lvl="7" algn="ctr">
              <a:lnSpc>
                <a:spcPct val="100000"/>
              </a:lnSpc>
              <a:spcBef>
                <a:spcPts val="750"/>
              </a:spcBef>
              <a:spcAft>
                <a:spcPts val="0"/>
              </a:spcAft>
              <a:buSzPts val="720"/>
              <a:buNone/>
              <a:defRPr>
                <a:solidFill>
                  <a:srgbClr val="888888"/>
                </a:solidFill>
              </a:defRPr>
            </a:lvl8pPr>
            <a:lvl9pPr lvl="8" algn="ctr">
              <a:lnSpc>
                <a:spcPct val="100000"/>
              </a:lnSpc>
              <a:spcBef>
                <a:spcPts val="750"/>
              </a:spcBef>
              <a:spcAft>
                <a:spcPts val="0"/>
              </a:spcAft>
              <a:buSzPts val="720"/>
              <a:buNone/>
              <a:defRPr>
                <a:solidFill>
                  <a:srgbClr val="888888"/>
                </a:solidFill>
              </a:defRPr>
            </a:lvl9pPr>
          </a:lstStyle>
          <a:p>
            <a:endParaRPr/>
          </a:p>
        </p:txBody>
      </p:sp>
      <p:sp>
        <p:nvSpPr>
          <p:cNvPr id="87" name="Google Shape;87;p19"/>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9"/>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9"/>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47"/>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47"/>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47"/>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1_Blank">
    <p:bg>
      <p:bgPr>
        <a:solidFill>
          <a:schemeClr val="accent1"/>
        </a:solidFill>
        <a:effectLst/>
      </p:bgPr>
    </p:bg>
    <p:spTree>
      <p:nvGrpSpPr>
        <p:cNvPr id="1" name="Shape 94"/>
        <p:cNvGrpSpPr/>
        <p:nvPr/>
      </p:nvGrpSpPr>
      <p:grpSpPr>
        <a:xfrm>
          <a:off x="0" y="0"/>
          <a:ext cx="0" cy="0"/>
          <a:chOff x="0" y="0"/>
          <a:chExt cx="0" cy="0"/>
        </a:xfrm>
      </p:grpSpPr>
      <p:sp>
        <p:nvSpPr>
          <p:cNvPr id="95" name="Google Shape;95;p37"/>
          <p:cNvSpPr txBox="1">
            <a:spLocks noGrp="1"/>
          </p:cNvSpPr>
          <p:nvPr>
            <p:ph type="body" idx="1"/>
          </p:nvPr>
        </p:nvSpPr>
        <p:spPr>
          <a:xfrm>
            <a:off x="1365000" y="1862100"/>
            <a:ext cx="6414000" cy="705300"/>
          </a:xfrm>
          <a:prstGeom prst="rect">
            <a:avLst/>
          </a:prstGeom>
          <a:noFill/>
          <a:ln>
            <a:noFill/>
          </a:ln>
        </p:spPr>
        <p:txBody>
          <a:bodyPr spcFirstLastPara="1" wrap="square" lIns="91425" tIns="91425" rIns="91425" bIns="91425" anchor="t" anchorCtr="0">
            <a:normAutofit/>
          </a:bodyPr>
          <a:lstStyle>
            <a:lvl1pPr marL="457200" lvl="0" indent="-228600" algn="ctr">
              <a:lnSpc>
                <a:spcPct val="90000"/>
              </a:lnSpc>
              <a:spcBef>
                <a:spcPts val="360"/>
              </a:spcBef>
              <a:spcAft>
                <a:spcPts val="0"/>
              </a:spcAft>
              <a:buClr>
                <a:schemeClr val="accent4"/>
              </a:buClr>
              <a:buSzPts val="1800"/>
              <a:buNone/>
              <a:defRPr sz="18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37"/>
          <p:cNvSpPr txBox="1">
            <a:spLocks noGrp="1"/>
          </p:cNvSpPr>
          <p:nvPr>
            <p:ph type="title"/>
          </p:nvPr>
        </p:nvSpPr>
        <p:spPr>
          <a:xfrm>
            <a:off x="1331431" y="737499"/>
            <a:ext cx="6481200" cy="10317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accent4"/>
              </a:buClr>
              <a:buSzPts val="3000"/>
              <a:buFont typeface="Poppins ExtraBold"/>
              <a:buNone/>
              <a:defRPr>
                <a:solidFill>
                  <a:schemeClr val="accent4"/>
                </a:solidFill>
              </a:defRPr>
            </a:lvl1pPr>
            <a:lvl2pPr lvl="1" algn="l">
              <a:lnSpc>
                <a:spcPct val="100000"/>
              </a:lnSpc>
              <a:spcBef>
                <a:spcPts val="0"/>
              </a:spcBef>
              <a:spcAft>
                <a:spcPts val="0"/>
              </a:spcAft>
              <a:buClr>
                <a:schemeClr val="dk2"/>
              </a:buClr>
              <a:buSzPts val="3000"/>
              <a:buNone/>
              <a:defRPr/>
            </a:lvl2pPr>
            <a:lvl3pPr lvl="2" algn="l">
              <a:lnSpc>
                <a:spcPct val="100000"/>
              </a:lnSpc>
              <a:spcBef>
                <a:spcPts val="0"/>
              </a:spcBef>
              <a:spcAft>
                <a:spcPts val="0"/>
              </a:spcAft>
              <a:buClr>
                <a:schemeClr val="dk2"/>
              </a:buClr>
              <a:buSzPts val="3000"/>
              <a:buNone/>
              <a:defRPr/>
            </a:lvl3pPr>
            <a:lvl4pPr lvl="3" algn="l">
              <a:lnSpc>
                <a:spcPct val="100000"/>
              </a:lnSpc>
              <a:spcBef>
                <a:spcPts val="0"/>
              </a:spcBef>
              <a:spcAft>
                <a:spcPts val="0"/>
              </a:spcAft>
              <a:buClr>
                <a:schemeClr val="dk2"/>
              </a:buClr>
              <a:buSzPts val="3000"/>
              <a:buNone/>
              <a:defRPr/>
            </a:lvl4pPr>
            <a:lvl5pPr lvl="4" algn="l">
              <a:lnSpc>
                <a:spcPct val="100000"/>
              </a:lnSpc>
              <a:spcBef>
                <a:spcPts val="0"/>
              </a:spcBef>
              <a:spcAft>
                <a:spcPts val="0"/>
              </a:spcAft>
              <a:buClr>
                <a:schemeClr val="dk2"/>
              </a:buClr>
              <a:buSzPts val="3000"/>
              <a:buNone/>
              <a:defRPr/>
            </a:lvl5pPr>
            <a:lvl6pPr lvl="5" algn="l">
              <a:lnSpc>
                <a:spcPct val="100000"/>
              </a:lnSpc>
              <a:spcBef>
                <a:spcPts val="0"/>
              </a:spcBef>
              <a:spcAft>
                <a:spcPts val="0"/>
              </a:spcAft>
              <a:buClr>
                <a:schemeClr val="dk2"/>
              </a:buClr>
              <a:buSzPts val="3000"/>
              <a:buNone/>
              <a:defRPr/>
            </a:lvl6pPr>
            <a:lvl7pPr lvl="6" algn="l">
              <a:lnSpc>
                <a:spcPct val="100000"/>
              </a:lnSpc>
              <a:spcBef>
                <a:spcPts val="0"/>
              </a:spcBef>
              <a:spcAft>
                <a:spcPts val="0"/>
              </a:spcAft>
              <a:buClr>
                <a:schemeClr val="dk2"/>
              </a:buClr>
              <a:buSzPts val="3000"/>
              <a:buNone/>
              <a:defRPr/>
            </a:lvl7pPr>
            <a:lvl8pPr lvl="7" algn="l">
              <a:lnSpc>
                <a:spcPct val="100000"/>
              </a:lnSpc>
              <a:spcBef>
                <a:spcPts val="0"/>
              </a:spcBef>
              <a:spcAft>
                <a:spcPts val="0"/>
              </a:spcAft>
              <a:buClr>
                <a:schemeClr val="dk2"/>
              </a:buClr>
              <a:buSzPts val="3000"/>
              <a:buNone/>
              <a:defRPr/>
            </a:lvl8pPr>
            <a:lvl9pPr lvl="8" algn="l">
              <a:lnSpc>
                <a:spcPct val="100000"/>
              </a:lnSpc>
              <a:spcBef>
                <a:spcPts val="0"/>
              </a:spcBef>
              <a:spcAft>
                <a:spcPts val="0"/>
              </a:spcAft>
              <a:buClr>
                <a:schemeClr val="dk2"/>
              </a:buClr>
              <a:buSzPts val="30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7"/>
        <p:cNvGrpSpPr/>
        <p:nvPr/>
      </p:nvGrpSpPr>
      <p:grpSpPr>
        <a:xfrm>
          <a:off x="0" y="0"/>
          <a:ext cx="0" cy="0"/>
          <a:chOff x="0" y="0"/>
          <a:chExt cx="0" cy="0"/>
        </a:xfrm>
      </p:grpSpPr>
      <p:sp>
        <p:nvSpPr>
          <p:cNvPr id="98" name="Google Shape;98;p43"/>
          <p:cNvSpPr txBox="1">
            <a:spLocks noGrp="1"/>
          </p:cNvSpPr>
          <p:nvPr>
            <p:ph type="title"/>
          </p:nvPr>
        </p:nvSpPr>
        <p:spPr>
          <a:xfrm>
            <a:off x="508001" y="2025651"/>
            <a:ext cx="6447501" cy="1369936"/>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000"/>
              <a:buFont typeface="Trebuchet MS"/>
              <a:buNone/>
              <a:defRPr sz="3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43"/>
          <p:cNvSpPr txBox="1">
            <a:spLocks noGrp="1"/>
          </p:cNvSpPr>
          <p:nvPr>
            <p:ph type="body" idx="1"/>
          </p:nvPr>
        </p:nvSpPr>
        <p:spPr>
          <a:xfrm>
            <a:off x="508001" y="3395586"/>
            <a:ext cx="6447501" cy="6453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50"/>
              </a:spcBef>
              <a:spcAft>
                <a:spcPts val="0"/>
              </a:spcAft>
              <a:buSzPts val="1200"/>
              <a:buNone/>
              <a:defRPr sz="1500">
                <a:solidFill>
                  <a:srgbClr val="7F7F7F"/>
                </a:solidFill>
              </a:defRPr>
            </a:lvl1pPr>
            <a:lvl2pPr marL="914400" lvl="1" indent="-228600" algn="l">
              <a:lnSpc>
                <a:spcPct val="100000"/>
              </a:lnSpc>
              <a:spcBef>
                <a:spcPts val="750"/>
              </a:spcBef>
              <a:spcAft>
                <a:spcPts val="0"/>
              </a:spcAft>
              <a:buSzPts val="1080"/>
              <a:buNone/>
              <a:defRPr sz="1350">
                <a:solidFill>
                  <a:srgbClr val="888888"/>
                </a:solidFill>
              </a:defRPr>
            </a:lvl2pPr>
            <a:lvl3pPr marL="1371600" lvl="2" indent="-228600" algn="l">
              <a:lnSpc>
                <a:spcPct val="100000"/>
              </a:lnSpc>
              <a:spcBef>
                <a:spcPts val="750"/>
              </a:spcBef>
              <a:spcAft>
                <a:spcPts val="0"/>
              </a:spcAft>
              <a:buSzPts val="960"/>
              <a:buNone/>
              <a:defRPr sz="1200">
                <a:solidFill>
                  <a:srgbClr val="888888"/>
                </a:solidFill>
              </a:defRPr>
            </a:lvl3pPr>
            <a:lvl4pPr marL="1828800" lvl="3" indent="-228600" algn="l">
              <a:lnSpc>
                <a:spcPct val="100000"/>
              </a:lnSpc>
              <a:spcBef>
                <a:spcPts val="750"/>
              </a:spcBef>
              <a:spcAft>
                <a:spcPts val="0"/>
              </a:spcAft>
              <a:buSzPts val="840"/>
              <a:buNone/>
              <a:defRPr sz="1050">
                <a:solidFill>
                  <a:srgbClr val="888888"/>
                </a:solidFill>
              </a:defRPr>
            </a:lvl4pPr>
            <a:lvl5pPr marL="2286000" lvl="4" indent="-228600" algn="l">
              <a:lnSpc>
                <a:spcPct val="100000"/>
              </a:lnSpc>
              <a:spcBef>
                <a:spcPts val="750"/>
              </a:spcBef>
              <a:spcAft>
                <a:spcPts val="0"/>
              </a:spcAft>
              <a:buSzPts val="840"/>
              <a:buNone/>
              <a:defRPr sz="1050">
                <a:solidFill>
                  <a:srgbClr val="888888"/>
                </a:solidFill>
              </a:defRPr>
            </a:lvl5pPr>
            <a:lvl6pPr marL="2743200" lvl="5" indent="-228600" algn="l">
              <a:lnSpc>
                <a:spcPct val="100000"/>
              </a:lnSpc>
              <a:spcBef>
                <a:spcPts val="750"/>
              </a:spcBef>
              <a:spcAft>
                <a:spcPts val="0"/>
              </a:spcAft>
              <a:buSzPts val="840"/>
              <a:buNone/>
              <a:defRPr sz="1050">
                <a:solidFill>
                  <a:srgbClr val="888888"/>
                </a:solidFill>
              </a:defRPr>
            </a:lvl6pPr>
            <a:lvl7pPr marL="3200400" lvl="6" indent="-228600" algn="l">
              <a:lnSpc>
                <a:spcPct val="100000"/>
              </a:lnSpc>
              <a:spcBef>
                <a:spcPts val="750"/>
              </a:spcBef>
              <a:spcAft>
                <a:spcPts val="0"/>
              </a:spcAft>
              <a:buSzPts val="840"/>
              <a:buNone/>
              <a:defRPr sz="1050">
                <a:solidFill>
                  <a:srgbClr val="888888"/>
                </a:solidFill>
              </a:defRPr>
            </a:lvl7pPr>
            <a:lvl8pPr marL="3657600" lvl="7" indent="-228600" algn="l">
              <a:lnSpc>
                <a:spcPct val="100000"/>
              </a:lnSpc>
              <a:spcBef>
                <a:spcPts val="750"/>
              </a:spcBef>
              <a:spcAft>
                <a:spcPts val="0"/>
              </a:spcAft>
              <a:buSzPts val="840"/>
              <a:buNone/>
              <a:defRPr sz="1050">
                <a:solidFill>
                  <a:srgbClr val="888888"/>
                </a:solidFill>
              </a:defRPr>
            </a:lvl8pPr>
            <a:lvl9pPr marL="4114800" lvl="8" indent="-228600" algn="l">
              <a:lnSpc>
                <a:spcPct val="100000"/>
              </a:lnSpc>
              <a:spcBef>
                <a:spcPts val="750"/>
              </a:spcBef>
              <a:spcAft>
                <a:spcPts val="0"/>
              </a:spcAft>
              <a:buSzPts val="840"/>
              <a:buNone/>
              <a:defRPr sz="1050">
                <a:solidFill>
                  <a:srgbClr val="888888"/>
                </a:solidFill>
              </a:defRPr>
            </a:lvl9pPr>
          </a:lstStyle>
          <a:p>
            <a:endParaRPr/>
          </a:p>
        </p:txBody>
      </p:sp>
      <p:sp>
        <p:nvSpPr>
          <p:cNvPr id="100" name="Google Shape;100;p43"/>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43"/>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43"/>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3"/>
        <p:cNvGrpSpPr/>
        <p:nvPr/>
      </p:nvGrpSpPr>
      <p:grpSpPr>
        <a:xfrm>
          <a:off x="0" y="0"/>
          <a:ext cx="0" cy="0"/>
          <a:chOff x="0" y="0"/>
          <a:chExt cx="0" cy="0"/>
        </a:xfrm>
      </p:grpSpPr>
      <p:sp>
        <p:nvSpPr>
          <p:cNvPr id="104" name="Google Shape;104;p48"/>
          <p:cNvSpPr txBox="1">
            <a:spLocks noGrp="1"/>
          </p:cNvSpPr>
          <p:nvPr>
            <p:ph type="title"/>
          </p:nvPr>
        </p:nvSpPr>
        <p:spPr>
          <a:xfrm>
            <a:off x="508001" y="1123953"/>
            <a:ext cx="2890896" cy="9588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500"/>
              <a:buFont typeface="Trebuchet MS"/>
              <a:buNone/>
              <a:defRPr sz="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48"/>
          <p:cNvSpPr txBox="1">
            <a:spLocks noGrp="1"/>
          </p:cNvSpPr>
          <p:nvPr>
            <p:ph type="body" idx="1"/>
          </p:nvPr>
        </p:nvSpPr>
        <p:spPr>
          <a:xfrm>
            <a:off x="3570346" y="386193"/>
            <a:ext cx="3385156" cy="414482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750"/>
              </a:spcBef>
              <a:spcAft>
                <a:spcPts val="0"/>
              </a:spcAft>
              <a:buSzPts val="1440"/>
              <a:buChar char="►"/>
              <a:defRPr/>
            </a:lvl1pPr>
            <a:lvl2pPr marL="914400" lvl="1" indent="-320040" algn="l">
              <a:lnSpc>
                <a:spcPct val="100000"/>
              </a:lnSpc>
              <a:spcBef>
                <a:spcPts val="750"/>
              </a:spcBef>
              <a:spcAft>
                <a:spcPts val="0"/>
              </a:spcAft>
              <a:buSzPts val="1440"/>
              <a:buChar char="►"/>
              <a:defRPr/>
            </a:lvl2pPr>
            <a:lvl3pPr marL="1371600" lvl="2" indent="-320040" algn="l">
              <a:lnSpc>
                <a:spcPct val="100000"/>
              </a:lnSpc>
              <a:spcBef>
                <a:spcPts val="750"/>
              </a:spcBef>
              <a:spcAft>
                <a:spcPts val="0"/>
              </a:spcAft>
              <a:buSzPts val="1440"/>
              <a:buChar char="►"/>
              <a:defRPr/>
            </a:lvl3pPr>
            <a:lvl4pPr marL="1828800" lvl="3" indent="-320040" algn="l">
              <a:lnSpc>
                <a:spcPct val="100000"/>
              </a:lnSpc>
              <a:spcBef>
                <a:spcPts val="750"/>
              </a:spcBef>
              <a:spcAft>
                <a:spcPts val="0"/>
              </a:spcAft>
              <a:buSzPts val="1440"/>
              <a:buChar char="►"/>
              <a:defRPr/>
            </a:lvl4pPr>
            <a:lvl5pPr marL="2286000" lvl="4" indent="-320040" algn="l">
              <a:lnSpc>
                <a:spcPct val="100000"/>
              </a:lnSpc>
              <a:spcBef>
                <a:spcPts val="750"/>
              </a:spcBef>
              <a:spcAft>
                <a:spcPts val="0"/>
              </a:spcAft>
              <a:buSzPts val="1440"/>
              <a:buChar char="►"/>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106" name="Google Shape;106;p48"/>
          <p:cNvSpPr txBox="1">
            <a:spLocks noGrp="1"/>
          </p:cNvSpPr>
          <p:nvPr>
            <p:ph type="body" idx="2"/>
          </p:nvPr>
        </p:nvSpPr>
        <p:spPr>
          <a:xfrm>
            <a:off x="508001" y="2082802"/>
            <a:ext cx="2890896" cy="193833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50"/>
              </a:spcBef>
              <a:spcAft>
                <a:spcPts val="0"/>
              </a:spcAft>
              <a:buSzPts val="840"/>
              <a:buNone/>
              <a:defRPr sz="1050"/>
            </a:lvl1pPr>
            <a:lvl2pPr marL="914400" lvl="1" indent="-228600" algn="l">
              <a:lnSpc>
                <a:spcPct val="100000"/>
              </a:lnSpc>
              <a:spcBef>
                <a:spcPts val="750"/>
              </a:spcBef>
              <a:spcAft>
                <a:spcPts val="0"/>
              </a:spcAft>
              <a:buSzPts val="840"/>
              <a:buNone/>
              <a:defRPr sz="1050"/>
            </a:lvl2pPr>
            <a:lvl3pPr marL="1371600" lvl="2" indent="-228600" algn="l">
              <a:lnSpc>
                <a:spcPct val="100000"/>
              </a:lnSpc>
              <a:spcBef>
                <a:spcPts val="750"/>
              </a:spcBef>
              <a:spcAft>
                <a:spcPts val="0"/>
              </a:spcAft>
              <a:buSzPts val="720"/>
              <a:buNone/>
              <a:defRPr sz="900"/>
            </a:lvl3pPr>
            <a:lvl4pPr marL="1828800" lvl="3" indent="-228600" algn="l">
              <a:lnSpc>
                <a:spcPct val="100000"/>
              </a:lnSpc>
              <a:spcBef>
                <a:spcPts val="750"/>
              </a:spcBef>
              <a:spcAft>
                <a:spcPts val="0"/>
              </a:spcAft>
              <a:buSzPts val="600"/>
              <a:buNone/>
              <a:defRPr sz="750"/>
            </a:lvl4pPr>
            <a:lvl5pPr marL="2286000" lvl="4" indent="-228600" algn="l">
              <a:lnSpc>
                <a:spcPct val="100000"/>
              </a:lnSpc>
              <a:spcBef>
                <a:spcPts val="750"/>
              </a:spcBef>
              <a:spcAft>
                <a:spcPts val="0"/>
              </a:spcAft>
              <a:buSzPts val="600"/>
              <a:buNone/>
              <a:defRPr sz="750"/>
            </a:lvl5pPr>
            <a:lvl6pPr marL="2743200" lvl="5" indent="-228600" algn="l">
              <a:lnSpc>
                <a:spcPct val="100000"/>
              </a:lnSpc>
              <a:spcBef>
                <a:spcPts val="750"/>
              </a:spcBef>
              <a:spcAft>
                <a:spcPts val="0"/>
              </a:spcAft>
              <a:buSzPts val="600"/>
              <a:buNone/>
              <a:defRPr sz="750"/>
            </a:lvl6pPr>
            <a:lvl7pPr marL="3200400" lvl="6" indent="-228600" algn="l">
              <a:lnSpc>
                <a:spcPct val="100000"/>
              </a:lnSpc>
              <a:spcBef>
                <a:spcPts val="750"/>
              </a:spcBef>
              <a:spcAft>
                <a:spcPts val="0"/>
              </a:spcAft>
              <a:buSzPts val="600"/>
              <a:buNone/>
              <a:defRPr sz="750"/>
            </a:lvl7pPr>
            <a:lvl8pPr marL="3657600" lvl="7" indent="-228600" algn="l">
              <a:lnSpc>
                <a:spcPct val="100000"/>
              </a:lnSpc>
              <a:spcBef>
                <a:spcPts val="750"/>
              </a:spcBef>
              <a:spcAft>
                <a:spcPts val="0"/>
              </a:spcAft>
              <a:buSzPts val="600"/>
              <a:buNone/>
              <a:defRPr sz="750"/>
            </a:lvl8pPr>
            <a:lvl9pPr marL="4114800" lvl="8" indent="-228600" algn="l">
              <a:lnSpc>
                <a:spcPct val="100000"/>
              </a:lnSpc>
              <a:spcBef>
                <a:spcPts val="750"/>
              </a:spcBef>
              <a:spcAft>
                <a:spcPts val="0"/>
              </a:spcAft>
              <a:buSzPts val="600"/>
              <a:buNone/>
              <a:defRPr sz="750"/>
            </a:lvl9pPr>
          </a:lstStyle>
          <a:p>
            <a:endParaRPr/>
          </a:p>
        </p:txBody>
      </p:sp>
      <p:sp>
        <p:nvSpPr>
          <p:cNvPr id="107" name="Google Shape;107;p48"/>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48"/>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48"/>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0"/>
        <p:cNvGrpSpPr/>
        <p:nvPr/>
      </p:nvGrpSpPr>
      <p:grpSpPr>
        <a:xfrm>
          <a:off x="0" y="0"/>
          <a:ext cx="0" cy="0"/>
          <a:chOff x="0" y="0"/>
          <a:chExt cx="0" cy="0"/>
        </a:xfrm>
      </p:grpSpPr>
      <p:sp>
        <p:nvSpPr>
          <p:cNvPr id="111" name="Google Shape;111;p49"/>
          <p:cNvSpPr txBox="1">
            <a:spLocks noGrp="1"/>
          </p:cNvSpPr>
          <p:nvPr>
            <p:ph type="title"/>
          </p:nvPr>
        </p:nvSpPr>
        <p:spPr>
          <a:xfrm>
            <a:off x="508001" y="3600450"/>
            <a:ext cx="6447500" cy="42505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800"/>
              <a:buFont typeface="Trebuchet MS"/>
              <a:buNone/>
              <a:defRPr sz="18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49"/>
          <p:cNvSpPr>
            <a:spLocks noGrp="1"/>
          </p:cNvSpPr>
          <p:nvPr>
            <p:ph type="pic" idx="2"/>
          </p:nvPr>
        </p:nvSpPr>
        <p:spPr>
          <a:xfrm>
            <a:off x="508001" y="457200"/>
            <a:ext cx="6447501" cy="2884289"/>
          </a:xfrm>
          <a:prstGeom prst="rect">
            <a:avLst/>
          </a:prstGeom>
          <a:noFill/>
          <a:ln>
            <a:noFill/>
          </a:ln>
        </p:spPr>
      </p:sp>
      <p:sp>
        <p:nvSpPr>
          <p:cNvPr id="113" name="Google Shape;113;p49"/>
          <p:cNvSpPr txBox="1">
            <a:spLocks noGrp="1"/>
          </p:cNvSpPr>
          <p:nvPr>
            <p:ph type="body" idx="1"/>
          </p:nvPr>
        </p:nvSpPr>
        <p:spPr>
          <a:xfrm>
            <a:off x="508001" y="4025504"/>
            <a:ext cx="6447500" cy="50551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50"/>
              </a:spcBef>
              <a:spcAft>
                <a:spcPts val="0"/>
              </a:spcAft>
              <a:buSzPts val="720"/>
              <a:buNone/>
              <a:defRPr sz="900"/>
            </a:lvl1pPr>
            <a:lvl2pPr marL="914400" lvl="1" indent="-228600" algn="l">
              <a:lnSpc>
                <a:spcPct val="100000"/>
              </a:lnSpc>
              <a:spcBef>
                <a:spcPts val="750"/>
              </a:spcBef>
              <a:spcAft>
                <a:spcPts val="0"/>
              </a:spcAft>
              <a:buSzPts val="720"/>
              <a:buNone/>
              <a:defRPr sz="900"/>
            </a:lvl2pPr>
            <a:lvl3pPr marL="1371600" lvl="2" indent="-228600" algn="l">
              <a:lnSpc>
                <a:spcPct val="100000"/>
              </a:lnSpc>
              <a:spcBef>
                <a:spcPts val="750"/>
              </a:spcBef>
              <a:spcAft>
                <a:spcPts val="0"/>
              </a:spcAft>
              <a:buSzPts val="600"/>
              <a:buNone/>
              <a:defRPr sz="750"/>
            </a:lvl3pPr>
            <a:lvl4pPr marL="1828800" lvl="3" indent="-228600" algn="l">
              <a:lnSpc>
                <a:spcPct val="100000"/>
              </a:lnSpc>
              <a:spcBef>
                <a:spcPts val="750"/>
              </a:spcBef>
              <a:spcAft>
                <a:spcPts val="0"/>
              </a:spcAft>
              <a:buSzPts val="540"/>
              <a:buNone/>
              <a:defRPr sz="675"/>
            </a:lvl4pPr>
            <a:lvl5pPr marL="2286000" lvl="4" indent="-228600" algn="l">
              <a:lnSpc>
                <a:spcPct val="100000"/>
              </a:lnSpc>
              <a:spcBef>
                <a:spcPts val="750"/>
              </a:spcBef>
              <a:spcAft>
                <a:spcPts val="0"/>
              </a:spcAft>
              <a:buSzPts val="540"/>
              <a:buNone/>
              <a:defRPr sz="675"/>
            </a:lvl5pPr>
            <a:lvl6pPr marL="2743200" lvl="5" indent="-228600" algn="l">
              <a:lnSpc>
                <a:spcPct val="100000"/>
              </a:lnSpc>
              <a:spcBef>
                <a:spcPts val="750"/>
              </a:spcBef>
              <a:spcAft>
                <a:spcPts val="0"/>
              </a:spcAft>
              <a:buSzPts val="540"/>
              <a:buNone/>
              <a:defRPr sz="675"/>
            </a:lvl6pPr>
            <a:lvl7pPr marL="3200400" lvl="6" indent="-228600" algn="l">
              <a:lnSpc>
                <a:spcPct val="100000"/>
              </a:lnSpc>
              <a:spcBef>
                <a:spcPts val="750"/>
              </a:spcBef>
              <a:spcAft>
                <a:spcPts val="0"/>
              </a:spcAft>
              <a:buSzPts val="540"/>
              <a:buNone/>
              <a:defRPr sz="675"/>
            </a:lvl7pPr>
            <a:lvl8pPr marL="3657600" lvl="7" indent="-228600" algn="l">
              <a:lnSpc>
                <a:spcPct val="100000"/>
              </a:lnSpc>
              <a:spcBef>
                <a:spcPts val="750"/>
              </a:spcBef>
              <a:spcAft>
                <a:spcPts val="0"/>
              </a:spcAft>
              <a:buSzPts val="540"/>
              <a:buNone/>
              <a:defRPr sz="675"/>
            </a:lvl8pPr>
            <a:lvl9pPr marL="4114800" lvl="8" indent="-228600" algn="l">
              <a:lnSpc>
                <a:spcPct val="100000"/>
              </a:lnSpc>
              <a:spcBef>
                <a:spcPts val="750"/>
              </a:spcBef>
              <a:spcAft>
                <a:spcPts val="0"/>
              </a:spcAft>
              <a:buSzPts val="540"/>
              <a:buNone/>
              <a:defRPr sz="675"/>
            </a:lvl9pPr>
          </a:lstStyle>
          <a:p>
            <a:endParaRPr/>
          </a:p>
        </p:txBody>
      </p:sp>
      <p:sp>
        <p:nvSpPr>
          <p:cNvPr id="114" name="Google Shape;114;p49"/>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49"/>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9"/>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17"/>
        <p:cNvGrpSpPr/>
        <p:nvPr/>
      </p:nvGrpSpPr>
      <p:grpSpPr>
        <a:xfrm>
          <a:off x="0" y="0"/>
          <a:ext cx="0" cy="0"/>
          <a:chOff x="0" y="0"/>
          <a:chExt cx="0" cy="0"/>
        </a:xfrm>
      </p:grpSpPr>
      <p:sp>
        <p:nvSpPr>
          <p:cNvPr id="118" name="Google Shape;118;p50"/>
          <p:cNvSpPr txBox="1">
            <a:spLocks noGrp="1"/>
          </p:cNvSpPr>
          <p:nvPr>
            <p:ph type="title"/>
          </p:nvPr>
        </p:nvSpPr>
        <p:spPr>
          <a:xfrm>
            <a:off x="508001" y="457200"/>
            <a:ext cx="6447501" cy="25527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3300"/>
              <a:buFont typeface="Trebuchet MS"/>
              <a:buNone/>
              <a:defRPr sz="33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50"/>
          <p:cNvSpPr txBox="1">
            <a:spLocks noGrp="1"/>
          </p:cNvSpPr>
          <p:nvPr>
            <p:ph type="body" idx="1"/>
          </p:nvPr>
        </p:nvSpPr>
        <p:spPr>
          <a:xfrm>
            <a:off x="508001" y="3352800"/>
            <a:ext cx="6447501" cy="117822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750"/>
              </a:spcBef>
              <a:spcAft>
                <a:spcPts val="0"/>
              </a:spcAft>
              <a:buSzPts val="1080"/>
              <a:buNone/>
              <a:defRPr sz="1350">
                <a:solidFill>
                  <a:srgbClr val="3F3F3F"/>
                </a:solidFill>
              </a:defRPr>
            </a:lvl1pPr>
            <a:lvl2pPr marL="914400" lvl="1" indent="-228600" algn="l">
              <a:lnSpc>
                <a:spcPct val="100000"/>
              </a:lnSpc>
              <a:spcBef>
                <a:spcPts val="750"/>
              </a:spcBef>
              <a:spcAft>
                <a:spcPts val="0"/>
              </a:spcAft>
              <a:buSzPts val="1080"/>
              <a:buNone/>
              <a:defRPr sz="1350">
                <a:solidFill>
                  <a:srgbClr val="888888"/>
                </a:solidFill>
              </a:defRPr>
            </a:lvl2pPr>
            <a:lvl3pPr marL="1371600" lvl="2" indent="-228600" algn="l">
              <a:lnSpc>
                <a:spcPct val="100000"/>
              </a:lnSpc>
              <a:spcBef>
                <a:spcPts val="750"/>
              </a:spcBef>
              <a:spcAft>
                <a:spcPts val="0"/>
              </a:spcAft>
              <a:buSzPts val="960"/>
              <a:buNone/>
              <a:defRPr sz="1200">
                <a:solidFill>
                  <a:srgbClr val="888888"/>
                </a:solidFill>
              </a:defRPr>
            </a:lvl3pPr>
            <a:lvl4pPr marL="1828800" lvl="3" indent="-228600" algn="l">
              <a:lnSpc>
                <a:spcPct val="100000"/>
              </a:lnSpc>
              <a:spcBef>
                <a:spcPts val="750"/>
              </a:spcBef>
              <a:spcAft>
                <a:spcPts val="0"/>
              </a:spcAft>
              <a:buSzPts val="840"/>
              <a:buNone/>
              <a:defRPr sz="1050">
                <a:solidFill>
                  <a:srgbClr val="888888"/>
                </a:solidFill>
              </a:defRPr>
            </a:lvl4pPr>
            <a:lvl5pPr marL="2286000" lvl="4" indent="-228600" algn="l">
              <a:lnSpc>
                <a:spcPct val="100000"/>
              </a:lnSpc>
              <a:spcBef>
                <a:spcPts val="750"/>
              </a:spcBef>
              <a:spcAft>
                <a:spcPts val="0"/>
              </a:spcAft>
              <a:buSzPts val="840"/>
              <a:buNone/>
              <a:defRPr sz="1050">
                <a:solidFill>
                  <a:srgbClr val="888888"/>
                </a:solidFill>
              </a:defRPr>
            </a:lvl5pPr>
            <a:lvl6pPr marL="2743200" lvl="5" indent="-228600" algn="l">
              <a:lnSpc>
                <a:spcPct val="100000"/>
              </a:lnSpc>
              <a:spcBef>
                <a:spcPts val="750"/>
              </a:spcBef>
              <a:spcAft>
                <a:spcPts val="0"/>
              </a:spcAft>
              <a:buSzPts val="840"/>
              <a:buNone/>
              <a:defRPr sz="1050">
                <a:solidFill>
                  <a:srgbClr val="888888"/>
                </a:solidFill>
              </a:defRPr>
            </a:lvl6pPr>
            <a:lvl7pPr marL="3200400" lvl="6" indent="-228600" algn="l">
              <a:lnSpc>
                <a:spcPct val="100000"/>
              </a:lnSpc>
              <a:spcBef>
                <a:spcPts val="750"/>
              </a:spcBef>
              <a:spcAft>
                <a:spcPts val="0"/>
              </a:spcAft>
              <a:buSzPts val="840"/>
              <a:buNone/>
              <a:defRPr sz="1050">
                <a:solidFill>
                  <a:srgbClr val="888888"/>
                </a:solidFill>
              </a:defRPr>
            </a:lvl7pPr>
            <a:lvl8pPr marL="3657600" lvl="7" indent="-228600" algn="l">
              <a:lnSpc>
                <a:spcPct val="100000"/>
              </a:lnSpc>
              <a:spcBef>
                <a:spcPts val="750"/>
              </a:spcBef>
              <a:spcAft>
                <a:spcPts val="0"/>
              </a:spcAft>
              <a:buSzPts val="840"/>
              <a:buNone/>
              <a:defRPr sz="1050">
                <a:solidFill>
                  <a:srgbClr val="888888"/>
                </a:solidFill>
              </a:defRPr>
            </a:lvl8pPr>
            <a:lvl9pPr marL="4114800" lvl="8" indent="-228600" algn="l">
              <a:lnSpc>
                <a:spcPct val="100000"/>
              </a:lnSpc>
              <a:spcBef>
                <a:spcPts val="750"/>
              </a:spcBef>
              <a:spcAft>
                <a:spcPts val="0"/>
              </a:spcAft>
              <a:buSzPts val="840"/>
              <a:buNone/>
              <a:defRPr sz="1050">
                <a:solidFill>
                  <a:srgbClr val="888888"/>
                </a:solidFill>
              </a:defRPr>
            </a:lvl9pPr>
          </a:lstStyle>
          <a:p>
            <a:endParaRPr/>
          </a:p>
        </p:txBody>
      </p:sp>
      <p:sp>
        <p:nvSpPr>
          <p:cNvPr id="120" name="Google Shape;120;p50"/>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50"/>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50"/>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23"/>
        <p:cNvGrpSpPr/>
        <p:nvPr/>
      </p:nvGrpSpPr>
      <p:grpSpPr>
        <a:xfrm>
          <a:off x="0" y="0"/>
          <a:ext cx="0" cy="0"/>
          <a:chOff x="0" y="0"/>
          <a:chExt cx="0" cy="0"/>
        </a:xfrm>
      </p:grpSpPr>
      <p:sp>
        <p:nvSpPr>
          <p:cNvPr id="124" name="Google Shape;124;p51"/>
          <p:cNvSpPr txBox="1">
            <a:spLocks noGrp="1"/>
          </p:cNvSpPr>
          <p:nvPr>
            <p:ph type="title"/>
          </p:nvPr>
        </p:nvSpPr>
        <p:spPr>
          <a:xfrm>
            <a:off x="698500" y="457200"/>
            <a:ext cx="6070601" cy="22669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3300"/>
              <a:buFont typeface="Trebuchet MS"/>
              <a:buNone/>
              <a:defRPr sz="33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51"/>
          <p:cNvSpPr txBox="1">
            <a:spLocks noGrp="1"/>
          </p:cNvSpPr>
          <p:nvPr>
            <p:ph type="body" idx="1"/>
          </p:nvPr>
        </p:nvSpPr>
        <p:spPr>
          <a:xfrm>
            <a:off x="1024604" y="2724150"/>
            <a:ext cx="5418393" cy="28575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750"/>
              </a:spcBef>
              <a:spcAft>
                <a:spcPts val="0"/>
              </a:spcAft>
              <a:buSzPts val="960"/>
              <a:buFont typeface="Trebuchet MS"/>
              <a:buNone/>
              <a:defRPr sz="1200">
                <a:solidFill>
                  <a:srgbClr val="7F7F7F"/>
                </a:solidFill>
              </a:defRPr>
            </a:lvl1pPr>
            <a:lvl2pPr marL="914400" lvl="1" indent="-228600" algn="l">
              <a:lnSpc>
                <a:spcPct val="100000"/>
              </a:lnSpc>
              <a:spcBef>
                <a:spcPts val="750"/>
              </a:spcBef>
              <a:spcAft>
                <a:spcPts val="0"/>
              </a:spcAft>
              <a:buSzPts val="960"/>
              <a:buFont typeface="Trebuchet MS"/>
              <a:buNone/>
              <a:defRPr/>
            </a:lvl2pPr>
            <a:lvl3pPr marL="1371600" lvl="2" indent="-228600" algn="l">
              <a:lnSpc>
                <a:spcPct val="100000"/>
              </a:lnSpc>
              <a:spcBef>
                <a:spcPts val="750"/>
              </a:spcBef>
              <a:spcAft>
                <a:spcPts val="0"/>
              </a:spcAft>
              <a:buSzPts val="840"/>
              <a:buFont typeface="Trebuchet MS"/>
              <a:buNone/>
              <a:defRPr/>
            </a:lvl3pPr>
            <a:lvl4pPr marL="1828800" lvl="3" indent="-228600" algn="l">
              <a:lnSpc>
                <a:spcPct val="100000"/>
              </a:lnSpc>
              <a:spcBef>
                <a:spcPts val="750"/>
              </a:spcBef>
              <a:spcAft>
                <a:spcPts val="0"/>
              </a:spcAft>
              <a:buSzPts val="720"/>
              <a:buFont typeface="Trebuchet MS"/>
              <a:buNone/>
              <a:defRPr/>
            </a:lvl4pPr>
            <a:lvl5pPr marL="2286000" lvl="4" indent="-228600" algn="l">
              <a:lnSpc>
                <a:spcPct val="100000"/>
              </a:lnSpc>
              <a:spcBef>
                <a:spcPts val="750"/>
              </a:spcBef>
              <a:spcAft>
                <a:spcPts val="0"/>
              </a:spcAft>
              <a:buSzPts val="720"/>
              <a:buFont typeface="Trebuchet MS"/>
              <a:buNone/>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126" name="Google Shape;126;p51"/>
          <p:cNvSpPr txBox="1">
            <a:spLocks noGrp="1"/>
          </p:cNvSpPr>
          <p:nvPr>
            <p:ph type="body" idx="2"/>
          </p:nvPr>
        </p:nvSpPr>
        <p:spPr>
          <a:xfrm>
            <a:off x="508001" y="3352800"/>
            <a:ext cx="6447501" cy="117822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750"/>
              </a:spcBef>
              <a:spcAft>
                <a:spcPts val="0"/>
              </a:spcAft>
              <a:buSzPts val="1080"/>
              <a:buNone/>
              <a:defRPr sz="1350">
                <a:solidFill>
                  <a:srgbClr val="3F3F3F"/>
                </a:solidFill>
              </a:defRPr>
            </a:lvl1pPr>
            <a:lvl2pPr marL="914400" lvl="1" indent="-228600" algn="l">
              <a:lnSpc>
                <a:spcPct val="100000"/>
              </a:lnSpc>
              <a:spcBef>
                <a:spcPts val="750"/>
              </a:spcBef>
              <a:spcAft>
                <a:spcPts val="0"/>
              </a:spcAft>
              <a:buSzPts val="1080"/>
              <a:buNone/>
              <a:defRPr sz="1350">
                <a:solidFill>
                  <a:srgbClr val="888888"/>
                </a:solidFill>
              </a:defRPr>
            </a:lvl2pPr>
            <a:lvl3pPr marL="1371600" lvl="2" indent="-228600" algn="l">
              <a:lnSpc>
                <a:spcPct val="100000"/>
              </a:lnSpc>
              <a:spcBef>
                <a:spcPts val="750"/>
              </a:spcBef>
              <a:spcAft>
                <a:spcPts val="0"/>
              </a:spcAft>
              <a:buSzPts val="960"/>
              <a:buNone/>
              <a:defRPr sz="1200">
                <a:solidFill>
                  <a:srgbClr val="888888"/>
                </a:solidFill>
              </a:defRPr>
            </a:lvl3pPr>
            <a:lvl4pPr marL="1828800" lvl="3" indent="-228600" algn="l">
              <a:lnSpc>
                <a:spcPct val="100000"/>
              </a:lnSpc>
              <a:spcBef>
                <a:spcPts val="750"/>
              </a:spcBef>
              <a:spcAft>
                <a:spcPts val="0"/>
              </a:spcAft>
              <a:buSzPts val="840"/>
              <a:buNone/>
              <a:defRPr sz="1050">
                <a:solidFill>
                  <a:srgbClr val="888888"/>
                </a:solidFill>
              </a:defRPr>
            </a:lvl4pPr>
            <a:lvl5pPr marL="2286000" lvl="4" indent="-228600" algn="l">
              <a:lnSpc>
                <a:spcPct val="100000"/>
              </a:lnSpc>
              <a:spcBef>
                <a:spcPts val="750"/>
              </a:spcBef>
              <a:spcAft>
                <a:spcPts val="0"/>
              </a:spcAft>
              <a:buSzPts val="840"/>
              <a:buNone/>
              <a:defRPr sz="1050">
                <a:solidFill>
                  <a:srgbClr val="888888"/>
                </a:solidFill>
              </a:defRPr>
            </a:lvl5pPr>
            <a:lvl6pPr marL="2743200" lvl="5" indent="-228600" algn="l">
              <a:lnSpc>
                <a:spcPct val="100000"/>
              </a:lnSpc>
              <a:spcBef>
                <a:spcPts val="750"/>
              </a:spcBef>
              <a:spcAft>
                <a:spcPts val="0"/>
              </a:spcAft>
              <a:buSzPts val="840"/>
              <a:buNone/>
              <a:defRPr sz="1050">
                <a:solidFill>
                  <a:srgbClr val="888888"/>
                </a:solidFill>
              </a:defRPr>
            </a:lvl6pPr>
            <a:lvl7pPr marL="3200400" lvl="6" indent="-228600" algn="l">
              <a:lnSpc>
                <a:spcPct val="100000"/>
              </a:lnSpc>
              <a:spcBef>
                <a:spcPts val="750"/>
              </a:spcBef>
              <a:spcAft>
                <a:spcPts val="0"/>
              </a:spcAft>
              <a:buSzPts val="840"/>
              <a:buNone/>
              <a:defRPr sz="1050">
                <a:solidFill>
                  <a:srgbClr val="888888"/>
                </a:solidFill>
              </a:defRPr>
            </a:lvl7pPr>
            <a:lvl8pPr marL="3657600" lvl="7" indent="-228600" algn="l">
              <a:lnSpc>
                <a:spcPct val="100000"/>
              </a:lnSpc>
              <a:spcBef>
                <a:spcPts val="750"/>
              </a:spcBef>
              <a:spcAft>
                <a:spcPts val="0"/>
              </a:spcAft>
              <a:buSzPts val="840"/>
              <a:buNone/>
              <a:defRPr sz="1050">
                <a:solidFill>
                  <a:srgbClr val="888888"/>
                </a:solidFill>
              </a:defRPr>
            </a:lvl8pPr>
            <a:lvl9pPr marL="4114800" lvl="8" indent="-228600" algn="l">
              <a:lnSpc>
                <a:spcPct val="100000"/>
              </a:lnSpc>
              <a:spcBef>
                <a:spcPts val="750"/>
              </a:spcBef>
              <a:spcAft>
                <a:spcPts val="0"/>
              </a:spcAft>
              <a:buSzPts val="840"/>
              <a:buNone/>
              <a:defRPr sz="1050">
                <a:solidFill>
                  <a:srgbClr val="888888"/>
                </a:solidFill>
              </a:defRPr>
            </a:lvl9pPr>
          </a:lstStyle>
          <a:p>
            <a:endParaRPr/>
          </a:p>
        </p:txBody>
      </p:sp>
      <p:sp>
        <p:nvSpPr>
          <p:cNvPr id="127" name="Google Shape;127;p51"/>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51"/>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51"/>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30" name="Google Shape;130;p51"/>
          <p:cNvSpPr txBox="1"/>
          <p:nvPr/>
        </p:nvSpPr>
        <p:spPr>
          <a:xfrm>
            <a:off x="406403" y="592784"/>
            <a:ext cx="457200" cy="438582"/>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31" name="Google Shape;131;p51"/>
          <p:cNvSpPr txBox="1"/>
          <p:nvPr/>
        </p:nvSpPr>
        <p:spPr>
          <a:xfrm>
            <a:off x="6669758" y="2164917"/>
            <a:ext cx="457200" cy="438582"/>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rgbClr val="BFE471"/>
                </a:solidFill>
                <a:latin typeface="Arial"/>
                <a:ea typeface="Arial"/>
                <a:cs typeface="Arial"/>
                <a:sym typeface="Arial"/>
              </a:rPr>
              <a:t>”</a:t>
            </a:r>
            <a:endParaRPr sz="1050" b="0" i="0" u="none" strike="noStrike" cap="none">
              <a:solidFill>
                <a:srgbClr val="BFE471"/>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32"/>
        <p:cNvGrpSpPr/>
        <p:nvPr/>
      </p:nvGrpSpPr>
      <p:grpSpPr>
        <a:xfrm>
          <a:off x="0" y="0"/>
          <a:ext cx="0" cy="0"/>
          <a:chOff x="0" y="0"/>
          <a:chExt cx="0" cy="0"/>
        </a:xfrm>
      </p:grpSpPr>
      <p:sp>
        <p:nvSpPr>
          <p:cNvPr id="133" name="Google Shape;133;p52"/>
          <p:cNvSpPr txBox="1">
            <a:spLocks noGrp="1"/>
          </p:cNvSpPr>
          <p:nvPr>
            <p:ph type="title"/>
          </p:nvPr>
        </p:nvSpPr>
        <p:spPr>
          <a:xfrm>
            <a:off x="508001" y="1448991"/>
            <a:ext cx="6447501" cy="194659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300"/>
              <a:buFont typeface="Trebuchet MS"/>
              <a:buNone/>
              <a:defRPr sz="33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52"/>
          <p:cNvSpPr txBox="1">
            <a:spLocks noGrp="1"/>
          </p:cNvSpPr>
          <p:nvPr>
            <p:ph type="body" idx="1"/>
          </p:nvPr>
        </p:nvSpPr>
        <p:spPr>
          <a:xfrm>
            <a:off x="508001" y="3395586"/>
            <a:ext cx="6447501" cy="113543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50"/>
              </a:spcBef>
              <a:spcAft>
                <a:spcPts val="0"/>
              </a:spcAft>
              <a:buSzPts val="1080"/>
              <a:buNone/>
              <a:defRPr sz="1350">
                <a:solidFill>
                  <a:srgbClr val="3F3F3F"/>
                </a:solidFill>
              </a:defRPr>
            </a:lvl1pPr>
            <a:lvl2pPr marL="914400" lvl="1" indent="-228600" algn="l">
              <a:lnSpc>
                <a:spcPct val="100000"/>
              </a:lnSpc>
              <a:spcBef>
                <a:spcPts val="750"/>
              </a:spcBef>
              <a:spcAft>
                <a:spcPts val="0"/>
              </a:spcAft>
              <a:buSzPts val="1080"/>
              <a:buNone/>
              <a:defRPr sz="1350">
                <a:solidFill>
                  <a:srgbClr val="888888"/>
                </a:solidFill>
              </a:defRPr>
            </a:lvl2pPr>
            <a:lvl3pPr marL="1371600" lvl="2" indent="-228600" algn="l">
              <a:lnSpc>
                <a:spcPct val="100000"/>
              </a:lnSpc>
              <a:spcBef>
                <a:spcPts val="750"/>
              </a:spcBef>
              <a:spcAft>
                <a:spcPts val="0"/>
              </a:spcAft>
              <a:buSzPts val="960"/>
              <a:buNone/>
              <a:defRPr sz="1200">
                <a:solidFill>
                  <a:srgbClr val="888888"/>
                </a:solidFill>
              </a:defRPr>
            </a:lvl3pPr>
            <a:lvl4pPr marL="1828800" lvl="3" indent="-228600" algn="l">
              <a:lnSpc>
                <a:spcPct val="100000"/>
              </a:lnSpc>
              <a:spcBef>
                <a:spcPts val="750"/>
              </a:spcBef>
              <a:spcAft>
                <a:spcPts val="0"/>
              </a:spcAft>
              <a:buSzPts val="840"/>
              <a:buNone/>
              <a:defRPr sz="1050">
                <a:solidFill>
                  <a:srgbClr val="888888"/>
                </a:solidFill>
              </a:defRPr>
            </a:lvl4pPr>
            <a:lvl5pPr marL="2286000" lvl="4" indent="-228600" algn="l">
              <a:lnSpc>
                <a:spcPct val="100000"/>
              </a:lnSpc>
              <a:spcBef>
                <a:spcPts val="750"/>
              </a:spcBef>
              <a:spcAft>
                <a:spcPts val="0"/>
              </a:spcAft>
              <a:buSzPts val="840"/>
              <a:buNone/>
              <a:defRPr sz="1050">
                <a:solidFill>
                  <a:srgbClr val="888888"/>
                </a:solidFill>
              </a:defRPr>
            </a:lvl5pPr>
            <a:lvl6pPr marL="2743200" lvl="5" indent="-228600" algn="l">
              <a:lnSpc>
                <a:spcPct val="100000"/>
              </a:lnSpc>
              <a:spcBef>
                <a:spcPts val="750"/>
              </a:spcBef>
              <a:spcAft>
                <a:spcPts val="0"/>
              </a:spcAft>
              <a:buSzPts val="840"/>
              <a:buNone/>
              <a:defRPr sz="1050">
                <a:solidFill>
                  <a:srgbClr val="888888"/>
                </a:solidFill>
              </a:defRPr>
            </a:lvl6pPr>
            <a:lvl7pPr marL="3200400" lvl="6" indent="-228600" algn="l">
              <a:lnSpc>
                <a:spcPct val="100000"/>
              </a:lnSpc>
              <a:spcBef>
                <a:spcPts val="750"/>
              </a:spcBef>
              <a:spcAft>
                <a:spcPts val="0"/>
              </a:spcAft>
              <a:buSzPts val="840"/>
              <a:buNone/>
              <a:defRPr sz="1050">
                <a:solidFill>
                  <a:srgbClr val="888888"/>
                </a:solidFill>
              </a:defRPr>
            </a:lvl7pPr>
            <a:lvl8pPr marL="3657600" lvl="7" indent="-228600" algn="l">
              <a:lnSpc>
                <a:spcPct val="100000"/>
              </a:lnSpc>
              <a:spcBef>
                <a:spcPts val="750"/>
              </a:spcBef>
              <a:spcAft>
                <a:spcPts val="0"/>
              </a:spcAft>
              <a:buSzPts val="840"/>
              <a:buNone/>
              <a:defRPr sz="1050">
                <a:solidFill>
                  <a:srgbClr val="888888"/>
                </a:solidFill>
              </a:defRPr>
            </a:lvl8pPr>
            <a:lvl9pPr marL="4114800" lvl="8" indent="-228600" algn="l">
              <a:lnSpc>
                <a:spcPct val="100000"/>
              </a:lnSpc>
              <a:spcBef>
                <a:spcPts val="750"/>
              </a:spcBef>
              <a:spcAft>
                <a:spcPts val="0"/>
              </a:spcAft>
              <a:buSzPts val="840"/>
              <a:buNone/>
              <a:defRPr sz="1050">
                <a:solidFill>
                  <a:srgbClr val="888888"/>
                </a:solidFill>
              </a:defRPr>
            </a:lvl9pPr>
          </a:lstStyle>
          <a:p>
            <a:endParaRPr/>
          </a:p>
        </p:txBody>
      </p:sp>
      <p:sp>
        <p:nvSpPr>
          <p:cNvPr id="135" name="Google Shape;135;p52"/>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52"/>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52"/>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1"/>
        </a:solidFill>
        <a:effectLst/>
      </p:bgPr>
    </p:bg>
    <p:spTree>
      <p:nvGrpSpPr>
        <p:cNvPr id="1" name="Shape 24"/>
        <p:cNvGrpSpPr/>
        <p:nvPr/>
      </p:nvGrpSpPr>
      <p:grpSpPr>
        <a:xfrm>
          <a:off x="0" y="0"/>
          <a:ext cx="0" cy="0"/>
          <a:chOff x="0" y="0"/>
          <a:chExt cx="0" cy="0"/>
        </a:xfrm>
      </p:grpSpPr>
      <p:sp>
        <p:nvSpPr>
          <p:cNvPr id="25" name="Google Shape;25;p32"/>
          <p:cNvSpPr txBox="1">
            <a:spLocks noGrp="1"/>
          </p:cNvSpPr>
          <p:nvPr>
            <p:ph type="ctrTitle"/>
          </p:nvPr>
        </p:nvSpPr>
        <p:spPr>
          <a:xfrm>
            <a:off x="692149" y="2384425"/>
            <a:ext cx="6835800" cy="12075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rgbClr val="FFFFFF"/>
              </a:buClr>
              <a:buSzPts val="4000"/>
              <a:buFont typeface="Poppins ExtraBold"/>
              <a:buNone/>
              <a:defRPr sz="4000">
                <a:solidFill>
                  <a:srgbClr val="FFFFFF"/>
                </a:solidFill>
              </a:defRPr>
            </a:lvl1pPr>
            <a:lvl2pPr lvl="1" algn="ctr">
              <a:lnSpc>
                <a:spcPct val="100000"/>
              </a:lnSpc>
              <a:spcBef>
                <a:spcPts val="0"/>
              </a:spcBef>
              <a:spcAft>
                <a:spcPts val="0"/>
              </a:spcAft>
              <a:buClr>
                <a:srgbClr val="FFFFFF"/>
              </a:buClr>
              <a:buSzPts val="4800"/>
              <a:buNone/>
              <a:defRPr sz="4800">
                <a:solidFill>
                  <a:srgbClr val="FFFFFF"/>
                </a:solidFill>
              </a:defRPr>
            </a:lvl2pPr>
            <a:lvl3pPr lvl="2" algn="ctr">
              <a:lnSpc>
                <a:spcPct val="100000"/>
              </a:lnSpc>
              <a:spcBef>
                <a:spcPts val="0"/>
              </a:spcBef>
              <a:spcAft>
                <a:spcPts val="0"/>
              </a:spcAft>
              <a:buClr>
                <a:srgbClr val="FFFFFF"/>
              </a:buClr>
              <a:buSzPts val="4800"/>
              <a:buNone/>
              <a:defRPr sz="4800">
                <a:solidFill>
                  <a:srgbClr val="FFFFFF"/>
                </a:solidFill>
              </a:defRPr>
            </a:lvl3pPr>
            <a:lvl4pPr lvl="3" algn="ctr">
              <a:lnSpc>
                <a:spcPct val="100000"/>
              </a:lnSpc>
              <a:spcBef>
                <a:spcPts val="0"/>
              </a:spcBef>
              <a:spcAft>
                <a:spcPts val="0"/>
              </a:spcAft>
              <a:buClr>
                <a:srgbClr val="FFFFFF"/>
              </a:buClr>
              <a:buSzPts val="4800"/>
              <a:buNone/>
              <a:defRPr sz="4800">
                <a:solidFill>
                  <a:srgbClr val="FFFFFF"/>
                </a:solidFill>
              </a:defRPr>
            </a:lvl4pPr>
            <a:lvl5pPr lvl="4" algn="ctr">
              <a:lnSpc>
                <a:spcPct val="100000"/>
              </a:lnSpc>
              <a:spcBef>
                <a:spcPts val="0"/>
              </a:spcBef>
              <a:spcAft>
                <a:spcPts val="0"/>
              </a:spcAft>
              <a:buClr>
                <a:srgbClr val="FFFFFF"/>
              </a:buClr>
              <a:buSzPts val="4800"/>
              <a:buNone/>
              <a:defRPr sz="4800">
                <a:solidFill>
                  <a:srgbClr val="FFFFFF"/>
                </a:solidFill>
              </a:defRPr>
            </a:lvl5pPr>
            <a:lvl6pPr lvl="5" algn="ctr">
              <a:lnSpc>
                <a:spcPct val="100000"/>
              </a:lnSpc>
              <a:spcBef>
                <a:spcPts val="0"/>
              </a:spcBef>
              <a:spcAft>
                <a:spcPts val="0"/>
              </a:spcAft>
              <a:buClr>
                <a:srgbClr val="FFFFFF"/>
              </a:buClr>
              <a:buSzPts val="4800"/>
              <a:buNone/>
              <a:defRPr sz="4800">
                <a:solidFill>
                  <a:srgbClr val="FFFFFF"/>
                </a:solidFill>
              </a:defRPr>
            </a:lvl6pPr>
            <a:lvl7pPr lvl="6" algn="ctr">
              <a:lnSpc>
                <a:spcPct val="100000"/>
              </a:lnSpc>
              <a:spcBef>
                <a:spcPts val="0"/>
              </a:spcBef>
              <a:spcAft>
                <a:spcPts val="0"/>
              </a:spcAft>
              <a:buClr>
                <a:srgbClr val="FFFFFF"/>
              </a:buClr>
              <a:buSzPts val="4800"/>
              <a:buNone/>
              <a:defRPr sz="4800">
                <a:solidFill>
                  <a:srgbClr val="FFFFFF"/>
                </a:solidFill>
              </a:defRPr>
            </a:lvl7pPr>
            <a:lvl8pPr lvl="7" algn="ctr">
              <a:lnSpc>
                <a:spcPct val="100000"/>
              </a:lnSpc>
              <a:spcBef>
                <a:spcPts val="0"/>
              </a:spcBef>
              <a:spcAft>
                <a:spcPts val="0"/>
              </a:spcAft>
              <a:buClr>
                <a:srgbClr val="FFFFFF"/>
              </a:buClr>
              <a:buSzPts val="4800"/>
              <a:buNone/>
              <a:defRPr sz="4800">
                <a:solidFill>
                  <a:srgbClr val="FFFFFF"/>
                </a:solidFill>
              </a:defRPr>
            </a:lvl8pPr>
            <a:lvl9pPr lvl="8" algn="ctr">
              <a:lnSpc>
                <a:spcPct val="100000"/>
              </a:lnSpc>
              <a:spcBef>
                <a:spcPts val="0"/>
              </a:spcBef>
              <a:spcAft>
                <a:spcPts val="0"/>
              </a:spcAft>
              <a:buClr>
                <a:srgbClr val="FFFFFF"/>
              </a:buClr>
              <a:buSzPts val="4800"/>
              <a:buNone/>
              <a:defRPr sz="4800">
                <a:solidFill>
                  <a:srgbClr val="FFFFFF"/>
                </a:solidFill>
              </a:defRPr>
            </a:lvl9pPr>
          </a:lstStyle>
          <a:p>
            <a:endParaRPr/>
          </a:p>
        </p:txBody>
      </p:sp>
      <p:sp>
        <p:nvSpPr>
          <p:cNvPr id="26" name="Google Shape;26;p32"/>
          <p:cNvSpPr txBox="1">
            <a:spLocks noGrp="1"/>
          </p:cNvSpPr>
          <p:nvPr>
            <p:ph type="body" idx="1"/>
          </p:nvPr>
        </p:nvSpPr>
        <p:spPr>
          <a:xfrm>
            <a:off x="692150" y="1971676"/>
            <a:ext cx="4346700" cy="303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000"/>
              <a:buNone/>
              <a:defRPr sz="20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38"/>
        <p:cNvGrpSpPr/>
        <p:nvPr/>
      </p:nvGrpSpPr>
      <p:grpSpPr>
        <a:xfrm>
          <a:off x="0" y="0"/>
          <a:ext cx="0" cy="0"/>
          <a:chOff x="0" y="0"/>
          <a:chExt cx="0" cy="0"/>
        </a:xfrm>
      </p:grpSpPr>
      <p:sp>
        <p:nvSpPr>
          <p:cNvPr id="139" name="Google Shape;139;p53"/>
          <p:cNvSpPr txBox="1">
            <a:spLocks noGrp="1"/>
          </p:cNvSpPr>
          <p:nvPr>
            <p:ph type="title"/>
          </p:nvPr>
        </p:nvSpPr>
        <p:spPr>
          <a:xfrm>
            <a:off x="698500" y="457200"/>
            <a:ext cx="6070601" cy="22669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3300"/>
              <a:buFont typeface="Trebuchet MS"/>
              <a:buNone/>
              <a:defRPr sz="33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53"/>
          <p:cNvSpPr txBox="1">
            <a:spLocks noGrp="1"/>
          </p:cNvSpPr>
          <p:nvPr>
            <p:ph type="body" idx="1"/>
          </p:nvPr>
        </p:nvSpPr>
        <p:spPr>
          <a:xfrm>
            <a:off x="507999" y="3009900"/>
            <a:ext cx="6447502" cy="385686"/>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50"/>
              </a:spcBef>
              <a:spcAft>
                <a:spcPts val="0"/>
              </a:spcAft>
              <a:buSzPts val="1440"/>
              <a:buFont typeface="Trebuchet MS"/>
              <a:buNone/>
              <a:defRPr sz="1800">
                <a:solidFill>
                  <a:srgbClr val="3F3F3F"/>
                </a:solidFill>
              </a:defRPr>
            </a:lvl1pPr>
            <a:lvl2pPr marL="914400" lvl="1" indent="-228600" algn="l">
              <a:lnSpc>
                <a:spcPct val="100000"/>
              </a:lnSpc>
              <a:spcBef>
                <a:spcPts val="750"/>
              </a:spcBef>
              <a:spcAft>
                <a:spcPts val="0"/>
              </a:spcAft>
              <a:buSzPts val="960"/>
              <a:buFont typeface="Trebuchet MS"/>
              <a:buNone/>
              <a:defRPr/>
            </a:lvl2pPr>
            <a:lvl3pPr marL="1371600" lvl="2" indent="-228600" algn="l">
              <a:lnSpc>
                <a:spcPct val="100000"/>
              </a:lnSpc>
              <a:spcBef>
                <a:spcPts val="750"/>
              </a:spcBef>
              <a:spcAft>
                <a:spcPts val="0"/>
              </a:spcAft>
              <a:buSzPts val="840"/>
              <a:buFont typeface="Trebuchet MS"/>
              <a:buNone/>
              <a:defRPr/>
            </a:lvl3pPr>
            <a:lvl4pPr marL="1828800" lvl="3" indent="-228600" algn="l">
              <a:lnSpc>
                <a:spcPct val="100000"/>
              </a:lnSpc>
              <a:spcBef>
                <a:spcPts val="750"/>
              </a:spcBef>
              <a:spcAft>
                <a:spcPts val="0"/>
              </a:spcAft>
              <a:buSzPts val="720"/>
              <a:buFont typeface="Trebuchet MS"/>
              <a:buNone/>
              <a:defRPr/>
            </a:lvl4pPr>
            <a:lvl5pPr marL="2286000" lvl="4" indent="-228600" algn="l">
              <a:lnSpc>
                <a:spcPct val="100000"/>
              </a:lnSpc>
              <a:spcBef>
                <a:spcPts val="750"/>
              </a:spcBef>
              <a:spcAft>
                <a:spcPts val="0"/>
              </a:spcAft>
              <a:buSzPts val="720"/>
              <a:buFont typeface="Trebuchet MS"/>
              <a:buNone/>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141" name="Google Shape;141;p53"/>
          <p:cNvSpPr txBox="1">
            <a:spLocks noGrp="1"/>
          </p:cNvSpPr>
          <p:nvPr>
            <p:ph type="body" idx="2"/>
          </p:nvPr>
        </p:nvSpPr>
        <p:spPr>
          <a:xfrm>
            <a:off x="508001" y="3395586"/>
            <a:ext cx="6447501" cy="113543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50"/>
              </a:spcBef>
              <a:spcAft>
                <a:spcPts val="0"/>
              </a:spcAft>
              <a:buSzPts val="1080"/>
              <a:buNone/>
              <a:defRPr sz="1350">
                <a:solidFill>
                  <a:srgbClr val="7F7F7F"/>
                </a:solidFill>
              </a:defRPr>
            </a:lvl1pPr>
            <a:lvl2pPr marL="914400" lvl="1" indent="-228600" algn="l">
              <a:lnSpc>
                <a:spcPct val="100000"/>
              </a:lnSpc>
              <a:spcBef>
                <a:spcPts val="750"/>
              </a:spcBef>
              <a:spcAft>
                <a:spcPts val="0"/>
              </a:spcAft>
              <a:buSzPts val="1080"/>
              <a:buNone/>
              <a:defRPr sz="1350">
                <a:solidFill>
                  <a:srgbClr val="888888"/>
                </a:solidFill>
              </a:defRPr>
            </a:lvl2pPr>
            <a:lvl3pPr marL="1371600" lvl="2" indent="-228600" algn="l">
              <a:lnSpc>
                <a:spcPct val="100000"/>
              </a:lnSpc>
              <a:spcBef>
                <a:spcPts val="750"/>
              </a:spcBef>
              <a:spcAft>
                <a:spcPts val="0"/>
              </a:spcAft>
              <a:buSzPts val="960"/>
              <a:buNone/>
              <a:defRPr sz="1200">
                <a:solidFill>
                  <a:srgbClr val="888888"/>
                </a:solidFill>
              </a:defRPr>
            </a:lvl3pPr>
            <a:lvl4pPr marL="1828800" lvl="3" indent="-228600" algn="l">
              <a:lnSpc>
                <a:spcPct val="100000"/>
              </a:lnSpc>
              <a:spcBef>
                <a:spcPts val="750"/>
              </a:spcBef>
              <a:spcAft>
                <a:spcPts val="0"/>
              </a:spcAft>
              <a:buSzPts val="840"/>
              <a:buNone/>
              <a:defRPr sz="1050">
                <a:solidFill>
                  <a:srgbClr val="888888"/>
                </a:solidFill>
              </a:defRPr>
            </a:lvl4pPr>
            <a:lvl5pPr marL="2286000" lvl="4" indent="-228600" algn="l">
              <a:lnSpc>
                <a:spcPct val="100000"/>
              </a:lnSpc>
              <a:spcBef>
                <a:spcPts val="750"/>
              </a:spcBef>
              <a:spcAft>
                <a:spcPts val="0"/>
              </a:spcAft>
              <a:buSzPts val="840"/>
              <a:buNone/>
              <a:defRPr sz="1050">
                <a:solidFill>
                  <a:srgbClr val="888888"/>
                </a:solidFill>
              </a:defRPr>
            </a:lvl5pPr>
            <a:lvl6pPr marL="2743200" lvl="5" indent="-228600" algn="l">
              <a:lnSpc>
                <a:spcPct val="100000"/>
              </a:lnSpc>
              <a:spcBef>
                <a:spcPts val="750"/>
              </a:spcBef>
              <a:spcAft>
                <a:spcPts val="0"/>
              </a:spcAft>
              <a:buSzPts val="840"/>
              <a:buNone/>
              <a:defRPr sz="1050">
                <a:solidFill>
                  <a:srgbClr val="888888"/>
                </a:solidFill>
              </a:defRPr>
            </a:lvl6pPr>
            <a:lvl7pPr marL="3200400" lvl="6" indent="-228600" algn="l">
              <a:lnSpc>
                <a:spcPct val="100000"/>
              </a:lnSpc>
              <a:spcBef>
                <a:spcPts val="750"/>
              </a:spcBef>
              <a:spcAft>
                <a:spcPts val="0"/>
              </a:spcAft>
              <a:buSzPts val="840"/>
              <a:buNone/>
              <a:defRPr sz="1050">
                <a:solidFill>
                  <a:srgbClr val="888888"/>
                </a:solidFill>
              </a:defRPr>
            </a:lvl7pPr>
            <a:lvl8pPr marL="3657600" lvl="7" indent="-228600" algn="l">
              <a:lnSpc>
                <a:spcPct val="100000"/>
              </a:lnSpc>
              <a:spcBef>
                <a:spcPts val="750"/>
              </a:spcBef>
              <a:spcAft>
                <a:spcPts val="0"/>
              </a:spcAft>
              <a:buSzPts val="840"/>
              <a:buNone/>
              <a:defRPr sz="1050">
                <a:solidFill>
                  <a:srgbClr val="888888"/>
                </a:solidFill>
              </a:defRPr>
            </a:lvl8pPr>
            <a:lvl9pPr marL="4114800" lvl="8" indent="-228600" algn="l">
              <a:lnSpc>
                <a:spcPct val="100000"/>
              </a:lnSpc>
              <a:spcBef>
                <a:spcPts val="750"/>
              </a:spcBef>
              <a:spcAft>
                <a:spcPts val="0"/>
              </a:spcAft>
              <a:buSzPts val="840"/>
              <a:buNone/>
              <a:defRPr sz="1050">
                <a:solidFill>
                  <a:srgbClr val="888888"/>
                </a:solidFill>
              </a:defRPr>
            </a:lvl9pPr>
          </a:lstStyle>
          <a:p>
            <a:endParaRPr/>
          </a:p>
        </p:txBody>
      </p:sp>
      <p:sp>
        <p:nvSpPr>
          <p:cNvPr id="142" name="Google Shape;142;p53"/>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3"/>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53"/>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45" name="Google Shape;145;p53"/>
          <p:cNvSpPr txBox="1"/>
          <p:nvPr/>
        </p:nvSpPr>
        <p:spPr>
          <a:xfrm>
            <a:off x="406403" y="592784"/>
            <a:ext cx="457200" cy="438582"/>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46" name="Google Shape;146;p53"/>
          <p:cNvSpPr txBox="1"/>
          <p:nvPr/>
        </p:nvSpPr>
        <p:spPr>
          <a:xfrm>
            <a:off x="6669758" y="2164917"/>
            <a:ext cx="457200" cy="438582"/>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47"/>
        <p:cNvGrpSpPr/>
        <p:nvPr/>
      </p:nvGrpSpPr>
      <p:grpSpPr>
        <a:xfrm>
          <a:off x="0" y="0"/>
          <a:ext cx="0" cy="0"/>
          <a:chOff x="0" y="0"/>
          <a:chExt cx="0" cy="0"/>
        </a:xfrm>
      </p:grpSpPr>
      <p:sp>
        <p:nvSpPr>
          <p:cNvPr id="148" name="Google Shape;148;p54"/>
          <p:cNvSpPr txBox="1">
            <a:spLocks noGrp="1"/>
          </p:cNvSpPr>
          <p:nvPr>
            <p:ph type="title"/>
          </p:nvPr>
        </p:nvSpPr>
        <p:spPr>
          <a:xfrm>
            <a:off x="514350" y="457200"/>
            <a:ext cx="6441152" cy="22669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3300"/>
              <a:buFont typeface="Trebuchet MS"/>
              <a:buNone/>
              <a:defRPr sz="33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54"/>
          <p:cNvSpPr txBox="1">
            <a:spLocks noGrp="1"/>
          </p:cNvSpPr>
          <p:nvPr>
            <p:ph type="body" idx="1"/>
          </p:nvPr>
        </p:nvSpPr>
        <p:spPr>
          <a:xfrm>
            <a:off x="507999" y="3009900"/>
            <a:ext cx="6447502" cy="385686"/>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50"/>
              </a:spcBef>
              <a:spcAft>
                <a:spcPts val="0"/>
              </a:spcAft>
              <a:buSzPts val="1440"/>
              <a:buFont typeface="Trebuchet MS"/>
              <a:buNone/>
              <a:defRPr sz="1800">
                <a:solidFill>
                  <a:schemeClr val="accent1"/>
                </a:solidFill>
              </a:defRPr>
            </a:lvl1pPr>
            <a:lvl2pPr marL="914400" lvl="1" indent="-228600" algn="l">
              <a:lnSpc>
                <a:spcPct val="100000"/>
              </a:lnSpc>
              <a:spcBef>
                <a:spcPts val="750"/>
              </a:spcBef>
              <a:spcAft>
                <a:spcPts val="0"/>
              </a:spcAft>
              <a:buSzPts val="960"/>
              <a:buFont typeface="Trebuchet MS"/>
              <a:buNone/>
              <a:defRPr/>
            </a:lvl2pPr>
            <a:lvl3pPr marL="1371600" lvl="2" indent="-228600" algn="l">
              <a:lnSpc>
                <a:spcPct val="100000"/>
              </a:lnSpc>
              <a:spcBef>
                <a:spcPts val="750"/>
              </a:spcBef>
              <a:spcAft>
                <a:spcPts val="0"/>
              </a:spcAft>
              <a:buSzPts val="840"/>
              <a:buFont typeface="Trebuchet MS"/>
              <a:buNone/>
              <a:defRPr/>
            </a:lvl3pPr>
            <a:lvl4pPr marL="1828800" lvl="3" indent="-228600" algn="l">
              <a:lnSpc>
                <a:spcPct val="100000"/>
              </a:lnSpc>
              <a:spcBef>
                <a:spcPts val="750"/>
              </a:spcBef>
              <a:spcAft>
                <a:spcPts val="0"/>
              </a:spcAft>
              <a:buSzPts val="720"/>
              <a:buFont typeface="Trebuchet MS"/>
              <a:buNone/>
              <a:defRPr/>
            </a:lvl4pPr>
            <a:lvl5pPr marL="2286000" lvl="4" indent="-228600" algn="l">
              <a:lnSpc>
                <a:spcPct val="100000"/>
              </a:lnSpc>
              <a:spcBef>
                <a:spcPts val="750"/>
              </a:spcBef>
              <a:spcAft>
                <a:spcPts val="0"/>
              </a:spcAft>
              <a:buSzPts val="720"/>
              <a:buFont typeface="Trebuchet MS"/>
              <a:buNone/>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150" name="Google Shape;150;p54"/>
          <p:cNvSpPr txBox="1">
            <a:spLocks noGrp="1"/>
          </p:cNvSpPr>
          <p:nvPr>
            <p:ph type="body" idx="2"/>
          </p:nvPr>
        </p:nvSpPr>
        <p:spPr>
          <a:xfrm>
            <a:off x="508001" y="3395586"/>
            <a:ext cx="6447501" cy="113543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50"/>
              </a:spcBef>
              <a:spcAft>
                <a:spcPts val="0"/>
              </a:spcAft>
              <a:buSzPts val="1080"/>
              <a:buNone/>
              <a:defRPr sz="1350">
                <a:solidFill>
                  <a:srgbClr val="7F7F7F"/>
                </a:solidFill>
              </a:defRPr>
            </a:lvl1pPr>
            <a:lvl2pPr marL="914400" lvl="1" indent="-228600" algn="l">
              <a:lnSpc>
                <a:spcPct val="100000"/>
              </a:lnSpc>
              <a:spcBef>
                <a:spcPts val="750"/>
              </a:spcBef>
              <a:spcAft>
                <a:spcPts val="0"/>
              </a:spcAft>
              <a:buSzPts val="1080"/>
              <a:buNone/>
              <a:defRPr sz="1350">
                <a:solidFill>
                  <a:srgbClr val="888888"/>
                </a:solidFill>
              </a:defRPr>
            </a:lvl2pPr>
            <a:lvl3pPr marL="1371600" lvl="2" indent="-228600" algn="l">
              <a:lnSpc>
                <a:spcPct val="100000"/>
              </a:lnSpc>
              <a:spcBef>
                <a:spcPts val="750"/>
              </a:spcBef>
              <a:spcAft>
                <a:spcPts val="0"/>
              </a:spcAft>
              <a:buSzPts val="960"/>
              <a:buNone/>
              <a:defRPr sz="1200">
                <a:solidFill>
                  <a:srgbClr val="888888"/>
                </a:solidFill>
              </a:defRPr>
            </a:lvl3pPr>
            <a:lvl4pPr marL="1828800" lvl="3" indent="-228600" algn="l">
              <a:lnSpc>
                <a:spcPct val="100000"/>
              </a:lnSpc>
              <a:spcBef>
                <a:spcPts val="750"/>
              </a:spcBef>
              <a:spcAft>
                <a:spcPts val="0"/>
              </a:spcAft>
              <a:buSzPts val="840"/>
              <a:buNone/>
              <a:defRPr sz="1050">
                <a:solidFill>
                  <a:srgbClr val="888888"/>
                </a:solidFill>
              </a:defRPr>
            </a:lvl4pPr>
            <a:lvl5pPr marL="2286000" lvl="4" indent="-228600" algn="l">
              <a:lnSpc>
                <a:spcPct val="100000"/>
              </a:lnSpc>
              <a:spcBef>
                <a:spcPts val="750"/>
              </a:spcBef>
              <a:spcAft>
                <a:spcPts val="0"/>
              </a:spcAft>
              <a:buSzPts val="840"/>
              <a:buNone/>
              <a:defRPr sz="1050">
                <a:solidFill>
                  <a:srgbClr val="888888"/>
                </a:solidFill>
              </a:defRPr>
            </a:lvl5pPr>
            <a:lvl6pPr marL="2743200" lvl="5" indent="-228600" algn="l">
              <a:lnSpc>
                <a:spcPct val="100000"/>
              </a:lnSpc>
              <a:spcBef>
                <a:spcPts val="750"/>
              </a:spcBef>
              <a:spcAft>
                <a:spcPts val="0"/>
              </a:spcAft>
              <a:buSzPts val="840"/>
              <a:buNone/>
              <a:defRPr sz="1050">
                <a:solidFill>
                  <a:srgbClr val="888888"/>
                </a:solidFill>
              </a:defRPr>
            </a:lvl6pPr>
            <a:lvl7pPr marL="3200400" lvl="6" indent="-228600" algn="l">
              <a:lnSpc>
                <a:spcPct val="100000"/>
              </a:lnSpc>
              <a:spcBef>
                <a:spcPts val="750"/>
              </a:spcBef>
              <a:spcAft>
                <a:spcPts val="0"/>
              </a:spcAft>
              <a:buSzPts val="840"/>
              <a:buNone/>
              <a:defRPr sz="1050">
                <a:solidFill>
                  <a:srgbClr val="888888"/>
                </a:solidFill>
              </a:defRPr>
            </a:lvl7pPr>
            <a:lvl8pPr marL="3657600" lvl="7" indent="-228600" algn="l">
              <a:lnSpc>
                <a:spcPct val="100000"/>
              </a:lnSpc>
              <a:spcBef>
                <a:spcPts val="750"/>
              </a:spcBef>
              <a:spcAft>
                <a:spcPts val="0"/>
              </a:spcAft>
              <a:buSzPts val="840"/>
              <a:buNone/>
              <a:defRPr sz="1050">
                <a:solidFill>
                  <a:srgbClr val="888888"/>
                </a:solidFill>
              </a:defRPr>
            </a:lvl8pPr>
            <a:lvl9pPr marL="4114800" lvl="8" indent="-228600" algn="l">
              <a:lnSpc>
                <a:spcPct val="100000"/>
              </a:lnSpc>
              <a:spcBef>
                <a:spcPts val="750"/>
              </a:spcBef>
              <a:spcAft>
                <a:spcPts val="0"/>
              </a:spcAft>
              <a:buSzPts val="840"/>
              <a:buNone/>
              <a:defRPr sz="1050">
                <a:solidFill>
                  <a:srgbClr val="888888"/>
                </a:solidFill>
              </a:defRPr>
            </a:lvl9pPr>
          </a:lstStyle>
          <a:p>
            <a:endParaRPr/>
          </a:p>
        </p:txBody>
      </p:sp>
      <p:sp>
        <p:nvSpPr>
          <p:cNvPr id="151" name="Google Shape;151;p54"/>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54"/>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54"/>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4"/>
        <p:cNvGrpSpPr/>
        <p:nvPr/>
      </p:nvGrpSpPr>
      <p:grpSpPr>
        <a:xfrm>
          <a:off x="0" y="0"/>
          <a:ext cx="0" cy="0"/>
          <a:chOff x="0" y="0"/>
          <a:chExt cx="0" cy="0"/>
        </a:xfrm>
      </p:grpSpPr>
      <p:sp>
        <p:nvSpPr>
          <p:cNvPr id="155" name="Google Shape;155;p55"/>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55"/>
          <p:cNvSpPr txBox="1">
            <a:spLocks noGrp="1"/>
          </p:cNvSpPr>
          <p:nvPr>
            <p:ph type="body" idx="1"/>
          </p:nvPr>
        </p:nvSpPr>
        <p:spPr>
          <a:xfrm rot="5400000">
            <a:off x="2276462" y="-148019"/>
            <a:ext cx="2910580" cy="6447501"/>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750"/>
              </a:spcBef>
              <a:spcAft>
                <a:spcPts val="0"/>
              </a:spcAft>
              <a:buSzPts val="1440"/>
              <a:buChar char="►"/>
              <a:defRPr/>
            </a:lvl1pPr>
            <a:lvl2pPr marL="914400" lvl="1" indent="-320040" algn="l">
              <a:lnSpc>
                <a:spcPct val="100000"/>
              </a:lnSpc>
              <a:spcBef>
                <a:spcPts val="750"/>
              </a:spcBef>
              <a:spcAft>
                <a:spcPts val="0"/>
              </a:spcAft>
              <a:buSzPts val="1440"/>
              <a:buChar char="►"/>
              <a:defRPr/>
            </a:lvl2pPr>
            <a:lvl3pPr marL="1371600" lvl="2" indent="-320040" algn="l">
              <a:lnSpc>
                <a:spcPct val="100000"/>
              </a:lnSpc>
              <a:spcBef>
                <a:spcPts val="750"/>
              </a:spcBef>
              <a:spcAft>
                <a:spcPts val="0"/>
              </a:spcAft>
              <a:buSzPts val="1440"/>
              <a:buChar char="►"/>
              <a:defRPr/>
            </a:lvl3pPr>
            <a:lvl4pPr marL="1828800" lvl="3" indent="-320040" algn="l">
              <a:lnSpc>
                <a:spcPct val="100000"/>
              </a:lnSpc>
              <a:spcBef>
                <a:spcPts val="750"/>
              </a:spcBef>
              <a:spcAft>
                <a:spcPts val="0"/>
              </a:spcAft>
              <a:buSzPts val="1440"/>
              <a:buChar char="►"/>
              <a:defRPr/>
            </a:lvl4pPr>
            <a:lvl5pPr marL="2286000" lvl="4" indent="-320040" algn="l">
              <a:lnSpc>
                <a:spcPct val="100000"/>
              </a:lnSpc>
              <a:spcBef>
                <a:spcPts val="750"/>
              </a:spcBef>
              <a:spcAft>
                <a:spcPts val="0"/>
              </a:spcAft>
              <a:buSzPts val="1440"/>
              <a:buChar char="►"/>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157" name="Google Shape;157;p55"/>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55"/>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55"/>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0"/>
        <p:cNvGrpSpPr/>
        <p:nvPr/>
      </p:nvGrpSpPr>
      <p:grpSpPr>
        <a:xfrm>
          <a:off x="0" y="0"/>
          <a:ext cx="0" cy="0"/>
          <a:chOff x="0" y="0"/>
          <a:chExt cx="0" cy="0"/>
        </a:xfrm>
      </p:grpSpPr>
      <p:sp>
        <p:nvSpPr>
          <p:cNvPr id="161" name="Google Shape;161;p56"/>
          <p:cNvSpPr txBox="1">
            <a:spLocks noGrp="1"/>
          </p:cNvSpPr>
          <p:nvPr>
            <p:ph type="title"/>
          </p:nvPr>
        </p:nvSpPr>
        <p:spPr>
          <a:xfrm rot="5400000">
            <a:off x="4495739" y="1937216"/>
            <a:ext cx="3938588" cy="978557"/>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6"/>
          <p:cNvSpPr txBox="1">
            <a:spLocks noGrp="1"/>
          </p:cNvSpPr>
          <p:nvPr>
            <p:ph type="body" idx="1"/>
          </p:nvPr>
        </p:nvSpPr>
        <p:spPr>
          <a:xfrm rot="5400000">
            <a:off x="1186264" y="-221062"/>
            <a:ext cx="3938588" cy="529511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750"/>
              </a:spcBef>
              <a:spcAft>
                <a:spcPts val="0"/>
              </a:spcAft>
              <a:buSzPts val="1440"/>
              <a:buChar char="►"/>
              <a:defRPr/>
            </a:lvl1pPr>
            <a:lvl2pPr marL="914400" lvl="1" indent="-320040" algn="l">
              <a:lnSpc>
                <a:spcPct val="100000"/>
              </a:lnSpc>
              <a:spcBef>
                <a:spcPts val="750"/>
              </a:spcBef>
              <a:spcAft>
                <a:spcPts val="0"/>
              </a:spcAft>
              <a:buSzPts val="1440"/>
              <a:buChar char="►"/>
              <a:defRPr/>
            </a:lvl2pPr>
            <a:lvl3pPr marL="1371600" lvl="2" indent="-320040" algn="l">
              <a:lnSpc>
                <a:spcPct val="100000"/>
              </a:lnSpc>
              <a:spcBef>
                <a:spcPts val="750"/>
              </a:spcBef>
              <a:spcAft>
                <a:spcPts val="0"/>
              </a:spcAft>
              <a:buSzPts val="1440"/>
              <a:buChar char="►"/>
              <a:defRPr/>
            </a:lvl3pPr>
            <a:lvl4pPr marL="1828800" lvl="3" indent="-320040" algn="l">
              <a:lnSpc>
                <a:spcPct val="100000"/>
              </a:lnSpc>
              <a:spcBef>
                <a:spcPts val="750"/>
              </a:spcBef>
              <a:spcAft>
                <a:spcPts val="0"/>
              </a:spcAft>
              <a:buSzPts val="1440"/>
              <a:buChar char="►"/>
              <a:defRPr/>
            </a:lvl4pPr>
            <a:lvl5pPr marL="2286000" lvl="4" indent="-320040" algn="l">
              <a:lnSpc>
                <a:spcPct val="100000"/>
              </a:lnSpc>
              <a:spcBef>
                <a:spcPts val="750"/>
              </a:spcBef>
              <a:spcAft>
                <a:spcPts val="0"/>
              </a:spcAft>
              <a:buSzPts val="1440"/>
              <a:buChar char="►"/>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163" name="Google Shape;163;p56"/>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56"/>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56"/>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42"/>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2700"/>
              <a:buFont typeface="Trebuchet MS"/>
              <a:buNone/>
              <a:defRPr sz="2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2"/>
          <p:cNvSpPr txBox="1">
            <a:spLocks noGrp="1"/>
          </p:cNvSpPr>
          <p:nvPr>
            <p:ph type="body" idx="1"/>
          </p:nvPr>
        </p:nvSpPr>
        <p:spPr>
          <a:xfrm>
            <a:off x="508001" y="1620442"/>
            <a:ext cx="6447501" cy="291058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750"/>
              </a:spcBef>
              <a:spcAft>
                <a:spcPts val="0"/>
              </a:spcAft>
              <a:buSzPts val="1440"/>
              <a:buChar char="►"/>
              <a:defRPr/>
            </a:lvl1pPr>
            <a:lvl2pPr marL="914400" lvl="1" indent="-320040" algn="l">
              <a:lnSpc>
                <a:spcPct val="100000"/>
              </a:lnSpc>
              <a:spcBef>
                <a:spcPts val="750"/>
              </a:spcBef>
              <a:spcAft>
                <a:spcPts val="0"/>
              </a:spcAft>
              <a:buSzPts val="1440"/>
              <a:buChar char="►"/>
              <a:defRPr/>
            </a:lvl2pPr>
            <a:lvl3pPr marL="1371600" lvl="2" indent="-320040" algn="l">
              <a:lnSpc>
                <a:spcPct val="100000"/>
              </a:lnSpc>
              <a:spcBef>
                <a:spcPts val="750"/>
              </a:spcBef>
              <a:spcAft>
                <a:spcPts val="0"/>
              </a:spcAft>
              <a:buSzPts val="1440"/>
              <a:buChar char="►"/>
              <a:defRPr/>
            </a:lvl3pPr>
            <a:lvl4pPr marL="1828800" lvl="3" indent="-320040" algn="l">
              <a:lnSpc>
                <a:spcPct val="100000"/>
              </a:lnSpc>
              <a:spcBef>
                <a:spcPts val="750"/>
              </a:spcBef>
              <a:spcAft>
                <a:spcPts val="0"/>
              </a:spcAft>
              <a:buSzPts val="1440"/>
              <a:buChar char="►"/>
              <a:defRPr/>
            </a:lvl4pPr>
            <a:lvl5pPr marL="2286000" lvl="4" indent="-320040" algn="l">
              <a:lnSpc>
                <a:spcPct val="100000"/>
              </a:lnSpc>
              <a:spcBef>
                <a:spcPts val="750"/>
              </a:spcBef>
              <a:spcAft>
                <a:spcPts val="0"/>
              </a:spcAft>
              <a:buSzPts val="1440"/>
              <a:buChar char="►"/>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30" name="Google Shape;30;p42"/>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2"/>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2"/>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genda (Numbered List)">
  <p:cSld name="Agenda (Numbered List)">
    <p:spTree>
      <p:nvGrpSpPr>
        <p:cNvPr id="1" name="Shape 33"/>
        <p:cNvGrpSpPr/>
        <p:nvPr/>
      </p:nvGrpSpPr>
      <p:grpSpPr>
        <a:xfrm>
          <a:off x="0" y="0"/>
          <a:ext cx="0" cy="0"/>
          <a:chOff x="0" y="0"/>
          <a:chExt cx="0" cy="0"/>
        </a:xfrm>
      </p:grpSpPr>
      <p:sp>
        <p:nvSpPr>
          <p:cNvPr id="34" name="Google Shape;34;p36"/>
          <p:cNvSpPr txBox="1">
            <a:spLocks noGrp="1"/>
          </p:cNvSpPr>
          <p:nvPr>
            <p:ph type="title"/>
          </p:nvPr>
        </p:nvSpPr>
        <p:spPr>
          <a:xfrm>
            <a:off x="1873250" y="619125"/>
            <a:ext cx="5943600" cy="993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Poppins ExtraBold"/>
              <a:buNone/>
              <a:defRPr/>
            </a:lvl1pPr>
            <a:lvl2pPr lvl="1" algn="l">
              <a:lnSpc>
                <a:spcPct val="100000"/>
              </a:lnSpc>
              <a:spcBef>
                <a:spcPts val="0"/>
              </a:spcBef>
              <a:spcAft>
                <a:spcPts val="0"/>
              </a:spcAft>
              <a:buClr>
                <a:schemeClr val="dk2"/>
              </a:buClr>
              <a:buSzPts val="1400"/>
              <a:buNone/>
              <a:defRPr/>
            </a:lvl2pPr>
            <a:lvl3pPr lvl="2" algn="l">
              <a:lnSpc>
                <a:spcPct val="100000"/>
              </a:lnSpc>
              <a:spcBef>
                <a:spcPts val="0"/>
              </a:spcBef>
              <a:spcAft>
                <a:spcPts val="0"/>
              </a:spcAft>
              <a:buClr>
                <a:schemeClr val="dk2"/>
              </a:buClr>
              <a:buSzPts val="1400"/>
              <a:buNone/>
              <a:defRPr/>
            </a:lvl3pPr>
            <a:lvl4pPr lvl="3" algn="l">
              <a:lnSpc>
                <a:spcPct val="100000"/>
              </a:lnSpc>
              <a:spcBef>
                <a:spcPts val="0"/>
              </a:spcBef>
              <a:spcAft>
                <a:spcPts val="0"/>
              </a:spcAft>
              <a:buClr>
                <a:schemeClr val="dk2"/>
              </a:buClr>
              <a:buSzPts val="1400"/>
              <a:buNone/>
              <a:defRPr/>
            </a:lvl4pPr>
            <a:lvl5pPr lvl="4" algn="l">
              <a:lnSpc>
                <a:spcPct val="100000"/>
              </a:lnSpc>
              <a:spcBef>
                <a:spcPts val="0"/>
              </a:spcBef>
              <a:spcAft>
                <a:spcPts val="0"/>
              </a:spcAft>
              <a:buClr>
                <a:schemeClr val="dk2"/>
              </a:buClr>
              <a:buSzPts val="1400"/>
              <a:buNone/>
              <a:defRPr/>
            </a:lvl5pPr>
            <a:lvl6pPr lvl="5" algn="l">
              <a:lnSpc>
                <a:spcPct val="100000"/>
              </a:lnSpc>
              <a:spcBef>
                <a:spcPts val="0"/>
              </a:spcBef>
              <a:spcAft>
                <a:spcPts val="0"/>
              </a:spcAft>
              <a:buClr>
                <a:schemeClr val="dk2"/>
              </a:buClr>
              <a:buSzPts val="1400"/>
              <a:buNone/>
              <a:defRPr/>
            </a:lvl6pPr>
            <a:lvl7pPr lvl="6" algn="l">
              <a:lnSpc>
                <a:spcPct val="100000"/>
              </a:lnSpc>
              <a:spcBef>
                <a:spcPts val="0"/>
              </a:spcBef>
              <a:spcAft>
                <a:spcPts val="0"/>
              </a:spcAft>
              <a:buClr>
                <a:schemeClr val="dk2"/>
              </a:buClr>
              <a:buSzPts val="1400"/>
              <a:buNone/>
              <a:defRPr/>
            </a:lvl7pPr>
            <a:lvl8pPr lvl="7" algn="l">
              <a:lnSpc>
                <a:spcPct val="100000"/>
              </a:lnSpc>
              <a:spcBef>
                <a:spcPts val="0"/>
              </a:spcBef>
              <a:spcAft>
                <a:spcPts val="0"/>
              </a:spcAft>
              <a:buClr>
                <a:schemeClr val="dk2"/>
              </a:buClr>
              <a:buSzPts val="1400"/>
              <a:buNone/>
              <a:defRPr/>
            </a:lvl8pPr>
            <a:lvl9pPr lvl="8" algn="l">
              <a:lnSpc>
                <a:spcPct val="100000"/>
              </a:lnSpc>
              <a:spcBef>
                <a:spcPts val="0"/>
              </a:spcBef>
              <a:spcAft>
                <a:spcPts val="0"/>
              </a:spcAft>
              <a:buClr>
                <a:schemeClr val="dk2"/>
              </a:buClr>
              <a:buSzPts val="1400"/>
              <a:buNone/>
              <a:defRPr/>
            </a:lvl9pPr>
          </a:lstStyle>
          <a:p>
            <a:endParaRPr/>
          </a:p>
        </p:txBody>
      </p:sp>
      <p:sp>
        <p:nvSpPr>
          <p:cNvPr id="35" name="Google Shape;35;p36"/>
          <p:cNvSpPr txBox="1">
            <a:spLocks noGrp="1"/>
          </p:cNvSpPr>
          <p:nvPr>
            <p:ph type="body" idx="1"/>
          </p:nvPr>
        </p:nvSpPr>
        <p:spPr>
          <a:xfrm>
            <a:off x="1873250" y="1820863"/>
            <a:ext cx="5943600" cy="27750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Font typeface="Poppins ExtraBold"/>
              <a:buAutoNum type="arabicPeriod"/>
              <a:defRPr b="1"/>
            </a:lvl1pPr>
            <a:lvl2pPr marL="914400" lvl="1" indent="-342900" algn="l">
              <a:lnSpc>
                <a:spcPct val="90000"/>
              </a:lnSpc>
              <a:spcBef>
                <a:spcPts val="6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6"/>
        <p:cNvGrpSpPr/>
        <p:nvPr/>
      </p:nvGrpSpPr>
      <p:grpSpPr>
        <a:xfrm>
          <a:off x="0" y="0"/>
          <a:ext cx="0" cy="0"/>
          <a:chOff x="0" y="0"/>
          <a:chExt cx="0" cy="0"/>
        </a:xfrm>
      </p:grpSpPr>
      <p:sp>
        <p:nvSpPr>
          <p:cNvPr id="37" name="Google Shape;37;p35"/>
          <p:cNvSpPr txBox="1">
            <a:spLocks noGrp="1"/>
          </p:cNvSpPr>
          <p:nvPr>
            <p:ph type="body" idx="1"/>
          </p:nvPr>
        </p:nvSpPr>
        <p:spPr>
          <a:xfrm>
            <a:off x="3305177" y="1527175"/>
            <a:ext cx="5235600" cy="31557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Font typeface="Poppins"/>
              <a:buChar char="•"/>
              <a:defRPr/>
            </a:lvl1pPr>
            <a:lvl2pPr marL="914400" lvl="1" indent="-381000" algn="l">
              <a:lnSpc>
                <a:spcPct val="90000"/>
              </a:lnSpc>
              <a:spcBef>
                <a:spcPts val="500"/>
              </a:spcBef>
              <a:spcAft>
                <a:spcPts val="0"/>
              </a:spcAft>
              <a:buClr>
                <a:schemeClr val="accent1"/>
              </a:buClr>
              <a:buSzPts val="24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rgbClr val="928B8B"/>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5"/>
          <p:cNvSpPr txBox="1">
            <a:spLocks noGrp="1"/>
          </p:cNvSpPr>
          <p:nvPr>
            <p:ph type="title"/>
          </p:nvPr>
        </p:nvSpPr>
        <p:spPr>
          <a:xfrm>
            <a:off x="4463035" y="447812"/>
            <a:ext cx="4077900" cy="8778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Clr>
                <a:schemeClr val="dk1"/>
              </a:buClr>
              <a:buSzPts val="3000"/>
              <a:buFont typeface="Poppins ExtraBold"/>
              <a:buNone/>
              <a:defRPr sz="3200"/>
            </a:lvl1pPr>
            <a:lvl2pPr lvl="1" algn="l">
              <a:lnSpc>
                <a:spcPct val="100000"/>
              </a:lnSpc>
              <a:spcBef>
                <a:spcPts val="0"/>
              </a:spcBef>
              <a:spcAft>
                <a:spcPts val="0"/>
              </a:spcAft>
              <a:buClr>
                <a:schemeClr val="dk2"/>
              </a:buClr>
              <a:buSzPts val="3000"/>
              <a:buNone/>
              <a:defRPr/>
            </a:lvl2pPr>
            <a:lvl3pPr lvl="2" algn="l">
              <a:lnSpc>
                <a:spcPct val="100000"/>
              </a:lnSpc>
              <a:spcBef>
                <a:spcPts val="0"/>
              </a:spcBef>
              <a:spcAft>
                <a:spcPts val="0"/>
              </a:spcAft>
              <a:buClr>
                <a:schemeClr val="dk2"/>
              </a:buClr>
              <a:buSzPts val="3000"/>
              <a:buNone/>
              <a:defRPr/>
            </a:lvl3pPr>
            <a:lvl4pPr lvl="3" algn="l">
              <a:lnSpc>
                <a:spcPct val="100000"/>
              </a:lnSpc>
              <a:spcBef>
                <a:spcPts val="0"/>
              </a:spcBef>
              <a:spcAft>
                <a:spcPts val="0"/>
              </a:spcAft>
              <a:buClr>
                <a:schemeClr val="dk2"/>
              </a:buClr>
              <a:buSzPts val="3000"/>
              <a:buNone/>
              <a:defRPr/>
            </a:lvl4pPr>
            <a:lvl5pPr lvl="4" algn="l">
              <a:lnSpc>
                <a:spcPct val="100000"/>
              </a:lnSpc>
              <a:spcBef>
                <a:spcPts val="0"/>
              </a:spcBef>
              <a:spcAft>
                <a:spcPts val="0"/>
              </a:spcAft>
              <a:buClr>
                <a:schemeClr val="dk2"/>
              </a:buClr>
              <a:buSzPts val="3000"/>
              <a:buNone/>
              <a:defRPr/>
            </a:lvl5pPr>
            <a:lvl6pPr lvl="5" algn="l">
              <a:lnSpc>
                <a:spcPct val="100000"/>
              </a:lnSpc>
              <a:spcBef>
                <a:spcPts val="0"/>
              </a:spcBef>
              <a:spcAft>
                <a:spcPts val="0"/>
              </a:spcAft>
              <a:buClr>
                <a:schemeClr val="dk2"/>
              </a:buClr>
              <a:buSzPts val="3000"/>
              <a:buNone/>
              <a:defRPr/>
            </a:lvl6pPr>
            <a:lvl7pPr lvl="6" algn="l">
              <a:lnSpc>
                <a:spcPct val="100000"/>
              </a:lnSpc>
              <a:spcBef>
                <a:spcPts val="0"/>
              </a:spcBef>
              <a:spcAft>
                <a:spcPts val="0"/>
              </a:spcAft>
              <a:buClr>
                <a:schemeClr val="dk2"/>
              </a:buClr>
              <a:buSzPts val="3000"/>
              <a:buNone/>
              <a:defRPr/>
            </a:lvl7pPr>
            <a:lvl8pPr lvl="7" algn="l">
              <a:lnSpc>
                <a:spcPct val="100000"/>
              </a:lnSpc>
              <a:spcBef>
                <a:spcPts val="0"/>
              </a:spcBef>
              <a:spcAft>
                <a:spcPts val="0"/>
              </a:spcAft>
              <a:buClr>
                <a:schemeClr val="dk2"/>
              </a:buClr>
              <a:buSzPts val="3000"/>
              <a:buNone/>
              <a:defRPr/>
            </a:lvl8pPr>
            <a:lvl9pPr lvl="8" algn="l">
              <a:lnSpc>
                <a:spcPct val="100000"/>
              </a:lnSpc>
              <a:spcBef>
                <a:spcPts val="0"/>
              </a:spcBef>
              <a:spcAft>
                <a:spcPts val="0"/>
              </a:spcAft>
              <a:buClr>
                <a:schemeClr val="dk2"/>
              </a:buClr>
              <a:buSzPts val="30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9"/>
        <p:cNvGrpSpPr/>
        <p:nvPr/>
      </p:nvGrpSpPr>
      <p:grpSpPr>
        <a:xfrm>
          <a:off x="0" y="0"/>
          <a:ext cx="0" cy="0"/>
          <a:chOff x="0" y="0"/>
          <a:chExt cx="0" cy="0"/>
        </a:xfrm>
      </p:grpSpPr>
      <p:sp>
        <p:nvSpPr>
          <p:cNvPr id="40" name="Google Shape;40;p20"/>
          <p:cNvSpPr txBox="1">
            <a:spLocks noGrp="1"/>
          </p:cNvSpPr>
          <p:nvPr>
            <p:ph type="body" idx="1"/>
          </p:nvPr>
        </p:nvSpPr>
        <p:spPr>
          <a:xfrm>
            <a:off x="1175161" y="1630947"/>
            <a:ext cx="2269800" cy="24648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600"/>
              </a:spcBef>
              <a:spcAft>
                <a:spcPts val="0"/>
              </a:spcAft>
              <a:buClr>
                <a:schemeClr val="dk1"/>
              </a:buClr>
              <a:buSzPts val="1800"/>
              <a:buFont typeface="Poppins"/>
              <a:buChar char="•"/>
              <a:defRPr sz="1800"/>
            </a:lvl1pPr>
            <a:lvl2pPr marL="914400" lvl="1" indent="-342900" algn="l">
              <a:lnSpc>
                <a:spcPct val="90000"/>
              </a:lnSpc>
              <a:spcBef>
                <a:spcPts val="0"/>
              </a:spcBef>
              <a:spcAft>
                <a:spcPts val="0"/>
              </a:spcAft>
              <a:buClr>
                <a:schemeClr val="dk1"/>
              </a:buClr>
              <a:buSzPts val="1800"/>
              <a:buChar char="□"/>
              <a:defRPr sz="1800"/>
            </a:lvl2pPr>
            <a:lvl3pPr marL="1371600" lvl="2" indent="-342900" algn="l">
              <a:lnSpc>
                <a:spcPct val="90000"/>
              </a:lnSpc>
              <a:spcBef>
                <a:spcPts val="0"/>
              </a:spcBef>
              <a:spcAft>
                <a:spcPts val="0"/>
              </a:spcAft>
              <a:buClr>
                <a:schemeClr val="dk1"/>
              </a:buClr>
              <a:buSzPts val="1800"/>
              <a:buChar char="■"/>
              <a:defRPr sz="1800"/>
            </a:lvl3pPr>
            <a:lvl4pPr marL="1828800" lvl="3" indent="-342900" algn="l">
              <a:lnSpc>
                <a:spcPct val="90000"/>
              </a:lnSpc>
              <a:spcBef>
                <a:spcPts val="0"/>
              </a:spcBef>
              <a:spcAft>
                <a:spcPts val="0"/>
              </a:spcAft>
              <a:buClr>
                <a:schemeClr val="dk1"/>
              </a:buClr>
              <a:buSzPts val="1800"/>
              <a:buChar char="●"/>
              <a:defRPr sz="1800"/>
            </a:lvl4pPr>
            <a:lvl5pPr marL="2286000" lvl="4" indent="-342900" algn="l">
              <a:lnSpc>
                <a:spcPct val="90000"/>
              </a:lnSpc>
              <a:spcBef>
                <a:spcPts val="0"/>
              </a:spcBef>
              <a:spcAft>
                <a:spcPts val="0"/>
              </a:spcAft>
              <a:buClr>
                <a:schemeClr val="dk1"/>
              </a:buClr>
              <a:buSzPts val="1800"/>
              <a:buChar char="○"/>
              <a:defRPr sz="1800"/>
            </a:lvl5pPr>
            <a:lvl6pPr marL="2743200" lvl="5" indent="-342900" algn="l">
              <a:lnSpc>
                <a:spcPct val="90000"/>
              </a:lnSpc>
              <a:spcBef>
                <a:spcPts val="0"/>
              </a:spcBef>
              <a:spcAft>
                <a:spcPts val="0"/>
              </a:spcAft>
              <a:buClr>
                <a:schemeClr val="dk1"/>
              </a:buClr>
              <a:buSzPts val="1800"/>
              <a:buChar char="■"/>
              <a:defRPr sz="1800"/>
            </a:lvl6pPr>
            <a:lvl7pPr marL="3200400" lvl="6" indent="-342900" algn="l">
              <a:lnSpc>
                <a:spcPct val="90000"/>
              </a:lnSpc>
              <a:spcBef>
                <a:spcPts val="0"/>
              </a:spcBef>
              <a:spcAft>
                <a:spcPts val="0"/>
              </a:spcAft>
              <a:buClr>
                <a:schemeClr val="dk1"/>
              </a:buClr>
              <a:buSzPts val="1800"/>
              <a:buChar char="●"/>
              <a:defRPr sz="1800"/>
            </a:lvl7pPr>
            <a:lvl8pPr marL="3657600" lvl="7" indent="-342900" algn="l">
              <a:lnSpc>
                <a:spcPct val="90000"/>
              </a:lnSpc>
              <a:spcBef>
                <a:spcPts val="0"/>
              </a:spcBef>
              <a:spcAft>
                <a:spcPts val="0"/>
              </a:spcAft>
              <a:buClr>
                <a:schemeClr val="dk1"/>
              </a:buClr>
              <a:buSzPts val="1800"/>
              <a:buChar char="○"/>
              <a:defRPr sz="1800"/>
            </a:lvl8pPr>
            <a:lvl9pPr marL="4114800" lvl="8" indent="-342900" algn="l">
              <a:lnSpc>
                <a:spcPct val="90000"/>
              </a:lnSpc>
              <a:spcBef>
                <a:spcPts val="0"/>
              </a:spcBef>
              <a:spcAft>
                <a:spcPts val="0"/>
              </a:spcAft>
              <a:buClr>
                <a:schemeClr val="dk1"/>
              </a:buClr>
              <a:buSzPts val="1800"/>
              <a:buChar char="■"/>
              <a:defRPr sz="1800"/>
            </a:lvl9pPr>
          </a:lstStyle>
          <a:p>
            <a:endParaRPr/>
          </a:p>
        </p:txBody>
      </p:sp>
      <p:sp>
        <p:nvSpPr>
          <p:cNvPr id="41" name="Google Shape;41;p20"/>
          <p:cNvSpPr txBox="1">
            <a:spLocks noGrp="1"/>
          </p:cNvSpPr>
          <p:nvPr>
            <p:ph type="title"/>
          </p:nvPr>
        </p:nvSpPr>
        <p:spPr>
          <a:xfrm>
            <a:off x="1175161" y="492125"/>
            <a:ext cx="6592200" cy="7557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Clr>
                <a:schemeClr val="dk1"/>
              </a:buClr>
              <a:buSzPts val="3000"/>
              <a:buFont typeface="Poppins ExtraBold"/>
              <a:buNone/>
              <a:defRPr/>
            </a:lvl1pPr>
            <a:lvl2pPr lvl="1" algn="l">
              <a:lnSpc>
                <a:spcPct val="100000"/>
              </a:lnSpc>
              <a:spcBef>
                <a:spcPts val="0"/>
              </a:spcBef>
              <a:spcAft>
                <a:spcPts val="0"/>
              </a:spcAft>
              <a:buClr>
                <a:schemeClr val="dk2"/>
              </a:buClr>
              <a:buSzPts val="3000"/>
              <a:buNone/>
              <a:defRPr/>
            </a:lvl2pPr>
            <a:lvl3pPr lvl="2" algn="l">
              <a:lnSpc>
                <a:spcPct val="100000"/>
              </a:lnSpc>
              <a:spcBef>
                <a:spcPts val="0"/>
              </a:spcBef>
              <a:spcAft>
                <a:spcPts val="0"/>
              </a:spcAft>
              <a:buClr>
                <a:schemeClr val="dk2"/>
              </a:buClr>
              <a:buSzPts val="3000"/>
              <a:buNone/>
              <a:defRPr/>
            </a:lvl3pPr>
            <a:lvl4pPr lvl="3" algn="l">
              <a:lnSpc>
                <a:spcPct val="100000"/>
              </a:lnSpc>
              <a:spcBef>
                <a:spcPts val="0"/>
              </a:spcBef>
              <a:spcAft>
                <a:spcPts val="0"/>
              </a:spcAft>
              <a:buClr>
                <a:schemeClr val="dk2"/>
              </a:buClr>
              <a:buSzPts val="3000"/>
              <a:buNone/>
              <a:defRPr/>
            </a:lvl4pPr>
            <a:lvl5pPr lvl="4" algn="l">
              <a:lnSpc>
                <a:spcPct val="100000"/>
              </a:lnSpc>
              <a:spcBef>
                <a:spcPts val="0"/>
              </a:spcBef>
              <a:spcAft>
                <a:spcPts val="0"/>
              </a:spcAft>
              <a:buClr>
                <a:schemeClr val="dk2"/>
              </a:buClr>
              <a:buSzPts val="3000"/>
              <a:buNone/>
              <a:defRPr/>
            </a:lvl5pPr>
            <a:lvl6pPr lvl="5" algn="l">
              <a:lnSpc>
                <a:spcPct val="100000"/>
              </a:lnSpc>
              <a:spcBef>
                <a:spcPts val="0"/>
              </a:spcBef>
              <a:spcAft>
                <a:spcPts val="0"/>
              </a:spcAft>
              <a:buClr>
                <a:schemeClr val="dk2"/>
              </a:buClr>
              <a:buSzPts val="3000"/>
              <a:buNone/>
              <a:defRPr/>
            </a:lvl6pPr>
            <a:lvl7pPr lvl="6" algn="l">
              <a:lnSpc>
                <a:spcPct val="100000"/>
              </a:lnSpc>
              <a:spcBef>
                <a:spcPts val="0"/>
              </a:spcBef>
              <a:spcAft>
                <a:spcPts val="0"/>
              </a:spcAft>
              <a:buClr>
                <a:schemeClr val="dk2"/>
              </a:buClr>
              <a:buSzPts val="3000"/>
              <a:buNone/>
              <a:defRPr/>
            </a:lvl7pPr>
            <a:lvl8pPr lvl="7" algn="l">
              <a:lnSpc>
                <a:spcPct val="100000"/>
              </a:lnSpc>
              <a:spcBef>
                <a:spcPts val="0"/>
              </a:spcBef>
              <a:spcAft>
                <a:spcPts val="0"/>
              </a:spcAft>
              <a:buClr>
                <a:schemeClr val="dk2"/>
              </a:buClr>
              <a:buSzPts val="3000"/>
              <a:buNone/>
              <a:defRPr/>
            </a:lvl8pPr>
            <a:lvl9pPr lvl="8" algn="l">
              <a:lnSpc>
                <a:spcPct val="100000"/>
              </a:lnSpc>
              <a:spcBef>
                <a:spcPts val="0"/>
              </a:spcBef>
              <a:spcAft>
                <a:spcPts val="0"/>
              </a:spcAft>
              <a:buClr>
                <a:schemeClr val="dk2"/>
              </a:buClr>
              <a:buSzPts val="3000"/>
              <a:buNone/>
              <a:defRPr/>
            </a:lvl9pPr>
          </a:lstStyle>
          <a:p>
            <a:endParaRPr/>
          </a:p>
        </p:txBody>
      </p:sp>
      <p:sp>
        <p:nvSpPr>
          <p:cNvPr id="42" name="Google Shape;42;p20"/>
          <p:cNvSpPr txBox="1">
            <a:spLocks noGrp="1"/>
          </p:cNvSpPr>
          <p:nvPr>
            <p:ph type="body" idx="2"/>
          </p:nvPr>
        </p:nvSpPr>
        <p:spPr>
          <a:xfrm>
            <a:off x="3748656" y="1630947"/>
            <a:ext cx="2269800" cy="25284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600"/>
              </a:spcBef>
              <a:spcAft>
                <a:spcPts val="0"/>
              </a:spcAft>
              <a:buClr>
                <a:schemeClr val="dk1"/>
              </a:buClr>
              <a:buSzPts val="1800"/>
              <a:buFont typeface="Poppins"/>
              <a:buChar char="•"/>
              <a:defRPr sz="1800"/>
            </a:lvl1pPr>
            <a:lvl2pPr marL="914400" lvl="1" indent="-342900" algn="l">
              <a:lnSpc>
                <a:spcPct val="90000"/>
              </a:lnSpc>
              <a:spcBef>
                <a:spcPts val="0"/>
              </a:spcBef>
              <a:spcAft>
                <a:spcPts val="0"/>
              </a:spcAft>
              <a:buClr>
                <a:schemeClr val="dk1"/>
              </a:buClr>
              <a:buSzPts val="1800"/>
              <a:buChar char="□"/>
              <a:defRPr sz="1800"/>
            </a:lvl2pPr>
            <a:lvl3pPr marL="1371600" lvl="2" indent="-342900" algn="l">
              <a:lnSpc>
                <a:spcPct val="90000"/>
              </a:lnSpc>
              <a:spcBef>
                <a:spcPts val="0"/>
              </a:spcBef>
              <a:spcAft>
                <a:spcPts val="0"/>
              </a:spcAft>
              <a:buClr>
                <a:schemeClr val="dk1"/>
              </a:buClr>
              <a:buSzPts val="1800"/>
              <a:buChar char="■"/>
              <a:defRPr sz="1800"/>
            </a:lvl3pPr>
            <a:lvl4pPr marL="1828800" lvl="3" indent="-342900" algn="l">
              <a:lnSpc>
                <a:spcPct val="90000"/>
              </a:lnSpc>
              <a:spcBef>
                <a:spcPts val="0"/>
              </a:spcBef>
              <a:spcAft>
                <a:spcPts val="0"/>
              </a:spcAft>
              <a:buClr>
                <a:schemeClr val="dk1"/>
              </a:buClr>
              <a:buSzPts val="1800"/>
              <a:buChar char="●"/>
              <a:defRPr sz="1800"/>
            </a:lvl4pPr>
            <a:lvl5pPr marL="2286000" lvl="4" indent="-342900" algn="l">
              <a:lnSpc>
                <a:spcPct val="90000"/>
              </a:lnSpc>
              <a:spcBef>
                <a:spcPts val="0"/>
              </a:spcBef>
              <a:spcAft>
                <a:spcPts val="0"/>
              </a:spcAft>
              <a:buClr>
                <a:schemeClr val="dk1"/>
              </a:buClr>
              <a:buSzPts val="1800"/>
              <a:buChar char="○"/>
              <a:defRPr sz="1800"/>
            </a:lvl5pPr>
            <a:lvl6pPr marL="2743200" lvl="5" indent="-342900" algn="l">
              <a:lnSpc>
                <a:spcPct val="90000"/>
              </a:lnSpc>
              <a:spcBef>
                <a:spcPts val="0"/>
              </a:spcBef>
              <a:spcAft>
                <a:spcPts val="0"/>
              </a:spcAft>
              <a:buClr>
                <a:schemeClr val="dk1"/>
              </a:buClr>
              <a:buSzPts val="1800"/>
              <a:buChar char="■"/>
              <a:defRPr sz="1800"/>
            </a:lvl6pPr>
            <a:lvl7pPr marL="3200400" lvl="6" indent="-342900" algn="l">
              <a:lnSpc>
                <a:spcPct val="90000"/>
              </a:lnSpc>
              <a:spcBef>
                <a:spcPts val="0"/>
              </a:spcBef>
              <a:spcAft>
                <a:spcPts val="0"/>
              </a:spcAft>
              <a:buClr>
                <a:schemeClr val="dk1"/>
              </a:buClr>
              <a:buSzPts val="1800"/>
              <a:buChar char="●"/>
              <a:defRPr sz="1800"/>
            </a:lvl7pPr>
            <a:lvl8pPr marL="3657600" lvl="7" indent="-342900" algn="l">
              <a:lnSpc>
                <a:spcPct val="90000"/>
              </a:lnSpc>
              <a:spcBef>
                <a:spcPts val="0"/>
              </a:spcBef>
              <a:spcAft>
                <a:spcPts val="0"/>
              </a:spcAft>
              <a:buClr>
                <a:schemeClr val="dk1"/>
              </a:buClr>
              <a:buSzPts val="1800"/>
              <a:buChar char="○"/>
              <a:defRPr sz="1800"/>
            </a:lvl8pPr>
            <a:lvl9pPr marL="4114800" lvl="8" indent="-342900" algn="l">
              <a:lnSpc>
                <a:spcPct val="90000"/>
              </a:lnSpc>
              <a:spcBef>
                <a:spcPts val="0"/>
              </a:spcBef>
              <a:spcAft>
                <a:spcPts val="0"/>
              </a:spcAft>
              <a:buClr>
                <a:schemeClr val="dk1"/>
              </a:buClr>
              <a:buSzPts val="1800"/>
              <a:buChar char="■"/>
              <a:defRPr sz="1800"/>
            </a:lvl9pPr>
          </a:lstStyle>
          <a:p>
            <a:endParaRPr/>
          </a:p>
        </p:txBody>
      </p:sp>
      <p:sp>
        <p:nvSpPr>
          <p:cNvPr id="43" name="Google Shape;43;p20"/>
          <p:cNvSpPr txBox="1">
            <a:spLocks noGrp="1"/>
          </p:cNvSpPr>
          <p:nvPr>
            <p:ph type="body" idx="3"/>
          </p:nvPr>
        </p:nvSpPr>
        <p:spPr>
          <a:xfrm>
            <a:off x="6322151" y="1630947"/>
            <a:ext cx="2269800" cy="25284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600"/>
              </a:spcBef>
              <a:spcAft>
                <a:spcPts val="0"/>
              </a:spcAft>
              <a:buClr>
                <a:schemeClr val="dk1"/>
              </a:buClr>
              <a:buSzPts val="1800"/>
              <a:buFont typeface="Poppins"/>
              <a:buChar char="•"/>
              <a:defRPr sz="1800"/>
            </a:lvl1pPr>
            <a:lvl2pPr marL="914400" lvl="1" indent="-342900" algn="l">
              <a:lnSpc>
                <a:spcPct val="90000"/>
              </a:lnSpc>
              <a:spcBef>
                <a:spcPts val="0"/>
              </a:spcBef>
              <a:spcAft>
                <a:spcPts val="0"/>
              </a:spcAft>
              <a:buClr>
                <a:schemeClr val="dk1"/>
              </a:buClr>
              <a:buSzPts val="1800"/>
              <a:buChar char="□"/>
              <a:defRPr sz="1800"/>
            </a:lvl2pPr>
            <a:lvl3pPr marL="1371600" lvl="2" indent="-342900" algn="l">
              <a:lnSpc>
                <a:spcPct val="90000"/>
              </a:lnSpc>
              <a:spcBef>
                <a:spcPts val="0"/>
              </a:spcBef>
              <a:spcAft>
                <a:spcPts val="0"/>
              </a:spcAft>
              <a:buClr>
                <a:schemeClr val="dk1"/>
              </a:buClr>
              <a:buSzPts val="1800"/>
              <a:buChar char="■"/>
              <a:defRPr sz="1800"/>
            </a:lvl3pPr>
            <a:lvl4pPr marL="1828800" lvl="3" indent="-342900" algn="l">
              <a:lnSpc>
                <a:spcPct val="90000"/>
              </a:lnSpc>
              <a:spcBef>
                <a:spcPts val="0"/>
              </a:spcBef>
              <a:spcAft>
                <a:spcPts val="0"/>
              </a:spcAft>
              <a:buClr>
                <a:schemeClr val="dk1"/>
              </a:buClr>
              <a:buSzPts val="1800"/>
              <a:buChar char="●"/>
              <a:defRPr sz="1800"/>
            </a:lvl4pPr>
            <a:lvl5pPr marL="2286000" lvl="4" indent="-342900" algn="l">
              <a:lnSpc>
                <a:spcPct val="90000"/>
              </a:lnSpc>
              <a:spcBef>
                <a:spcPts val="0"/>
              </a:spcBef>
              <a:spcAft>
                <a:spcPts val="0"/>
              </a:spcAft>
              <a:buClr>
                <a:schemeClr val="dk1"/>
              </a:buClr>
              <a:buSzPts val="1800"/>
              <a:buChar char="○"/>
              <a:defRPr sz="1800"/>
            </a:lvl5pPr>
            <a:lvl6pPr marL="2743200" lvl="5" indent="-342900" algn="l">
              <a:lnSpc>
                <a:spcPct val="90000"/>
              </a:lnSpc>
              <a:spcBef>
                <a:spcPts val="0"/>
              </a:spcBef>
              <a:spcAft>
                <a:spcPts val="0"/>
              </a:spcAft>
              <a:buClr>
                <a:schemeClr val="dk1"/>
              </a:buClr>
              <a:buSzPts val="1800"/>
              <a:buChar char="■"/>
              <a:defRPr sz="1800"/>
            </a:lvl6pPr>
            <a:lvl7pPr marL="3200400" lvl="6" indent="-342900" algn="l">
              <a:lnSpc>
                <a:spcPct val="90000"/>
              </a:lnSpc>
              <a:spcBef>
                <a:spcPts val="0"/>
              </a:spcBef>
              <a:spcAft>
                <a:spcPts val="0"/>
              </a:spcAft>
              <a:buClr>
                <a:schemeClr val="dk1"/>
              </a:buClr>
              <a:buSzPts val="1800"/>
              <a:buChar char="●"/>
              <a:defRPr sz="1800"/>
            </a:lvl7pPr>
            <a:lvl8pPr marL="3657600" lvl="7" indent="-342900" algn="l">
              <a:lnSpc>
                <a:spcPct val="90000"/>
              </a:lnSpc>
              <a:spcBef>
                <a:spcPts val="0"/>
              </a:spcBef>
              <a:spcAft>
                <a:spcPts val="0"/>
              </a:spcAft>
              <a:buClr>
                <a:schemeClr val="dk1"/>
              </a:buClr>
              <a:buSzPts val="1800"/>
              <a:buChar char="○"/>
              <a:defRPr sz="1800"/>
            </a:lvl8pPr>
            <a:lvl9pPr marL="4114800" lvl="8" indent="-342900" algn="l">
              <a:lnSpc>
                <a:spcPct val="90000"/>
              </a:lnSpc>
              <a:spcBef>
                <a:spcPts val="0"/>
              </a:spcBef>
              <a:spcAft>
                <a:spcPts val="0"/>
              </a:spcAft>
              <a:buClr>
                <a:schemeClr val="dk1"/>
              </a:buClr>
              <a:buSzPts val="1800"/>
              <a:buChar char="■"/>
              <a:defRPr sz="1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48"/>
        <p:cNvGrpSpPr/>
        <p:nvPr/>
      </p:nvGrpSpPr>
      <p:grpSpPr>
        <a:xfrm>
          <a:off x="0" y="0"/>
          <a:ext cx="0" cy="0"/>
          <a:chOff x="0" y="0"/>
          <a:chExt cx="0" cy="0"/>
        </a:xfrm>
      </p:grpSpPr>
      <p:sp>
        <p:nvSpPr>
          <p:cNvPr id="49" name="Google Shape;49;p6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chemeClr val="accent1"/>
              </a:buClr>
              <a:buSzPts val="5200"/>
              <a:buFont typeface="Trebuchet MS"/>
              <a:buNone/>
              <a:defRPr sz="5200"/>
            </a:lvl1pPr>
            <a:lvl2pPr lvl="1" algn="ctr">
              <a:lnSpc>
                <a:spcPct val="100000"/>
              </a:lnSpc>
              <a:spcBef>
                <a:spcPts val="0"/>
              </a:spcBef>
              <a:spcAft>
                <a:spcPts val="0"/>
              </a:spcAft>
              <a:buClr>
                <a:schemeClr val="dk2"/>
              </a:buClr>
              <a:buSzPts val="5200"/>
              <a:buNone/>
              <a:defRPr sz="5200"/>
            </a:lvl2pPr>
            <a:lvl3pPr lvl="2" algn="ctr">
              <a:lnSpc>
                <a:spcPct val="100000"/>
              </a:lnSpc>
              <a:spcBef>
                <a:spcPts val="0"/>
              </a:spcBef>
              <a:spcAft>
                <a:spcPts val="0"/>
              </a:spcAft>
              <a:buClr>
                <a:schemeClr val="dk2"/>
              </a:buClr>
              <a:buSzPts val="5200"/>
              <a:buNone/>
              <a:defRPr sz="5200"/>
            </a:lvl3pPr>
            <a:lvl4pPr lvl="3" algn="ctr">
              <a:lnSpc>
                <a:spcPct val="100000"/>
              </a:lnSpc>
              <a:spcBef>
                <a:spcPts val="0"/>
              </a:spcBef>
              <a:spcAft>
                <a:spcPts val="0"/>
              </a:spcAft>
              <a:buClr>
                <a:schemeClr val="dk2"/>
              </a:buClr>
              <a:buSzPts val="5200"/>
              <a:buNone/>
              <a:defRPr sz="5200"/>
            </a:lvl4pPr>
            <a:lvl5pPr lvl="4" algn="ctr">
              <a:lnSpc>
                <a:spcPct val="100000"/>
              </a:lnSpc>
              <a:spcBef>
                <a:spcPts val="0"/>
              </a:spcBef>
              <a:spcAft>
                <a:spcPts val="0"/>
              </a:spcAft>
              <a:buClr>
                <a:schemeClr val="dk2"/>
              </a:buClr>
              <a:buSzPts val="5200"/>
              <a:buNone/>
              <a:defRPr sz="5200"/>
            </a:lvl5pPr>
            <a:lvl6pPr lvl="5" algn="ctr">
              <a:lnSpc>
                <a:spcPct val="100000"/>
              </a:lnSpc>
              <a:spcBef>
                <a:spcPts val="0"/>
              </a:spcBef>
              <a:spcAft>
                <a:spcPts val="0"/>
              </a:spcAft>
              <a:buClr>
                <a:schemeClr val="dk2"/>
              </a:buClr>
              <a:buSzPts val="5200"/>
              <a:buNone/>
              <a:defRPr sz="5200"/>
            </a:lvl6pPr>
            <a:lvl7pPr lvl="6" algn="ctr">
              <a:lnSpc>
                <a:spcPct val="100000"/>
              </a:lnSpc>
              <a:spcBef>
                <a:spcPts val="0"/>
              </a:spcBef>
              <a:spcAft>
                <a:spcPts val="0"/>
              </a:spcAft>
              <a:buClr>
                <a:schemeClr val="dk2"/>
              </a:buClr>
              <a:buSzPts val="5200"/>
              <a:buNone/>
              <a:defRPr sz="5200"/>
            </a:lvl7pPr>
            <a:lvl8pPr lvl="7" algn="ctr">
              <a:lnSpc>
                <a:spcPct val="100000"/>
              </a:lnSpc>
              <a:spcBef>
                <a:spcPts val="0"/>
              </a:spcBef>
              <a:spcAft>
                <a:spcPts val="0"/>
              </a:spcAft>
              <a:buClr>
                <a:schemeClr val="dk2"/>
              </a:buClr>
              <a:buSzPts val="5200"/>
              <a:buNone/>
              <a:defRPr sz="5200"/>
            </a:lvl8pPr>
            <a:lvl9pPr lvl="8" algn="ctr">
              <a:lnSpc>
                <a:spcPct val="100000"/>
              </a:lnSpc>
              <a:spcBef>
                <a:spcPts val="0"/>
              </a:spcBef>
              <a:spcAft>
                <a:spcPts val="0"/>
              </a:spcAft>
              <a:buClr>
                <a:schemeClr val="dk2"/>
              </a:buClr>
              <a:buSzPts val="5200"/>
              <a:buNone/>
              <a:defRPr sz="5200"/>
            </a:lvl9pPr>
          </a:lstStyle>
          <a:p>
            <a:endParaRPr/>
          </a:p>
        </p:txBody>
      </p:sp>
      <p:sp>
        <p:nvSpPr>
          <p:cNvPr id="50" name="Google Shape;50;p6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1" name="Google Shape;51;p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45"/>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27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5"/>
          <p:cNvSpPr txBox="1">
            <a:spLocks noGrp="1"/>
          </p:cNvSpPr>
          <p:nvPr>
            <p:ph type="body" idx="1"/>
          </p:nvPr>
        </p:nvSpPr>
        <p:spPr>
          <a:xfrm>
            <a:off x="506809" y="1620737"/>
            <a:ext cx="3139217" cy="43219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50"/>
              </a:spcBef>
              <a:spcAft>
                <a:spcPts val="0"/>
              </a:spcAft>
              <a:buSzPts val="1440"/>
              <a:buNone/>
              <a:defRPr sz="1800" b="0"/>
            </a:lvl1pPr>
            <a:lvl2pPr marL="914400" lvl="1" indent="-228600" algn="l">
              <a:lnSpc>
                <a:spcPct val="100000"/>
              </a:lnSpc>
              <a:spcBef>
                <a:spcPts val="750"/>
              </a:spcBef>
              <a:spcAft>
                <a:spcPts val="0"/>
              </a:spcAft>
              <a:buSzPts val="1200"/>
              <a:buNone/>
              <a:defRPr sz="1500" b="1"/>
            </a:lvl2pPr>
            <a:lvl3pPr marL="1371600" lvl="2" indent="-228600" algn="l">
              <a:lnSpc>
                <a:spcPct val="100000"/>
              </a:lnSpc>
              <a:spcBef>
                <a:spcPts val="750"/>
              </a:spcBef>
              <a:spcAft>
                <a:spcPts val="0"/>
              </a:spcAft>
              <a:buSzPts val="1080"/>
              <a:buNone/>
              <a:defRPr sz="1350" b="1"/>
            </a:lvl3pPr>
            <a:lvl4pPr marL="1828800" lvl="3" indent="-228600" algn="l">
              <a:lnSpc>
                <a:spcPct val="100000"/>
              </a:lnSpc>
              <a:spcBef>
                <a:spcPts val="750"/>
              </a:spcBef>
              <a:spcAft>
                <a:spcPts val="0"/>
              </a:spcAft>
              <a:buSzPts val="960"/>
              <a:buNone/>
              <a:defRPr sz="1200" b="1"/>
            </a:lvl4pPr>
            <a:lvl5pPr marL="2286000" lvl="4" indent="-228600" algn="l">
              <a:lnSpc>
                <a:spcPct val="100000"/>
              </a:lnSpc>
              <a:spcBef>
                <a:spcPts val="750"/>
              </a:spcBef>
              <a:spcAft>
                <a:spcPts val="0"/>
              </a:spcAft>
              <a:buSzPts val="960"/>
              <a:buNone/>
              <a:defRPr sz="1200" b="1"/>
            </a:lvl5pPr>
            <a:lvl6pPr marL="2743200" lvl="5" indent="-228600" algn="l">
              <a:lnSpc>
                <a:spcPct val="100000"/>
              </a:lnSpc>
              <a:spcBef>
                <a:spcPts val="750"/>
              </a:spcBef>
              <a:spcAft>
                <a:spcPts val="0"/>
              </a:spcAft>
              <a:buSzPts val="960"/>
              <a:buNone/>
              <a:defRPr sz="1200" b="1"/>
            </a:lvl6pPr>
            <a:lvl7pPr marL="3200400" lvl="6" indent="-228600" algn="l">
              <a:lnSpc>
                <a:spcPct val="100000"/>
              </a:lnSpc>
              <a:spcBef>
                <a:spcPts val="750"/>
              </a:spcBef>
              <a:spcAft>
                <a:spcPts val="0"/>
              </a:spcAft>
              <a:buSzPts val="960"/>
              <a:buNone/>
              <a:defRPr sz="1200" b="1"/>
            </a:lvl7pPr>
            <a:lvl8pPr marL="3657600" lvl="7" indent="-228600" algn="l">
              <a:lnSpc>
                <a:spcPct val="100000"/>
              </a:lnSpc>
              <a:spcBef>
                <a:spcPts val="750"/>
              </a:spcBef>
              <a:spcAft>
                <a:spcPts val="0"/>
              </a:spcAft>
              <a:buSzPts val="960"/>
              <a:buNone/>
              <a:defRPr sz="1200" b="1"/>
            </a:lvl8pPr>
            <a:lvl9pPr marL="4114800" lvl="8" indent="-228600" algn="l">
              <a:lnSpc>
                <a:spcPct val="100000"/>
              </a:lnSpc>
              <a:spcBef>
                <a:spcPts val="750"/>
              </a:spcBef>
              <a:spcAft>
                <a:spcPts val="0"/>
              </a:spcAft>
              <a:buSzPts val="960"/>
              <a:buNone/>
              <a:defRPr sz="1200" b="1"/>
            </a:lvl9pPr>
          </a:lstStyle>
          <a:p>
            <a:endParaRPr/>
          </a:p>
        </p:txBody>
      </p:sp>
      <p:sp>
        <p:nvSpPr>
          <p:cNvPr id="55" name="Google Shape;55;p45"/>
          <p:cNvSpPr txBox="1">
            <a:spLocks noGrp="1"/>
          </p:cNvSpPr>
          <p:nvPr>
            <p:ph type="body" idx="2"/>
          </p:nvPr>
        </p:nvSpPr>
        <p:spPr>
          <a:xfrm>
            <a:off x="506809" y="2052934"/>
            <a:ext cx="3139217" cy="247808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750"/>
              </a:spcBef>
              <a:spcAft>
                <a:spcPts val="0"/>
              </a:spcAft>
              <a:buSzPts val="1440"/>
              <a:buChar char="►"/>
              <a:defRPr/>
            </a:lvl1pPr>
            <a:lvl2pPr marL="914400" lvl="1" indent="-320040" algn="l">
              <a:lnSpc>
                <a:spcPct val="100000"/>
              </a:lnSpc>
              <a:spcBef>
                <a:spcPts val="750"/>
              </a:spcBef>
              <a:spcAft>
                <a:spcPts val="0"/>
              </a:spcAft>
              <a:buSzPts val="1440"/>
              <a:buChar char="►"/>
              <a:defRPr/>
            </a:lvl2pPr>
            <a:lvl3pPr marL="1371600" lvl="2" indent="-320040" algn="l">
              <a:lnSpc>
                <a:spcPct val="100000"/>
              </a:lnSpc>
              <a:spcBef>
                <a:spcPts val="750"/>
              </a:spcBef>
              <a:spcAft>
                <a:spcPts val="0"/>
              </a:spcAft>
              <a:buSzPts val="1440"/>
              <a:buChar char="►"/>
              <a:defRPr/>
            </a:lvl3pPr>
            <a:lvl4pPr marL="1828800" lvl="3" indent="-320040" algn="l">
              <a:lnSpc>
                <a:spcPct val="100000"/>
              </a:lnSpc>
              <a:spcBef>
                <a:spcPts val="750"/>
              </a:spcBef>
              <a:spcAft>
                <a:spcPts val="0"/>
              </a:spcAft>
              <a:buSzPts val="1440"/>
              <a:buChar char="►"/>
              <a:defRPr/>
            </a:lvl4pPr>
            <a:lvl5pPr marL="2286000" lvl="4" indent="-320040" algn="l">
              <a:lnSpc>
                <a:spcPct val="100000"/>
              </a:lnSpc>
              <a:spcBef>
                <a:spcPts val="750"/>
              </a:spcBef>
              <a:spcAft>
                <a:spcPts val="0"/>
              </a:spcAft>
              <a:buSzPts val="1440"/>
              <a:buChar char="►"/>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56" name="Google Shape;56;p45"/>
          <p:cNvSpPr txBox="1">
            <a:spLocks noGrp="1"/>
          </p:cNvSpPr>
          <p:nvPr>
            <p:ph type="body" idx="3"/>
          </p:nvPr>
        </p:nvSpPr>
        <p:spPr>
          <a:xfrm>
            <a:off x="3816287" y="1620737"/>
            <a:ext cx="3139214" cy="43219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50"/>
              </a:spcBef>
              <a:spcAft>
                <a:spcPts val="0"/>
              </a:spcAft>
              <a:buSzPts val="1440"/>
              <a:buNone/>
              <a:defRPr sz="1800" b="0"/>
            </a:lvl1pPr>
            <a:lvl2pPr marL="914400" lvl="1" indent="-228600" algn="l">
              <a:lnSpc>
                <a:spcPct val="100000"/>
              </a:lnSpc>
              <a:spcBef>
                <a:spcPts val="750"/>
              </a:spcBef>
              <a:spcAft>
                <a:spcPts val="0"/>
              </a:spcAft>
              <a:buSzPts val="1200"/>
              <a:buNone/>
              <a:defRPr sz="1500" b="1"/>
            </a:lvl2pPr>
            <a:lvl3pPr marL="1371600" lvl="2" indent="-228600" algn="l">
              <a:lnSpc>
                <a:spcPct val="100000"/>
              </a:lnSpc>
              <a:spcBef>
                <a:spcPts val="750"/>
              </a:spcBef>
              <a:spcAft>
                <a:spcPts val="0"/>
              </a:spcAft>
              <a:buSzPts val="1080"/>
              <a:buNone/>
              <a:defRPr sz="1350" b="1"/>
            </a:lvl3pPr>
            <a:lvl4pPr marL="1828800" lvl="3" indent="-228600" algn="l">
              <a:lnSpc>
                <a:spcPct val="100000"/>
              </a:lnSpc>
              <a:spcBef>
                <a:spcPts val="750"/>
              </a:spcBef>
              <a:spcAft>
                <a:spcPts val="0"/>
              </a:spcAft>
              <a:buSzPts val="960"/>
              <a:buNone/>
              <a:defRPr sz="1200" b="1"/>
            </a:lvl4pPr>
            <a:lvl5pPr marL="2286000" lvl="4" indent="-228600" algn="l">
              <a:lnSpc>
                <a:spcPct val="100000"/>
              </a:lnSpc>
              <a:spcBef>
                <a:spcPts val="750"/>
              </a:spcBef>
              <a:spcAft>
                <a:spcPts val="0"/>
              </a:spcAft>
              <a:buSzPts val="960"/>
              <a:buNone/>
              <a:defRPr sz="1200" b="1"/>
            </a:lvl5pPr>
            <a:lvl6pPr marL="2743200" lvl="5" indent="-228600" algn="l">
              <a:lnSpc>
                <a:spcPct val="100000"/>
              </a:lnSpc>
              <a:spcBef>
                <a:spcPts val="750"/>
              </a:spcBef>
              <a:spcAft>
                <a:spcPts val="0"/>
              </a:spcAft>
              <a:buSzPts val="960"/>
              <a:buNone/>
              <a:defRPr sz="1200" b="1"/>
            </a:lvl6pPr>
            <a:lvl7pPr marL="3200400" lvl="6" indent="-228600" algn="l">
              <a:lnSpc>
                <a:spcPct val="100000"/>
              </a:lnSpc>
              <a:spcBef>
                <a:spcPts val="750"/>
              </a:spcBef>
              <a:spcAft>
                <a:spcPts val="0"/>
              </a:spcAft>
              <a:buSzPts val="960"/>
              <a:buNone/>
              <a:defRPr sz="1200" b="1"/>
            </a:lvl7pPr>
            <a:lvl8pPr marL="3657600" lvl="7" indent="-228600" algn="l">
              <a:lnSpc>
                <a:spcPct val="100000"/>
              </a:lnSpc>
              <a:spcBef>
                <a:spcPts val="750"/>
              </a:spcBef>
              <a:spcAft>
                <a:spcPts val="0"/>
              </a:spcAft>
              <a:buSzPts val="960"/>
              <a:buNone/>
              <a:defRPr sz="1200" b="1"/>
            </a:lvl8pPr>
            <a:lvl9pPr marL="4114800" lvl="8" indent="-228600" algn="l">
              <a:lnSpc>
                <a:spcPct val="100000"/>
              </a:lnSpc>
              <a:spcBef>
                <a:spcPts val="750"/>
              </a:spcBef>
              <a:spcAft>
                <a:spcPts val="0"/>
              </a:spcAft>
              <a:buSzPts val="960"/>
              <a:buNone/>
              <a:defRPr sz="1200" b="1"/>
            </a:lvl9pPr>
          </a:lstStyle>
          <a:p>
            <a:endParaRPr/>
          </a:p>
        </p:txBody>
      </p:sp>
      <p:sp>
        <p:nvSpPr>
          <p:cNvPr id="57" name="Google Shape;57;p45"/>
          <p:cNvSpPr txBox="1">
            <a:spLocks noGrp="1"/>
          </p:cNvSpPr>
          <p:nvPr>
            <p:ph type="body" idx="4"/>
          </p:nvPr>
        </p:nvSpPr>
        <p:spPr>
          <a:xfrm>
            <a:off x="3816288" y="2052934"/>
            <a:ext cx="3139213" cy="247808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750"/>
              </a:spcBef>
              <a:spcAft>
                <a:spcPts val="0"/>
              </a:spcAft>
              <a:buSzPts val="1440"/>
              <a:buChar char="►"/>
              <a:defRPr/>
            </a:lvl1pPr>
            <a:lvl2pPr marL="914400" lvl="1" indent="-320040" algn="l">
              <a:lnSpc>
                <a:spcPct val="100000"/>
              </a:lnSpc>
              <a:spcBef>
                <a:spcPts val="750"/>
              </a:spcBef>
              <a:spcAft>
                <a:spcPts val="0"/>
              </a:spcAft>
              <a:buSzPts val="1440"/>
              <a:buChar char="►"/>
              <a:defRPr/>
            </a:lvl2pPr>
            <a:lvl3pPr marL="1371600" lvl="2" indent="-320040" algn="l">
              <a:lnSpc>
                <a:spcPct val="100000"/>
              </a:lnSpc>
              <a:spcBef>
                <a:spcPts val="750"/>
              </a:spcBef>
              <a:spcAft>
                <a:spcPts val="0"/>
              </a:spcAft>
              <a:buSzPts val="1440"/>
              <a:buChar char="►"/>
              <a:defRPr/>
            </a:lvl3pPr>
            <a:lvl4pPr marL="1828800" lvl="3" indent="-320040" algn="l">
              <a:lnSpc>
                <a:spcPct val="100000"/>
              </a:lnSpc>
              <a:spcBef>
                <a:spcPts val="750"/>
              </a:spcBef>
              <a:spcAft>
                <a:spcPts val="0"/>
              </a:spcAft>
              <a:buSzPts val="1440"/>
              <a:buChar char="►"/>
              <a:defRPr/>
            </a:lvl4pPr>
            <a:lvl5pPr marL="2286000" lvl="4" indent="-320040" algn="l">
              <a:lnSpc>
                <a:spcPct val="100000"/>
              </a:lnSpc>
              <a:spcBef>
                <a:spcPts val="750"/>
              </a:spcBef>
              <a:spcAft>
                <a:spcPts val="0"/>
              </a:spcAft>
              <a:buSzPts val="1440"/>
              <a:buChar char="►"/>
              <a:defRPr/>
            </a:lvl5pPr>
            <a:lvl6pPr marL="2743200" lvl="5" indent="-320040" algn="l">
              <a:lnSpc>
                <a:spcPct val="100000"/>
              </a:lnSpc>
              <a:spcBef>
                <a:spcPts val="750"/>
              </a:spcBef>
              <a:spcAft>
                <a:spcPts val="0"/>
              </a:spcAft>
              <a:buSzPts val="1440"/>
              <a:buChar char="►"/>
              <a:defRPr/>
            </a:lvl6pPr>
            <a:lvl7pPr marL="3200400" lvl="6" indent="-320040" algn="l">
              <a:lnSpc>
                <a:spcPct val="100000"/>
              </a:lnSpc>
              <a:spcBef>
                <a:spcPts val="750"/>
              </a:spcBef>
              <a:spcAft>
                <a:spcPts val="0"/>
              </a:spcAft>
              <a:buSzPts val="1440"/>
              <a:buChar char="►"/>
              <a:defRPr/>
            </a:lvl7pPr>
            <a:lvl8pPr marL="3657600" lvl="7" indent="-320040" algn="l">
              <a:lnSpc>
                <a:spcPct val="100000"/>
              </a:lnSpc>
              <a:spcBef>
                <a:spcPts val="750"/>
              </a:spcBef>
              <a:spcAft>
                <a:spcPts val="0"/>
              </a:spcAft>
              <a:buSzPts val="1440"/>
              <a:buChar char="►"/>
              <a:defRPr/>
            </a:lvl8pPr>
            <a:lvl9pPr marL="4114800" lvl="8" indent="-320040" algn="l">
              <a:lnSpc>
                <a:spcPct val="100000"/>
              </a:lnSpc>
              <a:spcBef>
                <a:spcPts val="750"/>
              </a:spcBef>
              <a:spcAft>
                <a:spcPts val="0"/>
              </a:spcAft>
              <a:buSzPts val="1440"/>
              <a:buChar char="►"/>
              <a:defRPr/>
            </a:lvl9pPr>
          </a:lstStyle>
          <a:p>
            <a:endParaRPr/>
          </a:p>
        </p:txBody>
      </p:sp>
      <p:sp>
        <p:nvSpPr>
          <p:cNvPr id="58" name="Google Shape;58;p45"/>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5"/>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600"/>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1_Title only 2">
    <p:spTree>
      <p:nvGrpSpPr>
        <p:cNvPr id="1" name="Shape 6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25"/>
          <p:cNvGrpSpPr/>
          <p:nvPr/>
        </p:nvGrpSpPr>
        <p:grpSpPr>
          <a:xfrm>
            <a:off x="0" y="-6350"/>
            <a:ext cx="9144000" cy="5149850"/>
            <a:chOff x="0" y="-8467"/>
            <a:chExt cx="12192000" cy="6866467"/>
          </a:xfrm>
        </p:grpSpPr>
        <p:cxnSp>
          <p:nvCxnSpPr>
            <p:cNvPr id="7" name="Google Shape;7;p25"/>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8" name="Google Shape;8;p25"/>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9" name="Google Shape;9;p25"/>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196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10;p25"/>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5"/>
            <p:cNvSpPr/>
            <p:nvPr/>
          </p:nvSpPr>
          <p:spPr>
            <a:xfrm>
              <a:off x="8932333" y="3048000"/>
              <a:ext cx="3259667" cy="3810000"/>
            </a:xfrm>
            <a:prstGeom prst="triangle">
              <a:avLst>
                <a:gd name="adj" fmla="val 100000"/>
              </a:avLst>
            </a:prstGeom>
            <a:solidFill>
              <a:schemeClr val="accent2">
                <a:alpha val="63921"/>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5"/>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196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5"/>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196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5"/>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0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5"/>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5"/>
            <p:cNvSpPr/>
            <p:nvPr/>
          </p:nvSpPr>
          <p:spPr>
            <a:xfrm>
              <a:off x="0" y="4013200"/>
              <a:ext cx="448733" cy="2844800"/>
            </a:xfrm>
            <a:prstGeom prst="triangle">
              <a:avLst>
                <a:gd name="adj" fmla="val 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 name="Google Shape;17;p25"/>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8" name="Google Shape;18;p25"/>
          <p:cNvSpPr txBox="1">
            <a:spLocks noGrp="1"/>
          </p:cNvSpPr>
          <p:nvPr>
            <p:ph type="body" idx="1"/>
          </p:nvPr>
        </p:nvSpPr>
        <p:spPr>
          <a:xfrm>
            <a:off x="508001" y="1620442"/>
            <a:ext cx="6447501" cy="2910580"/>
          </a:xfrm>
          <a:prstGeom prst="rect">
            <a:avLst/>
          </a:prstGeom>
          <a:noFill/>
          <a:ln>
            <a:noFill/>
          </a:ln>
        </p:spPr>
        <p:txBody>
          <a:bodyPr spcFirstLastPara="1" wrap="square" lIns="91425" tIns="45700" rIns="91425" bIns="45700" anchor="t" anchorCtr="0">
            <a:normAutofit/>
          </a:bodyPr>
          <a:lstStyle>
            <a:lvl1pPr marL="457200" marR="0" lvl="0" indent="-297180" algn="l" rtl="0">
              <a:lnSpc>
                <a:spcPct val="100000"/>
              </a:lnSpc>
              <a:spcBef>
                <a:spcPts val="750"/>
              </a:spcBef>
              <a:spcAft>
                <a:spcPts val="0"/>
              </a:spcAft>
              <a:buClr>
                <a:schemeClr val="accent1"/>
              </a:buClr>
              <a:buSzPts val="1080"/>
              <a:buFont typeface="Noto Sans Symbols"/>
              <a:buChar char="►"/>
              <a:defRPr sz="1350" b="0" i="0" u="none" strike="noStrike" cap="none">
                <a:solidFill>
                  <a:srgbClr val="3F3F3F"/>
                </a:solidFill>
                <a:latin typeface="Trebuchet MS"/>
                <a:ea typeface="Trebuchet MS"/>
                <a:cs typeface="Trebuchet MS"/>
                <a:sym typeface="Trebuchet MS"/>
              </a:defRPr>
            </a:lvl1pPr>
            <a:lvl2pPr marL="914400" marR="0" lvl="1" indent="-289560" algn="l" rtl="0">
              <a:lnSpc>
                <a:spcPct val="100000"/>
              </a:lnSpc>
              <a:spcBef>
                <a:spcPts val="75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81940" algn="l" rtl="0">
              <a:lnSpc>
                <a:spcPct val="100000"/>
              </a:lnSpc>
              <a:spcBef>
                <a:spcPts val="750"/>
              </a:spcBef>
              <a:spcAft>
                <a:spcPts val="0"/>
              </a:spcAft>
              <a:buClr>
                <a:schemeClr val="accent1"/>
              </a:buClr>
              <a:buSzPts val="840"/>
              <a:buFont typeface="Noto Sans Symbols"/>
              <a:buChar char="►"/>
              <a:defRPr sz="1050" b="0" i="0" u="none" strike="noStrike" cap="none">
                <a:solidFill>
                  <a:srgbClr val="3F3F3F"/>
                </a:solidFill>
                <a:latin typeface="Trebuchet MS"/>
                <a:ea typeface="Trebuchet MS"/>
                <a:cs typeface="Trebuchet MS"/>
                <a:sym typeface="Trebuchet MS"/>
              </a:defRPr>
            </a:lvl3pPr>
            <a:lvl4pPr marL="1828800" marR="0" lvl="3"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25"/>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675"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25"/>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675"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25"/>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chemeClr val="accent1"/>
              </a:buClr>
              <a:buSzPts val="675"/>
              <a:buFont typeface="Trebuchet MS"/>
              <a:buNone/>
              <a:defRPr sz="675"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1158eaa9ecc_0_151"/>
          <p:cNvSpPr txBox="1">
            <a:spLocks noGrp="1"/>
          </p:cNvSpPr>
          <p:nvPr>
            <p:ph type="ctrTitle"/>
          </p:nvPr>
        </p:nvSpPr>
        <p:spPr>
          <a:xfrm>
            <a:off x="245180" y="911932"/>
            <a:ext cx="7163839" cy="2032467"/>
          </a:xfrm>
          <a:prstGeom prst="rect">
            <a:avLst/>
          </a:prstGeom>
          <a:noFill/>
          <a:ln>
            <a:noFill/>
          </a:ln>
        </p:spPr>
        <p:txBody>
          <a:bodyPr spcFirstLastPara="1" wrap="square" lIns="91425" tIns="91425" rIns="91425" bIns="91425" anchor="b" anchorCtr="0">
            <a:noAutofit/>
          </a:bodyPr>
          <a:lstStyle/>
          <a:p>
            <a:pPr marL="0" lvl="0" indent="0" algn="l" rtl="0">
              <a:lnSpc>
                <a:spcPct val="90000"/>
              </a:lnSpc>
              <a:spcBef>
                <a:spcPts val="0"/>
              </a:spcBef>
              <a:spcAft>
                <a:spcPts val="0"/>
              </a:spcAft>
              <a:buClr>
                <a:srgbClr val="353434"/>
              </a:buClr>
              <a:buSzPts val="4800"/>
              <a:buNone/>
            </a:pPr>
            <a:r>
              <a:rPr lang="en-US" sz="4000" dirty="0">
                <a:solidFill>
                  <a:schemeClr val="dk2"/>
                </a:solidFill>
                <a:latin typeface="Arial"/>
                <a:ea typeface="Arial"/>
                <a:cs typeface="Arial"/>
                <a:sym typeface="Arial"/>
              </a:rPr>
              <a:t>Lake County Integrated Plan FY 2026-2029 </a:t>
            </a:r>
            <a:br>
              <a:rPr lang="en-US" sz="4000" dirty="0">
                <a:solidFill>
                  <a:schemeClr val="dk2"/>
                </a:solidFill>
                <a:latin typeface="Arial"/>
                <a:ea typeface="Arial"/>
                <a:cs typeface="Arial"/>
                <a:sym typeface="Arial"/>
              </a:rPr>
            </a:br>
            <a:r>
              <a:rPr lang="en-US" sz="3200" i="1" dirty="0">
                <a:solidFill>
                  <a:schemeClr val="dk2"/>
                </a:solidFill>
                <a:latin typeface="Arial"/>
                <a:ea typeface="Arial"/>
                <a:cs typeface="Arial"/>
                <a:sym typeface="Arial"/>
              </a:rPr>
              <a:t>Final Integrated Plan Overview</a:t>
            </a:r>
            <a:br>
              <a:rPr lang="en-US" sz="4000" dirty="0">
                <a:solidFill>
                  <a:schemeClr val="dk2"/>
                </a:solidFill>
                <a:latin typeface="Arial"/>
                <a:ea typeface="Arial"/>
                <a:cs typeface="Arial"/>
                <a:sym typeface="Arial"/>
              </a:rPr>
            </a:br>
            <a:r>
              <a:rPr lang="en-US" sz="2800" dirty="0">
                <a:solidFill>
                  <a:srgbClr val="757575"/>
                </a:solidFill>
                <a:latin typeface="Arial"/>
                <a:ea typeface="Arial"/>
                <a:cs typeface="Arial"/>
                <a:sym typeface="Arial"/>
              </a:rPr>
              <a:t>June 23, 2026</a:t>
            </a:r>
            <a:endParaRPr sz="2800" dirty="0">
              <a:solidFill>
                <a:srgbClr val="757575"/>
              </a:solidFill>
              <a:latin typeface="Arial"/>
              <a:ea typeface="Arial"/>
              <a:cs typeface="Arial"/>
              <a:sym typeface="Arial"/>
            </a:endParaRPr>
          </a:p>
        </p:txBody>
      </p:sp>
      <p:pic>
        <p:nvPicPr>
          <p:cNvPr id="171" name="Google Shape;171;g1158eaa9ecc_0_151"/>
          <p:cNvPicPr preferRelativeResize="0"/>
          <p:nvPr/>
        </p:nvPicPr>
        <p:blipFill rotWithShape="1">
          <a:blip r:embed="rId3">
            <a:alphaModFix/>
          </a:blip>
          <a:srcRect/>
          <a:stretch/>
        </p:blipFill>
        <p:spPr>
          <a:xfrm>
            <a:off x="3082200" y="3027346"/>
            <a:ext cx="1489800" cy="1017225"/>
          </a:xfrm>
          <a:prstGeom prst="rect">
            <a:avLst/>
          </a:prstGeom>
          <a:noFill/>
          <a:ln>
            <a:noFill/>
          </a:ln>
        </p:spPr>
      </p:pic>
      <p:sp>
        <p:nvSpPr>
          <p:cNvPr id="172" name="Google Shape;172;g1158eaa9ecc_0_151"/>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73" name="Google Shape;173;g1158eaa9ecc_0_151"/>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174" name="Google Shape;174;g1158eaa9ecc_0_151"/>
          <p:cNvPicPr preferRelativeResize="0"/>
          <p:nvPr/>
        </p:nvPicPr>
        <p:blipFill rotWithShape="1">
          <a:blip r:embed="rId4">
            <a:alphaModFix/>
          </a:blip>
          <a:srcRect/>
          <a:stretch/>
        </p:blipFill>
        <p:spPr>
          <a:xfrm>
            <a:off x="2914445" y="4477753"/>
            <a:ext cx="1991663" cy="312106"/>
          </a:xfrm>
          <a:prstGeom prst="rect">
            <a:avLst/>
          </a:prstGeom>
          <a:noFill/>
          <a:ln>
            <a:noFill/>
          </a:ln>
        </p:spPr>
      </p:pic>
      <p:pic>
        <p:nvPicPr>
          <p:cNvPr id="175" name="Google Shape;175;g1158eaa9ecc_0_151"/>
          <p:cNvPicPr preferRelativeResize="0"/>
          <p:nvPr/>
        </p:nvPicPr>
        <p:blipFill rotWithShape="1">
          <a:blip r:embed="rId5">
            <a:alphaModFix/>
          </a:blip>
          <a:srcRect/>
          <a:stretch/>
        </p:blipFill>
        <p:spPr>
          <a:xfrm>
            <a:off x="839635" y="3043906"/>
            <a:ext cx="1115060" cy="1115060"/>
          </a:xfrm>
          <a:prstGeom prst="rect">
            <a:avLst/>
          </a:prstGeom>
          <a:noFill/>
          <a:ln>
            <a:noFill/>
          </a:ln>
        </p:spPr>
      </p:pic>
      <p:pic>
        <p:nvPicPr>
          <p:cNvPr id="176" name="Google Shape;176;g1158eaa9ecc_0_151" descr="A circular sign with blue and green text&#10;&#10;AI-generated content may be incorrect."/>
          <p:cNvPicPr preferRelativeResize="0"/>
          <p:nvPr/>
        </p:nvPicPr>
        <p:blipFill rotWithShape="1">
          <a:blip r:embed="rId6">
            <a:alphaModFix/>
          </a:blip>
          <a:srcRect/>
          <a:stretch/>
        </p:blipFill>
        <p:spPr>
          <a:xfrm>
            <a:off x="5699505" y="3043906"/>
            <a:ext cx="1115060" cy="11150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3b9bda27e4b_0_0"/>
          <p:cNvSpPr txBox="1">
            <a:spLocks noGrp="1"/>
          </p:cNvSpPr>
          <p:nvPr>
            <p:ph type="ctrTitle"/>
          </p:nvPr>
        </p:nvSpPr>
        <p:spPr>
          <a:xfrm>
            <a:off x="692149" y="2253796"/>
            <a:ext cx="7540500" cy="12075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rgbClr val="FFFFFF"/>
              </a:buClr>
              <a:buSzPct val="100000"/>
              <a:buFont typeface="Poppins ExtraBold"/>
              <a:buNone/>
            </a:pPr>
            <a:r>
              <a:rPr lang="en-US" b="1" dirty="0">
                <a:solidFill>
                  <a:schemeClr val="lt1"/>
                </a:solidFill>
                <a:latin typeface="Arial"/>
                <a:ea typeface="Arial"/>
                <a:cs typeface="Arial"/>
                <a:sym typeface="Arial"/>
              </a:rPr>
              <a:t>LCBHS BHSA FY 2026 – 2029 Integrated Plan (IP)</a:t>
            </a:r>
            <a:br>
              <a:rPr lang="en-US" b="1" dirty="0">
                <a:solidFill>
                  <a:schemeClr val="lt1"/>
                </a:solidFill>
                <a:latin typeface="Arial"/>
                <a:ea typeface="Arial"/>
                <a:cs typeface="Arial"/>
                <a:sym typeface="Arial"/>
              </a:rPr>
            </a:br>
            <a:r>
              <a:rPr lang="en-US" b="1" i="1" dirty="0">
                <a:solidFill>
                  <a:schemeClr val="lt1"/>
                </a:solidFill>
                <a:latin typeface="Arial"/>
                <a:ea typeface="Arial"/>
                <a:cs typeface="Arial"/>
                <a:sym typeface="Arial"/>
              </a:rPr>
              <a:t>Budget &amp; Service Overview</a:t>
            </a:r>
            <a:endParaRPr b="1" i="1" dirty="0">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1"/>
          <p:cNvSpPr txBox="1">
            <a:spLocks noGrp="1"/>
          </p:cNvSpPr>
          <p:nvPr>
            <p:ph type="title"/>
          </p:nvPr>
        </p:nvSpPr>
        <p:spPr>
          <a:xfrm>
            <a:off x="94674" y="545117"/>
            <a:ext cx="6595685" cy="993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Poppins ExtraBold"/>
              <a:buNone/>
            </a:pPr>
            <a:r>
              <a:rPr lang="en-US" sz="3200" dirty="0">
                <a:latin typeface="Arial"/>
                <a:ea typeface="Arial"/>
                <a:cs typeface="Arial"/>
                <a:sym typeface="Arial"/>
              </a:rPr>
              <a:t>BHSA Integrated Plan(IP) Development Timeline</a:t>
            </a:r>
            <a:endParaRPr sz="3200" dirty="0">
              <a:latin typeface="Arial"/>
              <a:ea typeface="Arial"/>
              <a:cs typeface="Arial"/>
              <a:sym typeface="Arial"/>
            </a:endParaRPr>
          </a:p>
        </p:txBody>
      </p:sp>
      <p:grpSp>
        <p:nvGrpSpPr>
          <p:cNvPr id="215" name="Google Shape;215;p11"/>
          <p:cNvGrpSpPr/>
          <p:nvPr/>
        </p:nvGrpSpPr>
        <p:grpSpPr>
          <a:xfrm>
            <a:off x="94675" y="1841624"/>
            <a:ext cx="8893662" cy="3451552"/>
            <a:chOff x="4277" y="28120"/>
            <a:chExt cx="8929380" cy="3652050"/>
          </a:xfrm>
        </p:grpSpPr>
        <p:sp>
          <p:nvSpPr>
            <p:cNvPr id="216" name="Google Shape;216;p11"/>
            <p:cNvSpPr/>
            <p:nvPr/>
          </p:nvSpPr>
          <p:spPr>
            <a:xfrm>
              <a:off x="4277" y="28120"/>
              <a:ext cx="2371800" cy="810000"/>
            </a:xfrm>
            <a:prstGeom prst="chevron">
              <a:avLst>
                <a:gd name="adj" fmla="val 50000"/>
              </a:avLst>
            </a:prstGeom>
            <a:solidFill>
              <a:srgbClr val="7F7F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BFBFBF"/>
                </a:solidFill>
                <a:latin typeface="Arial"/>
                <a:ea typeface="Arial"/>
                <a:cs typeface="Arial"/>
                <a:sym typeface="Arial"/>
              </a:endParaRPr>
            </a:p>
          </p:txBody>
        </p:sp>
        <p:sp>
          <p:nvSpPr>
            <p:cNvPr id="217" name="Google Shape;217;p11"/>
            <p:cNvSpPr txBox="1"/>
            <p:nvPr/>
          </p:nvSpPr>
          <p:spPr>
            <a:xfrm>
              <a:off x="409297" y="28121"/>
              <a:ext cx="1561800" cy="8100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500" b="1" i="0" u="none" strike="noStrike" cap="none">
                  <a:solidFill>
                    <a:schemeClr val="lt1"/>
                  </a:solidFill>
                  <a:latin typeface="Arial"/>
                  <a:ea typeface="Arial"/>
                  <a:cs typeface="Arial"/>
                  <a:sym typeface="Arial"/>
                </a:rPr>
                <a:t>Planning &amp; CPP Readiness</a:t>
              </a:r>
              <a:endParaRPr sz="1500" b="1" i="0" u="none" strike="noStrike" cap="none">
                <a:solidFill>
                  <a:schemeClr val="lt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600"/>
                <a:buFont typeface="Arial"/>
                <a:buNone/>
              </a:pPr>
              <a:r>
                <a:rPr lang="en-US" sz="1500" b="1" i="0" u="none" strike="noStrike" cap="none">
                  <a:solidFill>
                    <a:schemeClr val="lt1"/>
                  </a:solidFill>
                  <a:latin typeface="Arial"/>
                  <a:ea typeface="Arial"/>
                  <a:cs typeface="Arial"/>
                  <a:sym typeface="Arial"/>
                </a:rPr>
                <a:t>(Jul-Sep ‘25)</a:t>
              </a:r>
              <a:endParaRPr sz="1300" b="0" i="0" u="none" strike="noStrike" cap="none">
                <a:solidFill>
                  <a:schemeClr val="lt1"/>
                </a:solidFill>
                <a:latin typeface="Arial"/>
                <a:ea typeface="Arial"/>
                <a:cs typeface="Arial"/>
                <a:sym typeface="Arial"/>
              </a:endParaRPr>
            </a:p>
          </p:txBody>
        </p:sp>
        <p:sp>
          <p:nvSpPr>
            <p:cNvPr id="218" name="Google Shape;218;p11"/>
            <p:cNvSpPr/>
            <p:nvPr/>
          </p:nvSpPr>
          <p:spPr>
            <a:xfrm>
              <a:off x="4302" y="939370"/>
              <a:ext cx="1897500" cy="2740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1"/>
            <p:cNvSpPr txBox="1"/>
            <p:nvPr/>
          </p:nvSpPr>
          <p:spPr>
            <a:xfrm>
              <a:off x="4302" y="939370"/>
              <a:ext cx="1897500" cy="2740800"/>
            </a:xfrm>
            <a:prstGeom prst="rect">
              <a:avLst/>
            </a:prstGeom>
            <a:noFill/>
            <a:ln>
              <a:noFill/>
            </a:ln>
          </p:spPr>
          <p:txBody>
            <a:bodyPr spcFirstLastPara="1" wrap="square" lIns="0" tIns="0" rIns="0" bIns="0" anchor="t" anchorCtr="0">
              <a:noAutofit/>
            </a:bodyPr>
            <a:lstStyle/>
            <a:p>
              <a:pPr marL="171450" marR="0" lvl="1" indent="-165100" algn="l" rtl="0">
                <a:lnSpc>
                  <a:spcPct val="90000"/>
                </a:lnSpc>
                <a:spcBef>
                  <a:spcPts val="135"/>
                </a:spcBef>
                <a:spcAft>
                  <a:spcPts val="0"/>
                </a:spcAft>
                <a:buClr>
                  <a:srgbClr val="000000"/>
                </a:buClr>
                <a:buSzPts val="1500"/>
                <a:buFont typeface="Poppins"/>
                <a:buChar char="•"/>
              </a:pPr>
              <a:r>
                <a:rPr lang="en-US" sz="1400" b="0" i="0" u="none" strike="noStrike" cap="none">
                  <a:solidFill>
                    <a:srgbClr val="000000"/>
                  </a:solidFill>
                  <a:latin typeface="Arial"/>
                  <a:ea typeface="Arial"/>
                  <a:cs typeface="Arial"/>
                  <a:sym typeface="Arial"/>
                </a:rPr>
                <a:t>Map community partners</a:t>
              </a:r>
              <a:endParaRPr sz="1400" b="0" i="0" u="none" strike="noStrike" cap="none">
                <a:solidFill>
                  <a:srgbClr val="000000"/>
                </a:solidFill>
                <a:latin typeface="Arial"/>
                <a:ea typeface="Arial"/>
                <a:cs typeface="Arial"/>
                <a:sym typeface="Arial"/>
              </a:endParaRPr>
            </a:p>
            <a:p>
              <a:pPr marL="171450" marR="0" lvl="1" indent="-165100" algn="l" rtl="0">
                <a:lnSpc>
                  <a:spcPct val="90000"/>
                </a:lnSpc>
                <a:spcBef>
                  <a:spcPts val="135"/>
                </a:spcBef>
                <a:spcAft>
                  <a:spcPts val="0"/>
                </a:spcAft>
                <a:buClr>
                  <a:srgbClr val="000000"/>
                </a:buClr>
                <a:buSzPts val="1500"/>
                <a:buFont typeface="Arial"/>
                <a:buChar char="•"/>
              </a:pPr>
              <a:r>
                <a:rPr lang="en-US" sz="1400" b="0" i="0" u="none" strike="noStrike" cap="none">
                  <a:solidFill>
                    <a:srgbClr val="000000"/>
                  </a:solidFill>
                  <a:latin typeface="Arial"/>
                  <a:ea typeface="Arial"/>
                  <a:cs typeface="Arial"/>
                  <a:sym typeface="Arial"/>
                </a:rPr>
                <a:t>Plan community engagement </a:t>
              </a:r>
              <a:endParaRPr sz="1400" b="0" i="0" u="none" strike="noStrike" cap="none">
                <a:solidFill>
                  <a:srgbClr val="000000"/>
                </a:solidFill>
                <a:latin typeface="Arial"/>
                <a:ea typeface="Arial"/>
                <a:cs typeface="Arial"/>
                <a:sym typeface="Arial"/>
              </a:endParaRPr>
            </a:p>
            <a:p>
              <a:pPr marL="171450" marR="0" lvl="1" indent="-165100" algn="l" rtl="0">
                <a:lnSpc>
                  <a:spcPct val="90000"/>
                </a:lnSpc>
                <a:spcBef>
                  <a:spcPts val="135"/>
                </a:spcBef>
                <a:spcAft>
                  <a:spcPts val="0"/>
                </a:spcAft>
                <a:buClr>
                  <a:srgbClr val="000000"/>
                </a:buClr>
                <a:buSzPts val="1500"/>
                <a:buFont typeface="Arial"/>
                <a:buChar char="•"/>
              </a:pPr>
              <a:r>
                <a:rPr lang="en-US" sz="1400" b="0" i="0" u="none" strike="noStrike" cap="none">
                  <a:solidFill>
                    <a:srgbClr val="000000"/>
                  </a:solidFill>
                  <a:latin typeface="Arial"/>
                  <a:ea typeface="Arial"/>
                  <a:cs typeface="Arial"/>
                  <a:sym typeface="Arial"/>
                </a:rPr>
                <a:t>Review new reporting requirements</a:t>
              </a:r>
              <a:endParaRPr sz="1400" b="0" i="0" u="none" strike="noStrike" cap="none">
                <a:solidFill>
                  <a:srgbClr val="000000"/>
                </a:solidFill>
                <a:latin typeface="Arial"/>
                <a:ea typeface="Arial"/>
                <a:cs typeface="Arial"/>
                <a:sym typeface="Arial"/>
              </a:endParaRPr>
            </a:p>
            <a:p>
              <a:pPr marL="171450" marR="0" lvl="1" indent="-57150" algn="l" rtl="0">
                <a:lnSpc>
                  <a:spcPct val="90000"/>
                </a:lnSpc>
                <a:spcBef>
                  <a:spcPts val="24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20" name="Google Shape;220;p11"/>
            <p:cNvSpPr/>
            <p:nvPr/>
          </p:nvSpPr>
          <p:spPr>
            <a:xfrm>
              <a:off x="2160115" y="28120"/>
              <a:ext cx="2371800" cy="810000"/>
            </a:xfrm>
            <a:prstGeom prst="chevron">
              <a:avLst>
                <a:gd name="adj" fmla="val 50000"/>
              </a:avLst>
            </a:prstGeom>
            <a:solidFill>
              <a:srgbClr val="7F7F7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11"/>
            <p:cNvSpPr txBox="1"/>
            <p:nvPr/>
          </p:nvSpPr>
          <p:spPr>
            <a:xfrm>
              <a:off x="2565111" y="28121"/>
              <a:ext cx="1561800" cy="8100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500" b="1" i="0" u="none" strike="noStrike" cap="none">
                  <a:solidFill>
                    <a:schemeClr val="lt1"/>
                  </a:solidFill>
                  <a:latin typeface="Arial"/>
                  <a:ea typeface="Arial"/>
                  <a:cs typeface="Arial"/>
                  <a:sym typeface="Arial"/>
                </a:rPr>
                <a:t>Needs Assessment (Oct - Dec ‘25)</a:t>
              </a:r>
              <a:endParaRPr sz="1300" b="0" i="0" u="none" strike="noStrike" cap="none">
                <a:solidFill>
                  <a:schemeClr val="lt1"/>
                </a:solidFill>
                <a:latin typeface="Arial"/>
                <a:ea typeface="Arial"/>
                <a:cs typeface="Arial"/>
                <a:sym typeface="Arial"/>
              </a:endParaRPr>
            </a:p>
          </p:txBody>
        </p:sp>
        <p:sp>
          <p:nvSpPr>
            <p:cNvPr id="222" name="Google Shape;222;p11"/>
            <p:cNvSpPr/>
            <p:nvPr/>
          </p:nvSpPr>
          <p:spPr>
            <a:xfrm>
              <a:off x="2218291" y="914620"/>
              <a:ext cx="1897500" cy="2740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11"/>
            <p:cNvSpPr txBox="1"/>
            <p:nvPr/>
          </p:nvSpPr>
          <p:spPr>
            <a:xfrm>
              <a:off x="2218290" y="914620"/>
              <a:ext cx="2007033" cy="2740800"/>
            </a:xfrm>
            <a:prstGeom prst="rect">
              <a:avLst/>
            </a:prstGeom>
            <a:noFill/>
            <a:ln>
              <a:noFill/>
            </a:ln>
          </p:spPr>
          <p:txBody>
            <a:bodyPr spcFirstLastPara="1" wrap="square" lIns="0" tIns="0" rIns="0" bIns="0" anchor="t" anchorCtr="0">
              <a:noAutofit/>
            </a:bodyPr>
            <a:lstStyle/>
            <a:p>
              <a:pPr marL="171450" marR="0" lvl="1" indent="-165100" algn="l" rtl="0">
                <a:lnSpc>
                  <a:spcPct val="90000"/>
                </a:lnSpc>
                <a:spcBef>
                  <a:spcPts val="0"/>
                </a:spcBef>
                <a:spcAft>
                  <a:spcPts val="0"/>
                </a:spcAft>
                <a:buClr>
                  <a:srgbClr val="000000"/>
                </a:buClr>
                <a:buSzPts val="1500"/>
                <a:buFont typeface="Poppins"/>
                <a:buChar char="•"/>
              </a:pPr>
              <a:r>
                <a:rPr lang="en-US" sz="1400" b="0" i="0" u="none" strike="noStrike" cap="none">
                  <a:solidFill>
                    <a:srgbClr val="000000"/>
                  </a:solidFill>
                  <a:latin typeface="Arial"/>
                  <a:ea typeface="Arial"/>
                  <a:cs typeface="Arial"/>
                  <a:sym typeface="Arial"/>
                </a:rPr>
                <a:t>Host Community Meetings #1 and #2</a:t>
              </a:r>
              <a:endParaRPr sz="1400" b="0" i="0" u="none" strike="noStrike" cap="none">
                <a:solidFill>
                  <a:srgbClr val="000000"/>
                </a:solidFill>
                <a:latin typeface="Arial"/>
                <a:ea typeface="Arial"/>
                <a:cs typeface="Arial"/>
                <a:sym typeface="Arial"/>
              </a:endParaRPr>
            </a:p>
            <a:p>
              <a:pPr marL="171450" marR="0" lvl="1" indent="-165100" algn="l" rtl="0">
                <a:lnSpc>
                  <a:spcPct val="90000"/>
                </a:lnSpc>
                <a:spcBef>
                  <a:spcPts val="135"/>
                </a:spcBef>
                <a:spcAft>
                  <a:spcPts val="0"/>
                </a:spcAft>
                <a:buClr>
                  <a:srgbClr val="000000"/>
                </a:buClr>
                <a:buSzPts val="1500"/>
                <a:buFont typeface="Poppins"/>
                <a:buChar char="•"/>
              </a:pPr>
              <a:r>
                <a:rPr lang="en-US" sz="1400" b="0" i="0" u="none" strike="noStrike" cap="none">
                  <a:solidFill>
                    <a:srgbClr val="000000"/>
                  </a:solidFill>
                  <a:latin typeface="Arial"/>
                  <a:ea typeface="Arial"/>
                  <a:cs typeface="Arial"/>
                  <a:sym typeface="Arial"/>
                </a:rPr>
                <a:t>Launch a Community Survey</a:t>
              </a:r>
              <a:endParaRPr sz="1400" b="0" i="0" u="none" strike="noStrike" cap="none">
                <a:solidFill>
                  <a:srgbClr val="000000"/>
                </a:solidFill>
                <a:latin typeface="Arial"/>
                <a:ea typeface="Arial"/>
                <a:cs typeface="Arial"/>
                <a:sym typeface="Arial"/>
              </a:endParaRPr>
            </a:p>
            <a:p>
              <a:pPr marL="171450" marR="0" lvl="1" indent="-165100" algn="l" rtl="0">
                <a:lnSpc>
                  <a:spcPct val="90000"/>
                </a:lnSpc>
                <a:spcBef>
                  <a:spcPts val="135"/>
                </a:spcBef>
                <a:spcAft>
                  <a:spcPts val="0"/>
                </a:spcAft>
                <a:buClr>
                  <a:srgbClr val="000000"/>
                </a:buClr>
                <a:buSzPts val="1500"/>
                <a:buFont typeface="Poppins"/>
                <a:buChar char="•"/>
              </a:pPr>
              <a:r>
                <a:rPr lang="en-US" sz="1400" b="0" i="0" u="none" strike="noStrike" cap="none">
                  <a:solidFill>
                    <a:srgbClr val="000000"/>
                  </a:solidFill>
                  <a:latin typeface="Arial"/>
                  <a:ea typeface="Arial"/>
                  <a:cs typeface="Arial"/>
                  <a:sym typeface="Arial"/>
                </a:rPr>
                <a:t>Collect Data</a:t>
              </a:r>
              <a:endParaRPr sz="1400" b="0" i="0" u="none" strike="noStrike" cap="none">
                <a:solidFill>
                  <a:srgbClr val="000000"/>
                </a:solidFill>
                <a:latin typeface="Arial"/>
                <a:ea typeface="Arial"/>
                <a:cs typeface="Arial"/>
                <a:sym typeface="Arial"/>
              </a:endParaRPr>
            </a:p>
            <a:p>
              <a:pPr marL="171450" marR="0" lvl="1" indent="-165100" algn="l" rtl="0">
                <a:lnSpc>
                  <a:spcPct val="90000"/>
                </a:lnSpc>
                <a:spcBef>
                  <a:spcPts val="135"/>
                </a:spcBef>
                <a:spcAft>
                  <a:spcPts val="0"/>
                </a:spcAft>
                <a:buClr>
                  <a:srgbClr val="000000"/>
                </a:buClr>
                <a:buSzPts val="1500"/>
                <a:buFont typeface="Arial"/>
                <a:buChar char="•"/>
              </a:pPr>
              <a:r>
                <a:rPr lang="en-US" sz="1400" b="0" i="0" u="none" strike="noStrike" cap="none">
                  <a:solidFill>
                    <a:srgbClr val="000000"/>
                  </a:solidFill>
                  <a:latin typeface="Arial"/>
                  <a:ea typeface="Arial"/>
                  <a:cs typeface="Arial"/>
                  <a:sym typeface="Arial"/>
                </a:rPr>
                <a:t>Facilitate focus groups and interviews</a:t>
              </a:r>
              <a:endParaRPr sz="1400" b="0" i="0" u="none" strike="noStrike" cap="none">
                <a:solidFill>
                  <a:srgbClr val="000000"/>
                </a:solidFill>
                <a:latin typeface="Arial"/>
                <a:ea typeface="Arial"/>
                <a:cs typeface="Arial"/>
                <a:sym typeface="Arial"/>
              </a:endParaRPr>
            </a:p>
            <a:p>
              <a:pPr marL="171450" marR="0" lvl="1" indent="-165100" algn="l" rtl="0">
                <a:lnSpc>
                  <a:spcPct val="90000"/>
                </a:lnSpc>
                <a:spcBef>
                  <a:spcPts val="135"/>
                </a:spcBef>
                <a:spcAft>
                  <a:spcPts val="0"/>
                </a:spcAft>
                <a:buClr>
                  <a:srgbClr val="000000"/>
                </a:buClr>
                <a:buSzPts val="1500"/>
                <a:buFont typeface="Arial"/>
                <a:buChar char="•"/>
              </a:pPr>
              <a:r>
                <a:rPr lang="en-US" sz="1400" b="0" i="0" u="none" strike="noStrike" cap="none">
                  <a:solidFill>
                    <a:srgbClr val="000000"/>
                  </a:solidFill>
                  <a:latin typeface="Arial"/>
                  <a:ea typeface="Arial"/>
                  <a:cs typeface="Arial"/>
                  <a:sym typeface="Arial"/>
                </a:rPr>
                <a:t>Identify themes from community input</a:t>
              </a:r>
              <a:endParaRPr sz="1400" b="0" i="0" u="none" strike="noStrike" cap="none">
                <a:solidFill>
                  <a:srgbClr val="000000"/>
                </a:solidFill>
                <a:latin typeface="Arial"/>
                <a:ea typeface="Arial"/>
                <a:cs typeface="Arial"/>
                <a:sym typeface="Arial"/>
              </a:endParaRPr>
            </a:p>
            <a:p>
              <a:pPr marL="171450" marR="0" lvl="1" indent="-57150" algn="l" rtl="0">
                <a:lnSpc>
                  <a:spcPct val="90000"/>
                </a:lnSpc>
                <a:spcBef>
                  <a:spcPts val="24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24" name="Google Shape;224;p11"/>
            <p:cNvSpPr/>
            <p:nvPr/>
          </p:nvSpPr>
          <p:spPr>
            <a:xfrm>
              <a:off x="4315929" y="28120"/>
              <a:ext cx="2371800" cy="810000"/>
            </a:xfrm>
            <a:prstGeom prst="chevron">
              <a:avLst>
                <a:gd name="adj" fmla="val 50000"/>
              </a:avLst>
            </a:prstGeom>
            <a:solidFill>
              <a:srgbClr val="7F7F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BFBFBF"/>
                </a:solidFill>
                <a:latin typeface="Arial"/>
                <a:ea typeface="Arial"/>
                <a:cs typeface="Arial"/>
                <a:sym typeface="Arial"/>
              </a:endParaRPr>
            </a:p>
          </p:txBody>
        </p:sp>
        <p:sp>
          <p:nvSpPr>
            <p:cNvPr id="225" name="Google Shape;225;p11"/>
            <p:cNvSpPr txBox="1"/>
            <p:nvPr/>
          </p:nvSpPr>
          <p:spPr>
            <a:xfrm>
              <a:off x="4619798" y="28122"/>
              <a:ext cx="1795800" cy="8100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500" b="1" i="0" u="none" strike="noStrike" cap="none" dirty="0">
                  <a:solidFill>
                    <a:schemeClr val="lt1"/>
                  </a:solidFill>
                  <a:latin typeface="Arial"/>
                  <a:ea typeface="Arial"/>
                  <a:cs typeface="Arial"/>
                  <a:sym typeface="Arial"/>
                </a:rPr>
                <a:t>Plan Development</a:t>
              </a:r>
              <a:br>
                <a:rPr lang="en-US" sz="1500" b="1" i="0" u="none" strike="noStrike" cap="none" dirty="0">
                  <a:solidFill>
                    <a:schemeClr val="lt1"/>
                  </a:solidFill>
                  <a:latin typeface="Arial"/>
                  <a:ea typeface="Arial"/>
                  <a:cs typeface="Arial"/>
                  <a:sym typeface="Arial"/>
                </a:rPr>
              </a:br>
              <a:r>
                <a:rPr lang="en-US" sz="1500" b="1" i="0" u="none" strike="noStrike" cap="none" dirty="0">
                  <a:solidFill>
                    <a:schemeClr val="lt1"/>
                  </a:solidFill>
                  <a:latin typeface="Arial"/>
                  <a:ea typeface="Arial"/>
                  <a:cs typeface="Arial"/>
                  <a:sym typeface="Arial"/>
                </a:rPr>
                <a:t>(Jan - Mar ‘26)</a:t>
              </a:r>
              <a:endParaRPr sz="1300" b="0" i="0" u="none" strike="noStrike" cap="none" dirty="0">
                <a:solidFill>
                  <a:schemeClr val="lt1"/>
                </a:solidFill>
                <a:latin typeface="Arial"/>
                <a:ea typeface="Arial"/>
                <a:cs typeface="Arial"/>
                <a:sym typeface="Arial"/>
              </a:endParaRPr>
            </a:p>
          </p:txBody>
        </p:sp>
        <p:sp>
          <p:nvSpPr>
            <p:cNvPr id="226" name="Google Shape;226;p11"/>
            <p:cNvSpPr/>
            <p:nvPr/>
          </p:nvSpPr>
          <p:spPr>
            <a:xfrm>
              <a:off x="4344182" y="933093"/>
              <a:ext cx="1897500" cy="2740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11"/>
            <p:cNvSpPr txBox="1"/>
            <p:nvPr/>
          </p:nvSpPr>
          <p:spPr>
            <a:xfrm>
              <a:off x="4344182" y="914643"/>
              <a:ext cx="2016359" cy="2740800"/>
            </a:xfrm>
            <a:prstGeom prst="rect">
              <a:avLst/>
            </a:prstGeom>
            <a:noFill/>
            <a:ln>
              <a:noFill/>
            </a:ln>
          </p:spPr>
          <p:txBody>
            <a:bodyPr spcFirstLastPara="1" wrap="square" lIns="0" tIns="0" rIns="0" bIns="0" anchor="t" anchorCtr="0">
              <a:noAutofit/>
            </a:bodyPr>
            <a:lstStyle/>
            <a:p>
              <a:pPr marL="171450" marR="0" lvl="1" indent="-165100" algn="l" rtl="0">
                <a:lnSpc>
                  <a:spcPct val="90000"/>
                </a:lnSpc>
                <a:spcBef>
                  <a:spcPts val="0"/>
                </a:spcBef>
                <a:spcAft>
                  <a:spcPts val="0"/>
                </a:spcAft>
                <a:buClr>
                  <a:srgbClr val="000000"/>
                </a:buClr>
                <a:buSzPts val="1500"/>
                <a:buFont typeface="Poppins"/>
                <a:buChar char="•"/>
              </a:pPr>
              <a:r>
                <a:rPr lang="en-US" sz="1400" b="0" i="0" u="none" strike="noStrike" cap="none" dirty="0">
                  <a:solidFill>
                    <a:schemeClr val="dk1"/>
                  </a:solidFill>
                  <a:latin typeface="Arial"/>
                  <a:ea typeface="Arial"/>
                  <a:cs typeface="Arial"/>
                  <a:sym typeface="Arial"/>
                </a:rPr>
                <a:t>Community Meeting #3 </a:t>
              </a:r>
              <a:endParaRPr dirty="0"/>
            </a:p>
            <a:p>
              <a:pPr marL="171450" marR="0" lvl="1" indent="-165100" algn="l" rtl="0">
                <a:lnSpc>
                  <a:spcPct val="90000"/>
                </a:lnSpc>
                <a:spcBef>
                  <a:spcPts val="0"/>
                </a:spcBef>
                <a:spcAft>
                  <a:spcPts val="0"/>
                </a:spcAft>
                <a:buClr>
                  <a:srgbClr val="000000"/>
                </a:buClr>
                <a:buSzPts val="1500"/>
                <a:buFont typeface="Poppins"/>
                <a:buChar char="•"/>
              </a:pPr>
              <a:r>
                <a:rPr lang="en-US" sz="1400" b="0" i="0" u="none" strike="noStrike" cap="none" dirty="0">
                  <a:solidFill>
                    <a:schemeClr val="dk1"/>
                  </a:solidFill>
                  <a:latin typeface="Arial"/>
                  <a:ea typeface="Arial"/>
                  <a:cs typeface="Arial"/>
                  <a:sym typeface="Arial"/>
                </a:rPr>
                <a:t>Draft Integrated Plan</a:t>
              </a:r>
              <a:endParaRPr sz="1400" b="0" i="0" u="none" strike="noStrike" cap="none" dirty="0">
                <a:solidFill>
                  <a:schemeClr val="dk1"/>
                </a:solidFill>
                <a:latin typeface="Arial"/>
                <a:ea typeface="Arial"/>
                <a:cs typeface="Arial"/>
                <a:sym typeface="Arial"/>
              </a:endParaRPr>
            </a:p>
            <a:p>
              <a:pPr marL="171450" marR="0" lvl="1" indent="-165100" algn="l" rtl="0">
                <a:lnSpc>
                  <a:spcPct val="90000"/>
                </a:lnSpc>
                <a:spcBef>
                  <a:spcPts val="0"/>
                </a:spcBef>
                <a:spcAft>
                  <a:spcPts val="0"/>
                </a:spcAft>
                <a:buClr>
                  <a:schemeClr val="dk1"/>
                </a:buClr>
                <a:buSzPts val="1500"/>
                <a:buFont typeface="Arial"/>
                <a:buChar char="•"/>
              </a:pPr>
              <a:r>
                <a:rPr lang="en-US" sz="1400" b="0" i="0" u="none" strike="noStrike" cap="none" dirty="0">
                  <a:solidFill>
                    <a:schemeClr val="dk1"/>
                  </a:solidFill>
                  <a:latin typeface="Arial"/>
                  <a:ea typeface="Arial"/>
                  <a:cs typeface="Arial"/>
                  <a:sym typeface="Arial"/>
                </a:rPr>
                <a:t>Submit the draft plan to the State by March 31, 2026</a:t>
              </a:r>
              <a:endParaRPr sz="1400" b="0" i="0" u="none" strike="noStrike" cap="none" dirty="0">
                <a:solidFill>
                  <a:schemeClr val="dk1"/>
                </a:solidFill>
                <a:latin typeface="Arial"/>
                <a:ea typeface="Arial"/>
                <a:cs typeface="Arial"/>
                <a:sym typeface="Arial"/>
              </a:endParaRPr>
            </a:p>
          </p:txBody>
        </p:sp>
        <p:sp>
          <p:nvSpPr>
            <p:cNvPr id="228" name="Google Shape;228;p11"/>
            <p:cNvSpPr/>
            <p:nvPr/>
          </p:nvSpPr>
          <p:spPr>
            <a:xfrm>
              <a:off x="6471742" y="28120"/>
              <a:ext cx="2371800" cy="810000"/>
            </a:xfrm>
            <a:prstGeom prst="chevron">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BFBFBF"/>
                </a:solidFill>
                <a:latin typeface="Arial"/>
                <a:ea typeface="Arial"/>
                <a:cs typeface="Arial"/>
                <a:sym typeface="Arial"/>
              </a:endParaRPr>
            </a:p>
          </p:txBody>
        </p:sp>
        <p:sp>
          <p:nvSpPr>
            <p:cNvPr id="229" name="Google Shape;229;p11"/>
            <p:cNvSpPr txBox="1"/>
            <p:nvPr/>
          </p:nvSpPr>
          <p:spPr>
            <a:xfrm>
              <a:off x="6876742" y="28121"/>
              <a:ext cx="1713127" cy="8100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500" b="1" i="0" u="none" strike="noStrike" cap="none" dirty="0">
                  <a:solidFill>
                    <a:schemeClr val="lt1"/>
                  </a:solidFill>
                  <a:latin typeface="Arial"/>
                  <a:ea typeface="Arial"/>
                  <a:cs typeface="Arial"/>
                  <a:sym typeface="Arial"/>
                </a:rPr>
                <a:t>Public Comment &amp; Submission</a:t>
              </a:r>
              <a:endParaRPr sz="1500" b="1" i="0" u="none" strike="noStrike" cap="none" dirty="0">
                <a:solidFill>
                  <a:schemeClr val="lt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600"/>
                <a:buFont typeface="Arial"/>
                <a:buNone/>
              </a:pPr>
              <a:r>
                <a:rPr lang="en-US" sz="1500" b="1" i="0" u="none" strike="noStrike" cap="none" dirty="0">
                  <a:solidFill>
                    <a:schemeClr val="lt1"/>
                  </a:solidFill>
                  <a:latin typeface="Arial"/>
                  <a:ea typeface="Arial"/>
                  <a:cs typeface="Arial"/>
                  <a:sym typeface="Arial"/>
                </a:rPr>
                <a:t>(Apr - Jun ‘26)</a:t>
              </a:r>
              <a:endParaRPr sz="1300" b="0" i="0" u="none" strike="noStrike" cap="none" dirty="0">
                <a:solidFill>
                  <a:schemeClr val="lt1"/>
                </a:solidFill>
                <a:latin typeface="Arial"/>
                <a:ea typeface="Arial"/>
                <a:cs typeface="Arial"/>
                <a:sym typeface="Arial"/>
              </a:endParaRPr>
            </a:p>
          </p:txBody>
        </p:sp>
        <p:sp>
          <p:nvSpPr>
            <p:cNvPr id="230" name="Google Shape;230;p11"/>
            <p:cNvSpPr/>
            <p:nvPr/>
          </p:nvSpPr>
          <p:spPr>
            <a:xfrm>
              <a:off x="6561852" y="934162"/>
              <a:ext cx="1895100" cy="2740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1"/>
            <p:cNvSpPr txBox="1"/>
            <p:nvPr/>
          </p:nvSpPr>
          <p:spPr>
            <a:xfrm>
              <a:off x="6561857" y="934163"/>
              <a:ext cx="2371800" cy="2587500"/>
            </a:xfrm>
            <a:prstGeom prst="rect">
              <a:avLst/>
            </a:prstGeom>
            <a:solidFill>
              <a:schemeClr val="lt1"/>
            </a:solidFill>
            <a:ln>
              <a:noFill/>
            </a:ln>
          </p:spPr>
          <p:txBody>
            <a:bodyPr spcFirstLastPara="1" wrap="square" lIns="0" tIns="0" rIns="0" bIns="0" anchor="t" anchorCtr="0">
              <a:noAutofit/>
            </a:bodyPr>
            <a:lstStyle/>
            <a:p>
              <a:pPr marL="171450" marR="0" lvl="1" indent="-165100" algn="l" rtl="0">
                <a:lnSpc>
                  <a:spcPct val="90000"/>
                </a:lnSpc>
                <a:spcBef>
                  <a:spcPts val="90"/>
                </a:spcBef>
                <a:spcAft>
                  <a:spcPts val="0"/>
                </a:spcAft>
                <a:buClr>
                  <a:schemeClr val="dk1"/>
                </a:buClr>
                <a:buSzPts val="1500"/>
                <a:buFont typeface="Poppins"/>
                <a:buChar char="•"/>
              </a:pPr>
              <a:r>
                <a:rPr lang="en-US" sz="1400" b="0" i="0" u="none" strike="noStrike" cap="none" dirty="0">
                  <a:solidFill>
                    <a:schemeClr val="dk1"/>
                  </a:solidFill>
                  <a:latin typeface="Arial"/>
                  <a:ea typeface="Arial"/>
                  <a:cs typeface="Arial"/>
                  <a:sym typeface="Arial"/>
                </a:rPr>
                <a:t>Public Comment Period &amp; Public Hearing</a:t>
              </a:r>
              <a:endParaRPr sz="1400" b="0" i="0" u="none" strike="noStrike" cap="none" dirty="0">
                <a:solidFill>
                  <a:schemeClr val="dk1"/>
                </a:solidFill>
                <a:latin typeface="Arial"/>
                <a:ea typeface="Arial"/>
                <a:cs typeface="Arial"/>
                <a:sym typeface="Arial"/>
              </a:endParaRPr>
            </a:p>
            <a:p>
              <a:pPr marL="171450" marR="0" lvl="1" indent="-165100" algn="l" rtl="0">
                <a:lnSpc>
                  <a:spcPct val="90000"/>
                </a:lnSpc>
                <a:spcBef>
                  <a:spcPts val="90"/>
                </a:spcBef>
                <a:spcAft>
                  <a:spcPts val="0"/>
                </a:spcAft>
                <a:buClr>
                  <a:schemeClr val="dk1"/>
                </a:buClr>
                <a:buSzPts val="1500"/>
                <a:buFont typeface="Arial"/>
                <a:buChar char="•"/>
              </a:pPr>
              <a:r>
                <a:rPr lang="en-US" sz="1400" b="0" i="0" u="none" strike="noStrike" cap="none" dirty="0">
                  <a:solidFill>
                    <a:schemeClr val="dk1"/>
                  </a:solidFill>
                  <a:latin typeface="Arial"/>
                  <a:ea typeface="Arial"/>
                  <a:cs typeface="Arial"/>
                  <a:sym typeface="Arial"/>
                </a:rPr>
                <a:t>Update from draft to final plan </a:t>
              </a:r>
            </a:p>
            <a:p>
              <a:pPr marL="171450" marR="0" lvl="1" indent="-165100" algn="l" rtl="0">
                <a:lnSpc>
                  <a:spcPct val="90000"/>
                </a:lnSpc>
                <a:spcBef>
                  <a:spcPts val="90"/>
                </a:spcBef>
                <a:spcAft>
                  <a:spcPts val="0"/>
                </a:spcAft>
                <a:buClr>
                  <a:schemeClr val="dk1"/>
                </a:buClr>
                <a:buSzPts val="1500"/>
                <a:buFont typeface="Arial"/>
                <a:buChar char="•"/>
              </a:pPr>
              <a:r>
                <a:rPr lang="en-US" sz="1400" b="1" i="0" u="none" strike="noStrike" cap="none" dirty="0">
                  <a:solidFill>
                    <a:schemeClr val="dk1"/>
                  </a:solidFill>
                  <a:latin typeface="Arial"/>
                  <a:ea typeface="Arial"/>
                  <a:cs typeface="Arial"/>
                  <a:sym typeface="Arial"/>
                </a:rPr>
                <a:t>BOS reviews final IP</a:t>
              </a:r>
            </a:p>
            <a:p>
              <a:pPr marL="171450" marR="0" lvl="1" indent="-165100" algn="l" rtl="0">
                <a:lnSpc>
                  <a:spcPct val="90000"/>
                </a:lnSpc>
                <a:spcBef>
                  <a:spcPts val="90"/>
                </a:spcBef>
                <a:spcAft>
                  <a:spcPts val="0"/>
                </a:spcAft>
                <a:buClr>
                  <a:schemeClr val="dk1"/>
                </a:buClr>
                <a:buSzPts val="1500"/>
                <a:buFont typeface="Poppins"/>
                <a:buChar char="•"/>
              </a:pPr>
              <a:r>
                <a:rPr lang="en-US" b="1" dirty="0">
                  <a:solidFill>
                    <a:schemeClr val="dk1"/>
                  </a:solidFill>
                </a:rPr>
                <a:t>Integrated Plan submitted to DHCS by June 30, 2026</a:t>
              </a:r>
              <a:endParaRPr sz="1400" b="1" i="0" u="none" strike="noStrike" cap="none" dirty="0">
                <a:solidFill>
                  <a:schemeClr val="dk1"/>
                </a:solidFill>
                <a:latin typeface="Arial"/>
                <a:ea typeface="Arial"/>
                <a:cs typeface="Arial"/>
                <a:sym typeface="Arial"/>
              </a:endParaRPr>
            </a:p>
            <a:p>
              <a:pPr marL="171450" marR="0" lvl="1" indent="-165100" algn="l" rtl="0">
                <a:lnSpc>
                  <a:spcPct val="90000"/>
                </a:lnSpc>
                <a:spcBef>
                  <a:spcPts val="90"/>
                </a:spcBef>
                <a:spcAft>
                  <a:spcPts val="0"/>
                </a:spcAft>
                <a:buClr>
                  <a:schemeClr val="dk1"/>
                </a:buClr>
                <a:buSzPts val="1500"/>
                <a:buFont typeface="Poppins"/>
                <a:buChar char="•"/>
              </a:pPr>
              <a:r>
                <a:rPr lang="en-US" sz="1400" i="0" u="none" strike="noStrike" cap="none" dirty="0">
                  <a:solidFill>
                    <a:schemeClr val="dk1"/>
                  </a:solidFill>
                  <a:latin typeface="Arial"/>
                  <a:ea typeface="Arial"/>
                  <a:cs typeface="Arial"/>
                  <a:sym typeface="Arial"/>
                </a:rPr>
                <a:t>Request for Proposal (RFP) process for contracted services</a:t>
              </a:r>
              <a:endParaRPr sz="1400" i="0" u="none" strike="noStrike" cap="none" dirty="0">
                <a:solidFill>
                  <a:schemeClr val="dk1"/>
                </a:solidFill>
                <a:latin typeface="Arial"/>
                <a:ea typeface="Arial"/>
                <a:cs typeface="Arial"/>
                <a:sym typeface="Arial"/>
              </a:endParaRPr>
            </a:p>
          </p:txBody>
        </p:sp>
      </p:grpSp>
      <p:pic>
        <p:nvPicPr>
          <p:cNvPr id="232" name="Google Shape;232;p11"/>
          <p:cNvPicPr preferRelativeResize="0"/>
          <p:nvPr/>
        </p:nvPicPr>
        <p:blipFill rotWithShape="1">
          <a:blip r:embed="rId3">
            <a:alphaModFix/>
          </a:blip>
          <a:srcRect/>
          <a:stretch/>
        </p:blipFill>
        <p:spPr>
          <a:xfrm>
            <a:off x="7505806" y="0"/>
            <a:ext cx="1638194" cy="1332769"/>
          </a:xfrm>
          <a:prstGeom prst="rect">
            <a:avLst/>
          </a:prstGeom>
          <a:noFill/>
          <a:ln>
            <a:noFill/>
          </a:ln>
        </p:spPr>
      </p:pic>
      <p:sp>
        <p:nvSpPr>
          <p:cNvPr id="233" name="Google Shape;233;p11"/>
          <p:cNvSpPr txBox="1"/>
          <p:nvPr/>
        </p:nvSpPr>
        <p:spPr>
          <a:xfrm>
            <a:off x="2243138" y="2489299"/>
            <a:ext cx="460057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234" name="Google Shape;234;p11"/>
          <p:cNvSpPr txBox="1"/>
          <p:nvPr/>
        </p:nvSpPr>
        <p:spPr>
          <a:xfrm>
            <a:off x="454778" y="4840438"/>
            <a:ext cx="8234444" cy="286232"/>
          </a:xfrm>
          <a:prstGeom prst="rect">
            <a:avLst/>
          </a:prstGeom>
          <a:solidFill>
            <a:schemeClr val="dk1"/>
          </a:solidFill>
          <a:ln>
            <a:noFill/>
          </a:ln>
        </p:spPr>
        <p:txBody>
          <a:bodyPr spcFirstLastPara="1" wrap="square" lIns="91425" tIns="45700" rIns="91425" bIns="45700" anchor="t" anchorCtr="0">
            <a:spAutoFit/>
          </a:bodyPr>
          <a:lstStyle/>
          <a:p>
            <a:pPr marL="6350" marR="0" lvl="1" indent="0" algn="ctr" rtl="0">
              <a:lnSpc>
                <a:spcPct val="90000"/>
              </a:lnSpc>
              <a:spcBef>
                <a:spcPts val="0"/>
              </a:spcBef>
              <a:spcAft>
                <a:spcPts val="0"/>
              </a:spcAft>
              <a:buNone/>
            </a:pPr>
            <a:r>
              <a:rPr lang="en-US" sz="1400" b="1" i="0" u="none" strike="noStrike" cap="none">
                <a:solidFill>
                  <a:schemeClr val="lt1"/>
                </a:solidFill>
                <a:latin typeface="Arial"/>
                <a:ea typeface="Arial"/>
                <a:cs typeface="Arial"/>
                <a:sym typeface="Arial"/>
              </a:rPr>
              <a:t>Ongoing BHSA Learning (Policy Manual Updates, Template Updates) &amp; Navigating Change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38a03e2434b_0_0"/>
          <p:cNvSpPr/>
          <p:nvPr/>
        </p:nvSpPr>
        <p:spPr>
          <a:xfrm>
            <a:off x="4666200" y="0"/>
            <a:ext cx="44778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3" name="Google Shape;403;g38a03e2434b_0_0"/>
          <p:cNvSpPr txBox="1">
            <a:spLocks noGrp="1"/>
          </p:cNvSpPr>
          <p:nvPr>
            <p:ph type="title"/>
          </p:nvPr>
        </p:nvSpPr>
        <p:spPr>
          <a:xfrm>
            <a:off x="199825" y="86500"/>
            <a:ext cx="7903200" cy="6513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en-US">
                <a:latin typeface="Arial"/>
                <a:ea typeface="Arial"/>
                <a:cs typeface="Arial"/>
                <a:sym typeface="Arial"/>
              </a:rPr>
              <a:t>Proposed Funding Shifts from MHSA to BHSA</a:t>
            </a:r>
            <a:endParaRPr>
              <a:latin typeface="Arial"/>
              <a:ea typeface="Arial"/>
              <a:cs typeface="Arial"/>
              <a:sym typeface="Arial"/>
            </a:endParaRPr>
          </a:p>
        </p:txBody>
      </p:sp>
      <p:pic>
        <p:nvPicPr>
          <p:cNvPr id="404" name="Google Shape;404;g38a03e2434b_0_0"/>
          <p:cNvPicPr preferRelativeResize="0"/>
          <p:nvPr/>
        </p:nvPicPr>
        <p:blipFill rotWithShape="1">
          <a:blip r:embed="rId3">
            <a:alphaModFix/>
          </a:blip>
          <a:srcRect/>
          <a:stretch/>
        </p:blipFill>
        <p:spPr>
          <a:xfrm>
            <a:off x="946459" y="579112"/>
            <a:ext cx="7251082" cy="436961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4"/>
          <p:cNvSpPr/>
          <p:nvPr/>
        </p:nvSpPr>
        <p:spPr>
          <a:xfrm>
            <a:off x="4666200" y="0"/>
            <a:ext cx="44778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16" name="Google Shape;416;p24"/>
          <p:cNvSpPr txBox="1">
            <a:spLocks noGrp="1"/>
          </p:cNvSpPr>
          <p:nvPr>
            <p:ph type="title"/>
          </p:nvPr>
        </p:nvSpPr>
        <p:spPr>
          <a:xfrm>
            <a:off x="72875" y="206662"/>
            <a:ext cx="7903200" cy="439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en-US" sz="2100">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FY24-25 Expenses &amp; Estimated BHSA Funding Allocations</a:t>
            </a:r>
            <a:endParaRPr sz="2100">
              <a:latin typeface="Arial"/>
              <a:ea typeface="Arial"/>
              <a:cs typeface="Arial"/>
              <a:sym typeface="Arial"/>
            </a:endParaRPr>
          </a:p>
        </p:txBody>
      </p:sp>
      <p:pic>
        <p:nvPicPr>
          <p:cNvPr id="417" name="Google Shape;417;p24"/>
          <p:cNvPicPr preferRelativeResize="0"/>
          <p:nvPr/>
        </p:nvPicPr>
        <p:blipFill rotWithShape="1">
          <a:blip r:embed="rId3">
            <a:alphaModFix/>
          </a:blip>
          <a:srcRect/>
          <a:stretch/>
        </p:blipFill>
        <p:spPr>
          <a:xfrm>
            <a:off x="249452" y="852824"/>
            <a:ext cx="8701173" cy="4127306"/>
          </a:xfrm>
          <a:prstGeom prst="rect">
            <a:avLst/>
          </a:prstGeom>
          <a:noFill/>
          <a:ln>
            <a:noFill/>
          </a:ln>
        </p:spPr>
      </p:pic>
      <p:sp>
        <p:nvSpPr>
          <p:cNvPr id="2" name="TextBox 1">
            <a:extLst>
              <a:ext uri="{FF2B5EF4-FFF2-40B4-BE49-F238E27FC236}">
                <a16:creationId xmlns:a16="http://schemas.microsoft.com/office/drawing/2014/main" id="{74A5D956-4BBC-36EA-BA81-F9E791579C83}"/>
              </a:ext>
            </a:extLst>
          </p:cNvPr>
          <p:cNvSpPr txBox="1"/>
          <p:nvPr/>
        </p:nvSpPr>
        <p:spPr>
          <a:xfrm>
            <a:off x="121920" y="562187"/>
            <a:ext cx="6800427" cy="369332"/>
          </a:xfrm>
          <a:prstGeom prst="rect">
            <a:avLst/>
          </a:prstGeom>
          <a:noFill/>
        </p:spPr>
        <p:txBody>
          <a:bodyPr wrap="square" rtlCol="0">
            <a:spAutoFit/>
          </a:bodyPr>
          <a:lstStyle/>
          <a:p>
            <a:r>
              <a:rPr lang="en-US" sz="900" dirty="0"/>
              <a:t>These changes reflect a structural shift from the prior MHSA-supported service model to the new BHSA funding framework; the County is adjusting accordingly to remain compliant and sustainable, not simply redesigning services by choice.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40"/>
          <p:cNvSpPr txBox="1">
            <a:spLocks noGrp="1"/>
          </p:cNvSpPr>
          <p:nvPr>
            <p:ph type="title"/>
          </p:nvPr>
        </p:nvSpPr>
        <p:spPr>
          <a:xfrm>
            <a:off x="508000" y="457200"/>
            <a:ext cx="6447600" cy="67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SzPts val="2700"/>
              <a:buNone/>
            </a:pPr>
            <a:r>
              <a:rPr lang="en-US" dirty="0">
                <a:latin typeface="Arial"/>
                <a:ea typeface="Arial"/>
                <a:cs typeface="Arial"/>
                <a:sym typeface="Arial"/>
              </a:rPr>
              <a:t>LCBHS BHSA Funding Expenditures FY26-27</a:t>
            </a:r>
            <a:endParaRPr dirty="0">
              <a:latin typeface="Arial"/>
              <a:ea typeface="Arial"/>
              <a:cs typeface="Arial"/>
              <a:sym typeface="Arial"/>
            </a:endParaRPr>
          </a:p>
        </p:txBody>
      </p:sp>
      <p:graphicFrame>
        <p:nvGraphicFramePr>
          <p:cNvPr id="423" name="Google Shape;423;p40"/>
          <p:cNvGraphicFramePr/>
          <p:nvPr>
            <p:extLst>
              <p:ext uri="{D42A27DB-BD31-4B8C-83A1-F6EECF244321}">
                <p14:modId xmlns:p14="http://schemas.microsoft.com/office/powerpoint/2010/main" val="1083870778"/>
              </p:ext>
            </p:extLst>
          </p:nvPr>
        </p:nvGraphicFramePr>
        <p:xfrm>
          <a:off x="418454" y="1210790"/>
          <a:ext cx="6436159" cy="2573775"/>
        </p:xfrm>
        <a:graphic>
          <a:graphicData uri="http://schemas.openxmlformats.org/drawingml/2006/table">
            <a:tbl>
              <a:tblPr>
                <a:noFill/>
                <a:tableStyleId>{92ECE014-1026-47DC-A461-6AEB746709A0}</a:tableStyleId>
              </a:tblPr>
              <a:tblGrid>
                <a:gridCol w="4322504">
                  <a:extLst>
                    <a:ext uri="{9D8B030D-6E8A-4147-A177-3AD203B41FA5}">
                      <a16:colId xmlns:a16="http://schemas.microsoft.com/office/drawing/2014/main" val="20000"/>
                    </a:ext>
                  </a:extLst>
                </a:gridCol>
                <a:gridCol w="2113655">
                  <a:extLst>
                    <a:ext uri="{9D8B030D-6E8A-4147-A177-3AD203B41FA5}">
                      <a16:colId xmlns:a16="http://schemas.microsoft.com/office/drawing/2014/main" val="20001"/>
                    </a:ext>
                  </a:extLst>
                </a:gridCol>
              </a:tblGrid>
              <a:tr h="6516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Funding Category</a:t>
                      </a:r>
                      <a:endParaRPr sz="1400" b="1"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accent1">
                          <a:alpha val="0"/>
                        </a:schemeClr>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BHSA </a:t>
                      </a:r>
                      <a:br>
                        <a:rPr lang="en-US" sz="1400" b="1" u="none" strike="noStrike" cap="none" dirty="0"/>
                      </a:br>
                      <a:r>
                        <a:rPr lang="en-US" sz="1400" b="1" u="none" strike="noStrike" cap="none" dirty="0"/>
                        <a:t>26-27 Funding</a:t>
                      </a:r>
                      <a:endParaRPr sz="1400" b="1"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accent1">
                          <a:alpha val="0"/>
                        </a:schemeClr>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4235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Full Service Partnership </a:t>
                      </a:r>
                      <a:r>
                        <a:rPr lang="en-US" sz="1400" i="1" u="none" strike="noStrike" cap="none" dirty="0"/>
                        <a:t>(FSP)</a:t>
                      </a:r>
                      <a:endParaRPr sz="1400" i="1" u="none" strike="noStrike" cap="none" dirty="0"/>
                    </a:p>
                  </a:txBody>
                  <a:tcPr marL="91425" marR="91425" marT="91425" marB="91425">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$1,963,333</a:t>
                      </a:r>
                      <a:endParaRPr sz="1400" u="none" strike="noStrike" cap="none" dirty="0"/>
                    </a:p>
                  </a:txBody>
                  <a:tcPr marL="91425" marR="91425" marT="91425" marB="91425">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6516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Behavioral Health Services &amp; Supports</a:t>
                      </a:r>
                    </a:p>
                    <a:p>
                      <a:pPr marL="0" marR="0" lvl="0" indent="0" algn="l" rtl="0">
                        <a:lnSpc>
                          <a:spcPct val="100000"/>
                        </a:lnSpc>
                        <a:spcBef>
                          <a:spcPts val="0"/>
                        </a:spcBef>
                        <a:spcAft>
                          <a:spcPts val="0"/>
                        </a:spcAft>
                        <a:buClr>
                          <a:srgbClr val="000000"/>
                        </a:buClr>
                        <a:buSzPts val="1400"/>
                        <a:buFont typeface="Arial"/>
                        <a:buNone/>
                      </a:pPr>
                      <a:r>
                        <a:rPr lang="en-US" sz="1400" i="1" u="none" strike="noStrike" cap="none" dirty="0"/>
                        <a:t>(BHSS)</a:t>
                      </a:r>
                      <a:endParaRPr sz="1400" i="1"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$4,025,776</a:t>
                      </a:r>
                      <a:endParaRPr sz="1400"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2"/>
                  </a:ext>
                </a:extLst>
              </a:tr>
              <a:tr h="4235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Housing Interventions</a:t>
                      </a:r>
                      <a:endParaRPr sz="1400" u="none" strike="noStrike" cap="none"/>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$1,802,663</a:t>
                      </a:r>
                      <a:endParaRPr sz="1400"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extLst>
                  <a:ext uri="{0D108BD9-81ED-4DB2-BD59-A6C34878D82A}">
                    <a16:rowId xmlns:a16="http://schemas.microsoft.com/office/drawing/2014/main" val="10003"/>
                  </a:ext>
                </a:extLst>
              </a:tr>
              <a:tr h="42352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Total</a:t>
                      </a:r>
                      <a:endParaRPr sz="1400" b="1" u="none" strike="noStrike" cap="none"/>
                    </a:p>
                  </a:txBody>
                  <a:tcPr marL="91425" marR="91425" marT="91425" marB="91425">
                    <a:lnL w="9525" cap="flat" cmpd="sng">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12700" cap="flat" cmpd="sng" algn="ctr">
                      <a:solidFill>
                        <a:schemeClr val="accent1"/>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D8D8D8"/>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$7,791,772</a:t>
                      </a:r>
                      <a:endParaRPr sz="1400" b="1" u="none" strike="noStrike" cap="none" dirty="0"/>
                    </a:p>
                  </a:txBody>
                  <a:tcPr marL="91425" marR="91425"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2700" cap="flat" cmpd="sng" algn="ctr">
                      <a:solidFill>
                        <a:schemeClr val="accent1"/>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5"/>
                  </a:ext>
                </a:extLst>
              </a:tr>
            </a:tbl>
          </a:graphicData>
        </a:graphic>
      </p:graphicFrame>
      <p:sp>
        <p:nvSpPr>
          <p:cNvPr id="424" name="Google Shape;424;p40"/>
          <p:cNvSpPr txBox="1"/>
          <p:nvPr/>
        </p:nvSpPr>
        <p:spPr>
          <a:xfrm>
            <a:off x="311101" y="4415930"/>
            <a:ext cx="654351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While the statutory framework allocates 35% </a:t>
            </a:r>
            <a:r>
              <a:rPr lang="en-US" sz="1200" dirty="0"/>
              <a:t>to FSP, 35% to BHSS, and 30% to Housing, Lake County is requesting an allowable</a:t>
            </a:r>
            <a:r>
              <a:rPr lang="en-US" sz="1200" b="0" i="0" u="none" strike="noStrike" cap="none" dirty="0">
                <a:solidFill>
                  <a:srgbClr val="000000"/>
                </a:solidFill>
                <a:latin typeface="Arial"/>
                <a:ea typeface="Arial"/>
                <a:cs typeface="Arial"/>
                <a:sym typeface="Arial"/>
              </a:rPr>
              <a:t> 3% transfer from FSP to BHSS, resulting in a local allocation of 32% FSP, 38% BHSS, and 30% Housing.  </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18"/>
          <p:cNvSpPr txBox="1">
            <a:spLocks noGrp="1"/>
          </p:cNvSpPr>
          <p:nvPr>
            <p:ph type="title"/>
          </p:nvPr>
        </p:nvSpPr>
        <p:spPr>
          <a:xfrm>
            <a:off x="508000" y="457200"/>
            <a:ext cx="6766560" cy="6753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SzPts val="2700"/>
              <a:buNone/>
            </a:pPr>
            <a:r>
              <a:rPr lang="en-US" dirty="0">
                <a:latin typeface="Arial"/>
                <a:ea typeface="Arial"/>
                <a:cs typeface="Arial"/>
                <a:sym typeface="Arial"/>
              </a:rPr>
              <a:t>Estimated BHSA Funding Expenditures FY27-29</a:t>
            </a:r>
            <a:endParaRPr dirty="0">
              <a:latin typeface="Arial"/>
              <a:ea typeface="Arial"/>
              <a:cs typeface="Arial"/>
              <a:sym typeface="Arial"/>
            </a:endParaRPr>
          </a:p>
        </p:txBody>
      </p:sp>
      <p:graphicFrame>
        <p:nvGraphicFramePr>
          <p:cNvPr id="410" name="Google Shape;410;p18"/>
          <p:cNvGraphicFramePr/>
          <p:nvPr>
            <p:extLst>
              <p:ext uri="{D42A27DB-BD31-4B8C-83A1-F6EECF244321}">
                <p14:modId xmlns:p14="http://schemas.microsoft.com/office/powerpoint/2010/main" val="3579576461"/>
              </p:ext>
            </p:extLst>
          </p:nvPr>
        </p:nvGraphicFramePr>
        <p:xfrm>
          <a:off x="624367" y="1234460"/>
          <a:ext cx="6533826" cy="2573775"/>
        </p:xfrm>
        <a:graphic>
          <a:graphicData uri="http://schemas.openxmlformats.org/drawingml/2006/table">
            <a:tbl>
              <a:tblPr>
                <a:noFill/>
                <a:tableStyleId>{92ECE014-1026-47DC-A461-6AEB746709A0}</a:tableStyleId>
              </a:tblPr>
              <a:tblGrid>
                <a:gridCol w="3362400">
                  <a:extLst>
                    <a:ext uri="{9D8B030D-6E8A-4147-A177-3AD203B41FA5}">
                      <a16:colId xmlns:a16="http://schemas.microsoft.com/office/drawing/2014/main" val="20000"/>
                    </a:ext>
                  </a:extLst>
                </a:gridCol>
                <a:gridCol w="1585713">
                  <a:extLst>
                    <a:ext uri="{9D8B030D-6E8A-4147-A177-3AD203B41FA5}">
                      <a16:colId xmlns:a16="http://schemas.microsoft.com/office/drawing/2014/main" val="20001"/>
                    </a:ext>
                  </a:extLst>
                </a:gridCol>
                <a:gridCol w="1585713">
                  <a:extLst>
                    <a:ext uri="{9D8B030D-6E8A-4147-A177-3AD203B41FA5}">
                      <a16:colId xmlns:a16="http://schemas.microsoft.com/office/drawing/2014/main" val="20002"/>
                    </a:ext>
                  </a:extLst>
                </a:gridCol>
              </a:tblGrid>
              <a:tr h="6516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Funding Category</a:t>
                      </a:r>
                      <a:endParaRPr sz="1400" b="1" u="none" strike="noStrike" cap="none"/>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accent1">
                          <a:alpha val="0"/>
                        </a:schemeClr>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Estimated BHSA 27-28</a:t>
                      </a:r>
                      <a:endParaRPr sz="1400" b="1"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accent1">
                          <a:alpha val="0"/>
                        </a:schemeClr>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Estimated BHSA 28-29</a:t>
                      </a:r>
                      <a:endParaRPr sz="1400" b="1"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accent1">
                          <a:alpha val="0"/>
                        </a:schemeClr>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4235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Full Service Partnership </a:t>
                      </a:r>
                      <a:r>
                        <a:rPr lang="en-US" sz="1400" i="1" u="none" strike="noStrike" cap="none" dirty="0"/>
                        <a:t>(FSP)</a:t>
                      </a:r>
                      <a:endParaRPr sz="1400" i="1" u="none" strike="noStrike" cap="none" dirty="0"/>
                    </a:p>
                  </a:txBody>
                  <a:tcPr marL="91425" marR="91425" marT="91425" marB="91425">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$1,963,333</a:t>
                      </a:r>
                      <a:endParaRPr sz="1400" u="none" strike="noStrike" cap="none" dirty="0"/>
                    </a:p>
                  </a:txBody>
                  <a:tcPr marL="91425" marR="91425" marT="91425" marB="91425">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$1,963,333</a:t>
                      </a:r>
                      <a:endParaRPr sz="1400" u="none" strike="noStrike" cap="none" dirty="0"/>
                    </a:p>
                  </a:txBody>
                  <a:tcPr marL="91425" marR="91425" marT="91425" marB="91425">
                    <a:lnL w="9525" cap="flat" cmpd="sng">
                      <a:solidFill>
                        <a:schemeClr val="accent1">
                          <a:alpha val="0"/>
                        </a:schemeClr>
                      </a:solidFill>
                      <a:prstDash val="solid"/>
                      <a:round/>
                      <a:headEnd type="none" w="sm" len="sm"/>
                      <a:tailEnd type="none" w="sm" len="sm"/>
                    </a:lnL>
                    <a:lnR w="9525" cap="flat" cmpd="sng">
                      <a:solidFill>
                        <a:schemeClr val="accent1">
                          <a:alpha val="0"/>
                        </a:schemeClr>
                      </a:solidFill>
                      <a:prstDash val="solid"/>
                      <a:round/>
                      <a:headEnd type="none" w="sm" len="sm"/>
                      <a:tailEnd type="none" w="sm" len="sm"/>
                    </a:lnR>
                    <a:lnT w="9525" cap="flat" cmpd="sng">
                      <a:solidFill>
                        <a:schemeClr val="accent1">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6516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Behavioral Health Services &amp; Supports</a:t>
                      </a:r>
                    </a:p>
                    <a:p>
                      <a:pPr marL="0" marR="0" lvl="0" indent="0" algn="l" rtl="0">
                        <a:lnSpc>
                          <a:spcPct val="100000"/>
                        </a:lnSpc>
                        <a:spcBef>
                          <a:spcPts val="0"/>
                        </a:spcBef>
                        <a:spcAft>
                          <a:spcPts val="0"/>
                        </a:spcAft>
                        <a:buClr>
                          <a:srgbClr val="000000"/>
                        </a:buClr>
                        <a:buSzPts val="1400"/>
                        <a:buFont typeface="Arial"/>
                        <a:buNone/>
                      </a:pPr>
                      <a:r>
                        <a:rPr lang="en-US" sz="1400" i="1" u="none" strike="noStrike" cap="none" dirty="0"/>
                        <a:t>(BHSS)</a:t>
                      </a:r>
                      <a:endParaRPr sz="1400" i="1"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$2,233,833</a:t>
                      </a:r>
                      <a:endParaRPr sz="1400"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$2,328,333</a:t>
                      </a:r>
                      <a:endParaRPr sz="1400"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2"/>
                  </a:ext>
                </a:extLst>
              </a:tr>
              <a:tr h="4235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Housing Interventions</a:t>
                      </a:r>
                      <a:endParaRPr sz="1400"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$1,802,663</a:t>
                      </a:r>
                      <a:endParaRPr sz="1400"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$1,802,663</a:t>
                      </a:r>
                      <a:endParaRPr sz="1400" u="none" strike="noStrike" cap="none"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extLst>
                  <a:ext uri="{0D108BD9-81ED-4DB2-BD59-A6C34878D82A}">
                    <a16:rowId xmlns:a16="http://schemas.microsoft.com/office/drawing/2014/main" val="10003"/>
                  </a:ext>
                </a:extLst>
              </a:tr>
              <a:tr h="42352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Total</a:t>
                      </a:r>
                      <a:endParaRPr sz="1400" b="1" u="none" strike="noStrike" cap="none"/>
                    </a:p>
                  </a:txBody>
                  <a:tcPr marL="91425" marR="91425" marT="91425" marB="91425">
                    <a:lnL w="9525" cap="flat" cmpd="sng">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12700" cap="flat" cmpd="sng" algn="ctr">
                      <a:solidFill>
                        <a:schemeClr val="accent1"/>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D8D8D8"/>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$5,999,829</a:t>
                      </a:r>
                      <a:endParaRPr sz="1400" b="1" u="none" strike="noStrike" cap="none" dirty="0"/>
                    </a:p>
                  </a:txBody>
                  <a:tcPr marL="91425" marR="91425" marT="91425" marB="91425">
                    <a:lnL w="9525" cap="flat" cmpd="sng" algn="ctr">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12700" cap="flat" cmpd="sng" algn="ctr">
                      <a:solidFill>
                        <a:schemeClr val="accent1"/>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D8D8D8"/>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t>$6,094,329</a:t>
                      </a:r>
                      <a:endParaRPr sz="1400" b="1" u="none" strike="noStrike" cap="none" dirty="0"/>
                    </a:p>
                  </a:txBody>
                  <a:tcPr marL="91425" marR="91425"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2700" cap="flat" cmpd="sng" algn="ctr">
                      <a:solidFill>
                        <a:schemeClr val="accent1"/>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5"/>
                  </a:ext>
                </a:extLst>
              </a:tr>
            </a:tbl>
          </a:graphicData>
        </a:graphic>
      </p:graphicFrame>
      <p:sp>
        <p:nvSpPr>
          <p:cNvPr id="3" name="TextBox 2">
            <a:extLst>
              <a:ext uri="{FF2B5EF4-FFF2-40B4-BE49-F238E27FC236}">
                <a16:creationId xmlns:a16="http://schemas.microsoft.com/office/drawing/2014/main" id="{D8C8D07C-E972-E89B-9B7A-A38C593F8E5F}"/>
              </a:ext>
            </a:extLst>
          </p:cNvPr>
          <p:cNvSpPr txBox="1"/>
          <p:nvPr/>
        </p:nvSpPr>
        <p:spPr>
          <a:xfrm>
            <a:off x="357000" y="4417438"/>
            <a:ext cx="5878002" cy="646331"/>
          </a:xfrm>
          <a:prstGeom prst="rect">
            <a:avLst/>
          </a:prstGeom>
          <a:noFill/>
        </p:spPr>
        <p:txBody>
          <a:bodyPr wrap="square">
            <a:spAutoFit/>
          </a:bodyPr>
          <a:lstStyle/>
          <a:p>
            <a:pPr lvl="0">
              <a:buSzPts val="1100"/>
            </a:pPr>
            <a:r>
              <a:rPr lang="en-US" sz="1200" dirty="0"/>
              <a:t>While the statutory framework allocates 35% to FSP, 35% to BHSS, and 30% to Housing, Lake County is requesting an allowable 3% transfer from FSP to BHSS, resulting in a local allocation of 32% FSP, 38% BHSS, and 30% Housing.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41"/>
          <p:cNvSpPr txBox="1">
            <a:spLocks noGrp="1"/>
          </p:cNvSpPr>
          <p:nvPr>
            <p:ph type="title"/>
          </p:nvPr>
        </p:nvSpPr>
        <p:spPr>
          <a:xfrm>
            <a:off x="151365" y="-9"/>
            <a:ext cx="8699100" cy="755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2700"/>
              <a:buFont typeface="Poppins ExtraBold"/>
              <a:buNone/>
            </a:pPr>
            <a:r>
              <a:rPr lang="en-US" sz="2800" dirty="0">
                <a:latin typeface="Arial"/>
                <a:ea typeface="Arial"/>
                <a:cs typeface="Arial"/>
                <a:sym typeface="Arial"/>
              </a:rPr>
              <a:t>BHSA Funding Categories</a:t>
            </a:r>
            <a:endParaRPr sz="2800" dirty="0">
              <a:latin typeface="Arial"/>
              <a:ea typeface="Arial"/>
              <a:cs typeface="Arial"/>
              <a:sym typeface="Arial"/>
            </a:endParaRPr>
          </a:p>
        </p:txBody>
      </p:sp>
      <p:grpSp>
        <p:nvGrpSpPr>
          <p:cNvPr id="430" name="Google Shape;430;p41"/>
          <p:cNvGrpSpPr/>
          <p:nvPr/>
        </p:nvGrpSpPr>
        <p:grpSpPr>
          <a:xfrm>
            <a:off x="151378" y="670390"/>
            <a:ext cx="2561970" cy="4433219"/>
            <a:chOff x="324974" y="1800300"/>
            <a:chExt cx="2561970" cy="5249519"/>
          </a:xfrm>
        </p:grpSpPr>
        <p:sp>
          <p:nvSpPr>
            <p:cNvPr id="431" name="Google Shape;431;p41"/>
            <p:cNvSpPr/>
            <p:nvPr/>
          </p:nvSpPr>
          <p:spPr>
            <a:xfrm>
              <a:off x="324982" y="1800300"/>
              <a:ext cx="2561962" cy="588763"/>
            </a:xfrm>
            <a:custGeom>
              <a:avLst/>
              <a:gdLst/>
              <a:ahLst/>
              <a:cxnLst/>
              <a:rect l="l" t="t" r="r" b="b"/>
              <a:pathLst>
                <a:path w="1559794" h="546184" extrusionOk="0">
                  <a:moveTo>
                    <a:pt x="0" y="0"/>
                  </a:moveTo>
                  <a:lnTo>
                    <a:pt x="1559794" y="0"/>
                  </a:lnTo>
                  <a:lnTo>
                    <a:pt x="1559794" y="546184"/>
                  </a:lnTo>
                  <a:lnTo>
                    <a:pt x="0" y="546184"/>
                  </a:lnTo>
                  <a:lnTo>
                    <a:pt x="0" y="0"/>
                  </a:lnTo>
                  <a:close/>
                </a:path>
              </a:pathLst>
            </a:custGeom>
            <a:solidFill>
              <a:schemeClr val="accent5"/>
            </a:solidFill>
            <a:ln w="28575" cap="flat" cmpd="sng">
              <a:solidFill>
                <a:schemeClr val="lt1"/>
              </a:solidFill>
              <a:prstDash val="solid"/>
              <a:round/>
              <a:headEnd type="none" w="sm" len="sm"/>
              <a:tailEnd type="none" w="sm" len="sm"/>
            </a:ln>
          </p:spPr>
          <p:txBody>
            <a:bodyPr spcFirstLastPara="1" wrap="square" lIns="85325" tIns="48750" rIns="85325" bIns="48750"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300" b="1" i="0" u="none" strike="noStrike" cap="none" dirty="0">
                  <a:solidFill>
                    <a:schemeClr val="lt1"/>
                  </a:solidFill>
                  <a:latin typeface="Arial"/>
                  <a:ea typeface="Arial"/>
                  <a:cs typeface="Arial"/>
                  <a:sym typeface="Arial"/>
                </a:rPr>
                <a:t>Full Service Partnerships</a:t>
              </a:r>
              <a:endParaRPr sz="1300" b="0" i="0" u="none" strike="noStrike" cap="none" dirty="0">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400"/>
                <a:buFont typeface="Arial"/>
                <a:buNone/>
              </a:pPr>
              <a:r>
                <a:rPr lang="en-US" sz="1300" b="1" i="0" u="none" strike="noStrike" cap="none" dirty="0">
                  <a:solidFill>
                    <a:schemeClr val="lt1"/>
                  </a:solidFill>
                  <a:latin typeface="Arial"/>
                  <a:ea typeface="Arial"/>
                  <a:cs typeface="Arial"/>
                  <a:sym typeface="Arial"/>
                </a:rPr>
                <a:t>(32%)*</a:t>
              </a:r>
              <a:endParaRPr sz="1300" b="0" i="0" u="none" strike="noStrike" cap="none" dirty="0">
                <a:solidFill>
                  <a:schemeClr val="lt1"/>
                </a:solidFill>
                <a:latin typeface="Arial"/>
                <a:ea typeface="Arial"/>
                <a:cs typeface="Arial"/>
                <a:sym typeface="Arial"/>
              </a:endParaRPr>
            </a:p>
          </p:txBody>
        </p:sp>
        <p:sp>
          <p:nvSpPr>
            <p:cNvPr id="432" name="Google Shape;432;p41"/>
            <p:cNvSpPr/>
            <p:nvPr/>
          </p:nvSpPr>
          <p:spPr>
            <a:xfrm>
              <a:off x="324974" y="2389063"/>
              <a:ext cx="2432443" cy="4660756"/>
            </a:xfrm>
            <a:custGeom>
              <a:avLst/>
              <a:gdLst/>
              <a:ahLst/>
              <a:cxnLst/>
              <a:rect l="l" t="t" r="r" b="b"/>
              <a:pathLst>
                <a:path w="1559794" h="3623400" extrusionOk="0">
                  <a:moveTo>
                    <a:pt x="0" y="0"/>
                  </a:moveTo>
                  <a:lnTo>
                    <a:pt x="1559794" y="0"/>
                  </a:lnTo>
                  <a:lnTo>
                    <a:pt x="1559794" y="3623400"/>
                  </a:lnTo>
                  <a:lnTo>
                    <a:pt x="0" y="3623400"/>
                  </a:lnTo>
                  <a:lnTo>
                    <a:pt x="0" y="0"/>
                  </a:lnTo>
                  <a:close/>
                </a:path>
              </a:pathLst>
            </a:custGeom>
            <a:solidFill>
              <a:srgbClr val="F8D0CB"/>
            </a:solidFill>
            <a:ln w="19050" cap="flat" cmpd="sng">
              <a:solidFill>
                <a:schemeClr val="lt1"/>
              </a:solidFill>
              <a:prstDash val="solid"/>
              <a:round/>
              <a:headEnd type="none" w="sm" len="sm"/>
              <a:tailEnd type="none" w="sm" len="sm"/>
            </a:ln>
          </p:spPr>
          <p:txBody>
            <a:bodyPr spcFirstLastPara="1" wrap="square" lIns="64000" tIns="64000" rIns="85325" bIns="96000" anchor="t" anchorCtr="0">
              <a:noAutofit/>
            </a:bodyPr>
            <a:lstStyle/>
            <a:p>
              <a:pPr marL="12700" marR="0" lvl="1" algn="l" rtl="0">
                <a:lnSpc>
                  <a:spcPct val="100000"/>
                </a:lnSpc>
                <a:spcBef>
                  <a:spcPts val="0"/>
                </a:spcBef>
                <a:spcAft>
                  <a:spcPts val="0"/>
                </a:spcAft>
                <a:buClr>
                  <a:srgbClr val="000000"/>
                </a:buClr>
                <a:buSzPts val="1200"/>
              </a:pPr>
              <a:r>
                <a:rPr lang="en-US" sz="1100" b="1" i="1" u="none" strike="noStrike" cap="none" dirty="0">
                  <a:solidFill>
                    <a:srgbClr val="C00000"/>
                  </a:solidFill>
                  <a:latin typeface="Arial"/>
                  <a:ea typeface="Arial"/>
                  <a:cs typeface="Arial"/>
                  <a:sym typeface="Arial"/>
                </a:rPr>
                <a:t>Required high-acuity service and supports*</a:t>
              </a:r>
            </a:p>
            <a:p>
              <a:pPr marL="114300" marR="0" lvl="1" indent="-101600" algn="l" rtl="0">
                <a:lnSpc>
                  <a:spcPct val="100000"/>
                </a:lnSpc>
                <a:spcBef>
                  <a:spcPts val="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Full Service Partnerships</a:t>
              </a:r>
              <a:endParaRPr sz="1100" b="0" i="0" u="none" strike="noStrike" cap="none" dirty="0">
                <a:solidFill>
                  <a:srgbClr val="000000"/>
                </a:solidFill>
                <a:latin typeface="Arial"/>
                <a:ea typeface="Arial"/>
                <a:cs typeface="Arial"/>
                <a:sym typeface="Arial"/>
              </a:endParaRPr>
            </a:p>
            <a:p>
              <a:pPr marL="342900" marR="0" lvl="4" indent="-103188" algn="l" rtl="0">
                <a:lnSpc>
                  <a:spcPct val="100000"/>
                </a:lnSpc>
                <a:spcBef>
                  <a:spcPts val="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FSP Intensive Case Management</a:t>
              </a:r>
            </a:p>
            <a:p>
              <a:pPr marL="342900" lvl="4" indent="-103188">
                <a:buSzPts val="1200"/>
                <a:buFont typeface="Poppins"/>
                <a:buChar char="•"/>
              </a:pPr>
              <a:r>
                <a:rPr lang="en-US" sz="1100" dirty="0">
                  <a:solidFill>
                    <a:schemeClr val="dk1"/>
                  </a:solidFill>
                </a:rPr>
                <a:t>Assertive Community Treatment (ACT)</a:t>
              </a:r>
              <a:endParaRPr lang="en-US" sz="1100" dirty="0"/>
            </a:p>
            <a:p>
              <a:pPr marL="342900" lvl="4" indent="-103188">
                <a:buSzPts val="1200"/>
                <a:buFont typeface="Poppins"/>
                <a:buChar char="•"/>
              </a:pPr>
              <a:r>
                <a:rPr lang="en-US" sz="1100" dirty="0">
                  <a:solidFill>
                    <a:schemeClr val="dk1"/>
                  </a:solidFill>
                </a:rPr>
                <a:t>Forensic Assertive Community Treatment (FACT)</a:t>
              </a:r>
              <a:endParaRPr sz="1100" dirty="0"/>
            </a:p>
            <a:p>
              <a:pPr marL="342900" marR="0" lvl="4" indent="-103188" algn="l" rtl="0">
                <a:lnSpc>
                  <a:spcPct val="100000"/>
                </a:lnSpc>
                <a:spcBef>
                  <a:spcPts val="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High Fidelity Wrap Around</a:t>
              </a:r>
              <a:endParaRPr sz="1100" dirty="0"/>
            </a:p>
            <a:p>
              <a:pPr marL="342900" marR="0" lvl="4" indent="-103188" algn="l" rtl="0">
                <a:lnSpc>
                  <a:spcPct val="100000"/>
                </a:lnSpc>
                <a:spcBef>
                  <a:spcPts val="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Individual Placement &amp; Support / Supported Employment</a:t>
              </a:r>
              <a:endParaRPr sz="1100" dirty="0"/>
            </a:p>
            <a:p>
              <a:pPr marL="342900" marR="0" lvl="4" indent="-103188" algn="l" rtl="0">
                <a:lnSpc>
                  <a:spcPct val="100000"/>
                </a:lnSpc>
                <a:spcBef>
                  <a:spcPts val="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Assertive Field-Based Initiation of SUD Treatment Services</a:t>
              </a:r>
            </a:p>
            <a:p>
              <a:pPr marL="342900" marR="0" lvl="4" indent="-103188" algn="l" rtl="0">
                <a:lnSpc>
                  <a:spcPct val="100000"/>
                </a:lnSpc>
                <a:spcBef>
                  <a:spcPts val="0"/>
                </a:spcBef>
                <a:spcAft>
                  <a:spcPts val="0"/>
                </a:spcAft>
                <a:buClr>
                  <a:srgbClr val="000000"/>
                </a:buClr>
                <a:buSzPts val="1200"/>
                <a:buFont typeface="Poppins"/>
                <a:buChar char="•"/>
              </a:pPr>
              <a:r>
                <a:rPr lang="en-US" sz="1100" dirty="0">
                  <a:solidFill>
                    <a:schemeClr val="dk1"/>
                  </a:solidFill>
                </a:rPr>
                <a:t>Peer support and care coordination when tied to FSP service Needs</a:t>
              </a:r>
              <a:endParaRPr sz="1100" b="0" i="0" u="none" strike="noStrike" cap="none" dirty="0">
                <a:solidFill>
                  <a:schemeClr val="dk1"/>
                </a:solidFill>
                <a:latin typeface="Arial"/>
                <a:ea typeface="Arial"/>
                <a:cs typeface="Arial"/>
                <a:sym typeface="Arial"/>
              </a:endParaRPr>
            </a:p>
            <a:p>
              <a:pPr marL="119063" marR="0" lvl="1" indent="-92075" algn="l" rtl="0">
                <a:lnSpc>
                  <a:spcPct val="100000"/>
                </a:lnSpc>
                <a:spcBef>
                  <a:spcPts val="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FSP Operating Costs</a:t>
              </a:r>
              <a:endParaRPr sz="1100" dirty="0"/>
            </a:p>
            <a:p>
              <a:pPr marL="26988" marR="0" lvl="1" indent="0" algn="l" rtl="0">
                <a:lnSpc>
                  <a:spcPct val="100000"/>
                </a:lnSpc>
                <a:spcBef>
                  <a:spcPts val="0"/>
                </a:spcBef>
                <a:spcAft>
                  <a:spcPts val="0"/>
                </a:spcAft>
                <a:buClr>
                  <a:srgbClr val="000000"/>
                </a:buClr>
                <a:buSzPts val="1200"/>
                <a:buFont typeface="Arial"/>
                <a:buNone/>
              </a:pPr>
              <a:r>
                <a:rPr lang="en-US" sz="1050" b="0" i="1" u="none" strike="noStrike" cap="none" dirty="0">
                  <a:solidFill>
                    <a:srgbClr val="932313"/>
                  </a:solidFill>
                  <a:latin typeface="Arial"/>
                  <a:ea typeface="Arial"/>
                  <a:cs typeface="Arial"/>
                  <a:sym typeface="Arial"/>
                </a:rPr>
                <a:t>*Up to 7% of BHSA funds may be transferred </a:t>
              </a:r>
              <a:r>
                <a:rPr lang="en-US" sz="1050" b="0" i="1" u="sng" strike="noStrike" cap="none" dirty="0">
                  <a:solidFill>
                    <a:srgbClr val="932313"/>
                  </a:solidFill>
                  <a:latin typeface="Arial"/>
                  <a:ea typeface="Arial"/>
                  <a:cs typeface="Arial"/>
                  <a:sym typeface="Arial"/>
                </a:rPr>
                <a:t>from FSP to BHSS</a:t>
              </a:r>
              <a:r>
                <a:rPr lang="en-US" sz="1050" b="0" i="1" u="none" strike="noStrike" cap="none" dirty="0">
                  <a:solidFill>
                    <a:srgbClr val="932313"/>
                  </a:solidFill>
                  <a:latin typeface="Arial"/>
                  <a:ea typeface="Arial"/>
                  <a:cs typeface="Arial"/>
                  <a:sym typeface="Arial"/>
                </a:rPr>
                <a:t>; </a:t>
              </a:r>
              <a:r>
                <a:rPr lang="en-US" sz="1050" b="1" i="1" u="none" strike="noStrike" cap="none" dirty="0">
                  <a:solidFill>
                    <a:srgbClr val="932313"/>
                  </a:solidFill>
                  <a:latin typeface="Arial"/>
                  <a:ea typeface="Arial"/>
                  <a:cs typeface="Arial"/>
                  <a:sym typeface="Arial"/>
                </a:rPr>
                <a:t>LCBHS requested an allowable </a:t>
              </a:r>
              <a:r>
                <a:rPr lang="en-US" sz="1050" b="1" i="1" dirty="0">
                  <a:solidFill>
                    <a:srgbClr val="932313"/>
                  </a:solidFill>
                </a:rPr>
                <a:t>3</a:t>
              </a:r>
              <a:r>
                <a:rPr lang="en-US" sz="1050" b="1" i="1" u="none" strike="noStrike" cap="none" dirty="0">
                  <a:solidFill>
                    <a:srgbClr val="932313"/>
                  </a:solidFill>
                  <a:latin typeface="Arial"/>
                  <a:ea typeface="Arial"/>
                  <a:cs typeface="Arial"/>
                  <a:sym typeface="Arial"/>
                </a:rPr>
                <a:t>% transfer.</a:t>
              </a:r>
              <a:endParaRPr sz="1100" b="1" i="0" u="none" strike="noStrike" cap="none" dirty="0">
                <a:solidFill>
                  <a:srgbClr val="000000"/>
                </a:solidFill>
                <a:latin typeface="Arial"/>
                <a:ea typeface="Arial"/>
                <a:cs typeface="Arial"/>
                <a:sym typeface="Arial"/>
              </a:endParaRPr>
            </a:p>
          </p:txBody>
        </p:sp>
      </p:grpSp>
      <p:grpSp>
        <p:nvGrpSpPr>
          <p:cNvPr id="433" name="Google Shape;433;p41"/>
          <p:cNvGrpSpPr/>
          <p:nvPr/>
        </p:nvGrpSpPr>
        <p:grpSpPr>
          <a:xfrm>
            <a:off x="5275075" y="670399"/>
            <a:ext cx="3724468" cy="4432624"/>
            <a:chOff x="5246278" y="2173323"/>
            <a:chExt cx="3193678" cy="4296011"/>
          </a:xfrm>
        </p:grpSpPr>
        <p:sp>
          <p:nvSpPr>
            <p:cNvPr id="434" name="Google Shape;434;p41"/>
            <p:cNvSpPr/>
            <p:nvPr/>
          </p:nvSpPr>
          <p:spPr>
            <a:xfrm>
              <a:off x="5246278" y="2173323"/>
              <a:ext cx="3193678" cy="473860"/>
            </a:xfrm>
            <a:custGeom>
              <a:avLst/>
              <a:gdLst/>
              <a:ahLst/>
              <a:cxnLst/>
              <a:rect l="l" t="t" r="r" b="b"/>
              <a:pathLst>
                <a:path w="1559794" h="546184" extrusionOk="0">
                  <a:moveTo>
                    <a:pt x="0" y="0"/>
                  </a:moveTo>
                  <a:lnTo>
                    <a:pt x="1559794" y="0"/>
                  </a:lnTo>
                  <a:lnTo>
                    <a:pt x="1559794" y="546184"/>
                  </a:lnTo>
                  <a:lnTo>
                    <a:pt x="0" y="546184"/>
                  </a:lnTo>
                  <a:lnTo>
                    <a:pt x="0" y="0"/>
                  </a:lnTo>
                  <a:close/>
                </a:path>
              </a:pathLst>
            </a:custGeom>
            <a:solidFill>
              <a:schemeClr val="accent4"/>
            </a:solidFill>
            <a:ln w="19050" cap="flat" cmpd="sng">
              <a:solidFill>
                <a:schemeClr val="lt1"/>
              </a:solidFill>
              <a:prstDash val="solid"/>
              <a:round/>
              <a:headEnd type="none" w="sm" len="sm"/>
              <a:tailEnd type="none" w="sm" len="sm"/>
            </a:ln>
          </p:spPr>
          <p:txBody>
            <a:bodyPr spcFirstLastPara="1" wrap="square" lIns="85325" tIns="48750" rIns="85325" bIns="48750"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300" b="1" i="0" u="none" strike="noStrike" cap="none" dirty="0">
                  <a:solidFill>
                    <a:schemeClr val="lt1"/>
                  </a:solidFill>
                  <a:latin typeface="Arial"/>
                  <a:ea typeface="Arial"/>
                  <a:cs typeface="Arial"/>
                  <a:sym typeface="Arial"/>
                </a:rPr>
                <a:t>Behavioral Health Services &amp; Supports (38%)</a:t>
              </a:r>
              <a:endParaRPr sz="1300" b="0" i="0" u="none" strike="noStrike" cap="none" dirty="0">
                <a:solidFill>
                  <a:schemeClr val="lt1"/>
                </a:solidFill>
                <a:latin typeface="Arial"/>
                <a:ea typeface="Arial"/>
                <a:cs typeface="Arial"/>
                <a:sym typeface="Arial"/>
              </a:endParaRPr>
            </a:p>
          </p:txBody>
        </p:sp>
        <p:sp>
          <p:nvSpPr>
            <p:cNvPr id="435" name="Google Shape;435;p41"/>
            <p:cNvSpPr/>
            <p:nvPr/>
          </p:nvSpPr>
          <p:spPr>
            <a:xfrm>
              <a:off x="5246278" y="2646647"/>
              <a:ext cx="3193677" cy="3822687"/>
            </a:xfrm>
            <a:custGeom>
              <a:avLst/>
              <a:gdLst/>
              <a:ahLst/>
              <a:cxnLst/>
              <a:rect l="l" t="t" r="r" b="b"/>
              <a:pathLst>
                <a:path w="1559794" h="3623400" extrusionOk="0">
                  <a:moveTo>
                    <a:pt x="0" y="0"/>
                  </a:moveTo>
                  <a:lnTo>
                    <a:pt x="1559794" y="0"/>
                  </a:lnTo>
                  <a:lnTo>
                    <a:pt x="1559794" y="3623400"/>
                  </a:lnTo>
                  <a:lnTo>
                    <a:pt x="0" y="3623400"/>
                  </a:lnTo>
                  <a:lnTo>
                    <a:pt x="0" y="0"/>
                  </a:lnTo>
                  <a:close/>
                </a:path>
              </a:pathLst>
            </a:custGeom>
            <a:solidFill>
              <a:srgbClr val="FADFCF"/>
            </a:solidFill>
            <a:ln w="19050" cap="flat" cmpd="sng">
              <a:solidFill>
                <a:schemeClr val="lt1"/>
              </a:solidFill>
              <a:prstDash val="solid"/>
              <a:round/>
              <a:headEnd type="none" w="sm" len="sm"/>
              <a:tailEnd type="none" w="sm" len="sm"/>
            </a:ln>
          </p:spPr>
          <p:txBody>
            <a:bodyPr spcFirstLastPara="1" wrap="square" lIns="64000" tIns="64000" rIns="85325" bIns="96000" anchor="t" anchorCtr="0">
              <a:noAutofit/>
            </a:bodyPr>
            <a:lstStyle/>
            <a:p>
              <a:pPr marL="12700" marR="0" lvl="1" algn="l" rtl="0">
                <a:lnSpc>
                  <a:spcPct val="100000"/>
                </a:lnSpc>
                <a:spcBef>
                  <a:spcPts val="400"/>
                </a:spcBef>
                <a:spcAft>
                  <a:spcPts val="0"/>
                </a:spcAft>
                <a:buClr>
                  <a:srgbClr val="000000"/>
                </a:buClr>
                <a:buSzPts val="1200"/>
              </a:pPr>
              <a:r>
                <a:rPr lang="en-US" sz="1100" b="1" i="1" u="none" strike="noStrike" cap="none" dirty="0">
                  <a:solidFill>
                    <a:schemeClr val="accent4">
                      <a:lumMod val="50000"/>
                    </a:schemeClr>
                  </a:solidFill>
                  <a:latin typeface="Arial"/>
                  <a:ea typeface="Arial"/>
                  <a:cs typeface="Arial"/>
                  <a:sym typeface="Arial"/>
                </a:rPr>
                <a:t>Required early intervention, access, workforce, and system supports*</a:t>
              </a:r>
            </a:p>
            <a:p>
              <a:pPr marL="114300" marR="0" lvl="1" indent="-101600" algn="l" rtl="0">
                <a:lnSpc>
                  <a:spcPct val="100000"/>
                </a:lnSpc>
                <a:spcBef>
                  <a:spcPts val="400"/>
                </a:spcBef>
                <a:spcAft>
                  <a:spcPts val="0"/>
                </a:spcAft>
                <a:buClr>
                  <a:srgbClr val="000000"/>
                </a:buClr>
                <a:buSzPts val="1200"/>
                <a:buFont typeface="Poppins"/>
                <a:buChar char="•"/>
              </a:pPr>
              <a:r>
                <a:rPr lang="en-US" sz="1050" b="0" i="0" u="none" strike="noStrike" cap="none" dirty="0">
                  <a:solidFill>
                    <a:schemeClr val="dk1"/>
                  </a:solidFill>
                  <a:latin typeface="Arial"/>
                  <a:ea typeface="Arial"/>
                  <a:cs typeface="Arial"/>
                  <a:sym typeface="Arial"/>
                </a:rPr>
                <a:t>Early Intervention (EI) Services</a:t>
              </a:r>
              <a:endParaRPr sz="1050" dirty="0"/>
            </a:p>
            <a:p>
              <a:pPr marL="342900" marR="0" lvl="3" indent="-101600" algn="l" rtl="0">
                <a:lnSpc>
                  <a:spcPct val="100000"/>
                </a:lnSpc>
                <a:spcBef>
                  <a:spcPts val="400"/>
                </a:spcBef>
                <a:spcAft>
                  <a:spcPts val="0"/>
                </a:spcAft>
                <a:buClr>
                  <a:srgbClr val="000000"/>
                </a:buClr>
                <a:buSzPts val="1200"/>
                <a:buFont typeface="Poppins"/>
                <a:buChar char="•"/>
              </a:pPr>
              <a:r>
                <a:rPr lang="en-US" sz="1000" b="0" i="0" u="none" strike="noStrike" cap="none" dirty="0">
                  <a:solidFill>
                    <a:schemeClr val="dk1"/>
                  </a:solidFill>
                  <a:latin typeface="Arial"/>
                  <a:ea typeface="Arial"/>
                  <a:cs typeface="Arial"/>
                  <a:sym typeface="Arial"/>
                </a:rPr>
                <a:t>Coordinated Specialty Care for First Episode of Psychosis</a:t>
              </a:r>
            </a:p>
            <a:p>
              <a:pPr marL="342900" lvl="3" indent="-101600">
                <a:spcBef>
                  <a:spcPts val="400"/>
                </a:spcBef>
                <a:buSzPts val="1200"/>
                <a:buFont typeface="Poppins"/>
                <a:buChar char="•"/>
              </a:pPr>
              <a:r>
                <a:rPr lang="en-US" sz="1000" dirty="0">
                  <a:solidFill>
                    <a:schemeClr val="dk1"/>
                  </a:solidFill>
                </a:rPr>
                <a:t>Native American Early Intervention</a:t>
              </a:r>
              <a:endParaRPr lang="en-US" sz="1000" b="0" i="0" u="none" strike="noStrike" cap="none" dirty="0">
                <a:solidFill>
                  <a:schemeClr val="dk1"/>
                </a:solidFill>
                <a:latin typeface="Arial"/>
                <a:ea typeface="Arial"/>
                <a:cs typeface="Arial"/>
                <a:sym typeface="Arial"/>
              </a:endParaRPr>
            </a:p>
            <a:p>
              <a:pPr marL="342900" marR="0" lvl="3" indent="-101600" algn="l" rtl="0">
                <a:lnSpc>
                  <a:spcPct val="100000"/>
                </a:lnSpc>
                <a:spcBef>
                  <a:spcPts val="400"/>
                </a:spcBef>
                <a:spcAft>
                  <a:spcPts val="0"/>
                </a:spcAft>
                <a:buClr>
                  <a:srgbClr val="000000"/>
                </a:buClr>
                <a:buSzPts val="1200"/>
                <a:buFont typeface="Poppins"/>
                <a:buChar char="•"/>
              </a:pPr>
              <a:r>
                <a:rPr lang="en-US" sz="1000" dirty="0">
                  <a:solidFill>
                    <a:schemeClr val="dk1"/>
                  </a:solidFill>
                </a:rPr>
                <a:t>Youth, Transitional Age Youth (TAY), and Family-focused Supports</a:t>
              </a:r>
            </a:p>
            <a:p>
              <a:pPr marL="342900" marR="0" lvl="3" indent="-101600" algn="l" rtl="0">
                <a:lnSpc>
                  <a:spcPct val="100000"/>
                </a:lnSpc>
                <a:spcBef>
                  <a:spcPts val="400"/>
                </a:spcBef>
                <a:spcAft>
                  <a:spcPts val="0"/>
                </a:spcAft>
                <a:buClr>
                  <a:srgbClr val="000000"/>
                </a:buClr>
                <a:buSzPts val="1200"/>
                <a:buFont typeface="Poppins"/>
                <a:buChar char="•"/>
              </a:pPr>
              <a:r>
                <a:rPr lang="en-US" sz="1000" dirty="0">
                  <a:solidFill>
                    <a:schemeClr val="dk1"/>
                  </a:solidFill>
                </a:rPr>
                <a:t>Parent Partner / Family Support Services, where allowable</a:t>
              </a:r>
              <a:endParaRPr sz="1000" dirty="0"/>
            </a:p>
            <a:p>
              <a:pPr marL="114300" marR="0" lvl="1" indent="-101600" algn="l" rtl="0">
                <a:lnSpc>
                  <a:spcPct val="100000"/>
                </a:lnSpc>
                <a:spcBef>
                  <a:spcPts val="400"/>
                </a:spcBef>
                <a:spcAft>
                  <a:spcPts val="0"/>
                </a:spcAft>
                <a:buClr>
                  <a:srgbClr val="000000"/>
                </a:buClr>
                <a:buSzPts val="1200"/>
                <a:buFont typeface="Poppins"/>
                <a:buChar char="•"/>
              </a:pPr>
              <a:r>
                <a:rPr lang="en-US" sz="1050" b="0" i="0" u="none" strike="noStrike" cap="none" dirty="0">
                  <a:solidFill>
                    <a:schemeClr val="dk1"/>
                  </a:solidFill>
                  <a:latin typeface="Arial"/>
                  <a:ea typeface="Arial"/>
                  <a:cs typeface="Arial"/>
                  <a:sym typeface="Arial"/>
                </a:rPr>
                <a:t>Targeted Outreach &amp; Engagement</a:t>
              </a:r>
              <a:r>
                <a:rPr lang="en-US" sz="1050" dirty="0">
                  <a:solidFill>
                    <a:schemeClr val="dk1"/>
                  </a:solidFill>
                </a:rPr>
                <a:t> for Access, EI services, Housing, and Care Transitions</a:t>
              </a:r>
            </a:p>
            <a:p>
              <a:pPr marL="114300" marR="0" lvl="1" indent="-101600" algn="l" rtl="0">
                <a:lnSpc>
                  <a:spcPct val="100000"/>
                </a:lnSpc>
                <a:spcBef>
                  <a:spcPts val="400"/>
                </a:spcBef>
                <a:spcAft>
                  <a:spcPts val="0"/>
                </a:spcAft>
                <a:buClr>
                  <a:srgbClr val="000000"/>
                </a:buClr>
                <a:buSzPts val="1200"/>
                <a:buFont typeface="Poppins"/>
                <a:buChar char="•"/>
              </a:pPr>
              <a:r>
                <a:rPr lang="en-US" sz="1050" b="0" i="0" u="none" strike="noStrike" cap="none" dirty="0">
                  <a:solidFill>
                    <a:schemeClr val="dk1"/>
                  </a:solidFill>
                  <a:latin typeface="Arial"/>
                  <a:ea typeface="Arial"/>
                  <a:cs typeface="Arial"/>
                  <a:sym typeface="Arial"/>
                </a:rPr>
                <a:t>Workforce, Education, and Training Projects</a:t>
              </a:r>
              <a:endParaRPr sz="1050" b="0" i="0" u="none" strike="noStrike" cap="none" dirty="0">
                <a:solidFill>
                  <a:srgbClr val="000000"/>
                </a:solidFill>
                <a:latin typeface="Arial"/>
                <a:ea typeface="Arial"/>
                <a:cs typeface="Arial"/>
                <a:sym typeface="Arial"/>
              </a:endParaRPr>
            </a:p>
            <a:p>
              <a:pPr marL="114300" marR="0" lvl="1" indent="-101600" algn="l" rtl="0">
                <a:lnSpc>
                  <a:spcPct val="100000"/>
                </a:lnSpc>
                <a:spcBef>
                  <a:spcPts val="400"/>
                </a:spcBef>
                <a:spcAft>
                  <a:spcPts val="0"/>
                </a:spcAft>
                <a:buClr>
                  <a:srgbClr val="000000"/>
                </a:buClr>
                <a:buSzPts val="1200"/>
                <a:buFont typeface="Poppins"/>
                <a:buChar char="•"/>
              </a:pPr>
              <a:r>
                <a:rPr lang="en-US" sz="1050" b="0" i="0" u="none" strike="noStrike" cap="none" dirty="0">
                  <a:solidFill>
                    <a:schemeClr val="dk1"/>
                  </a:solidFill>
                  <a:latin typeface="Arial"/>
                  <a:ea typeface="Arial"/>
                  <a:cs typeface="Arial"/>
                  <a:sym typeface="Arial"/>
                </a:rPr>
                <a:t>Capital Facilities and Technological Needs Projects</a:t>
              </a:r>
            </a:p>
            <a:p>
              <a:pPr marL="114300" marR="0" lvl="1" indent="-101600" algn="l" rtl="0">
                <a:lnSpc>
                  <a:spcPct val="100000"/>
                </a:lnSpc>
                <a:spcBef>
                  <a:spcPts val="400"/>
                </a:spcBef>
                <a:spcAft>
                  <a:spcPts val="0"/>
                </a:spcAft>
                <a:buClr>
                  <a:srgbClr val="000000"/>
                </a:buClr>
                <a:buSzPts val="1200"/>
                <a:buFont typeface="Poppins"/>
                <a:buChar char="•"/>
              </a:pPr>
              <a:r>
                <a:rPr lang="en-US" sz="1050" dirty="0">
                  <a:solidFill>
                    <a:schemeClr val="dk1"/>
                  </a:solidFill>
                </a:rPr>
                <a:t>Innovation or pilot projects only where allowable </a:t>
              </a:r>
            </a:p>
            <a:p>
              <a:pPr marL="114300" marR="0" lvl="1" indent="-101600" algn="l" rtl="0">
                <a:lnSpc>
                  <a:spcPct val="100000"/>
                </a:lnSpc>
                <a:spcBef>
                  <a:spcPts val="400"/>
                </a:spcBef>
                <a:spcAft>
                  <a:spcPts val="0"/>
                </a:spcAft>
                <a:buClr>
                  <a:srgbClr val="000000"/>
                </a:buClr>
                <a:buSzPts val="1200"/>
                <a:buFont typeface="Poppins"/>
                <a:buChar char="•"/>
              </a:pPr>
              <a:r>
                <a:rPr lang="en-US" sz="1050" dirty="0">
                  <a:solidFill>
                    <a:schemeClr val="dk1"/>
                  </a:solidFill>
                </a:rPr>
                <a:t>Peer Support Integrated into SMHS, DMC-ODS, crisis, housing, FSP, youth/family, and justice-involved pathways, where appropriate</a:t>
              </a:r>
            </a:p>
            <a:p>
              <a:pPr marL="12700" lvl="1">
                <a:spcBef>
                  <a:spcPts val="400"/>
                </a:spcBef>
                <a:buSzPts val="1200"/>
              </a:pPr>
              <a:r>
                <a:rPr lang="en-US" sz="1050" i="1" dirty="0">
                  <a:solidFill>
                    <a:schemeClr val="accent4">
                      <a:lumMod val="50000"/>
                    </a:schemeClr>
                  </a:solidFill>
                </a:rPr>
                <a:t>*50% of BHSS funding must be allocated to Early Intervention (EI) Programs, with at least half of EI funding serving children and youth under 25.</a:t>
              </a:r>
              <a:endParaRPr lang="en-US" sz="1050" dirty="0">
                <a:solidFill>
                  <a:schemeClr val="accent4">
                    <a:lumMod val="50000"/>
                  </a:schemeClr>
                </a:solidFill>
              </a:endParaRPr>
            </a:p>
            <a:p>
              <a:pPr marL="12700" marR="0" lvl="1" algn="l" rtl="0">
                <a:lnSpc>
                  <a:spcPct val="100000"/>
                </a:lnSpc>
                <a:spcBef>
                  <a:spcPts val="400"/>
                </a:spcBef>
                <a:spcAft>
                  <a:spcPts val="0"/>
                </a:spcAft>
                <a:buClr>
                  <a:srgbClr val="000000"/>
                </a:buClr>
                <a:buSzPts val="1200"/>
              </a:pPr>
              <a:endParaRPr sz="1100" b="0" i="0" u="none" strike="noStrike" cap="none" dirty="0">
                <a:solidFill>
                  <a:schemeClr val="dk1"/>
                </a:solidFill>
                <a:latin typeface="Arial"/>
                <a:ea typeface="Arial"/>
                <a:cs typeface="Arial"/>
                <a:sym typeface="Arial"/>
              </a:endParaRPr>
            </a:p>
          </p:txBody>
        </p:sp>
      </p:grpSp>
      <p:pic>
        <p:nvPicPr>
          <p:cNvPr id="436" name="Google Shape;436;p41"/>
          <p:cNvPicPr preferRelativeResize="0"/>
          <p:nvPr/>
        </p:nvPicPr>
        <p:blipFill rotWithShape="1">
          <a:blip r:embed="rId3">
            <a:alphaModFix/>
          </a:blip>
          <a:srcRect/>
          <a:stretch/>
        </p:blipFill>
        <p:spPr>
          <a:xfrm>
            <a:off x="8317373" y="2"/>
            <a:ext cx="754200" cy="613600"/>
          </a:xfrm>
          <a:prstGeom prst="rect">
            <a:avLst/>
          </a:prstGeom>
          <a:noFill/>
          <a:ln>
            <a:noFill/>
          </a:ln>
        </p:spPr>
      </p:pic>
      <p:grpSp>
        <p:nvGrpSpPr>
          <p:cNvPr id="437" name="Google Shape;437;p41"/>
          <p:cNvGrpSpPr/>
          <p:nvPr/>
        </p:nvGrpSpPr>
        <p:grpSpPr>
          <a:xfrm>
            <a:off x="2583800" y="669849"/>
            <a:ext cx="2692152" cy="4433174"/>
            <a:chOff x="-1401017" y="2175801"/>
            <a:chExt cx="3228774" cy="4296544"/>
          </a:xfrm>
        </p:grpSpPr>
        <p:sp>
          <p:nvSpPr>
            <p:cNvPr id="438" name="Google Shape;438;p41"/>
            <p:cNvSpPr/>
            <p:nvPr/>
          </p:nvSpPr>
          <p:spPr>
            <a:xfrm>
              <a:off x="-1401006" y="2175801"/>
              <a:ext cx="3228091" cy="473860"/>
            </a:xfrm>
            <a:custGeom>
              <a:avLst/>
              <a:gdLst/>
              <a:ahLst/>
              <a:cxnLst/>
              <a:rect l="l" t="t" r="r" b="b"/>
              <a:pathLst>
                <a:path w="1559794" h="546184" extrusionOk="0">
                  <a:moveTo>
                    <a:pt x="0" y="0"/>
                  </a:moveTo>
                  <a:lnTo>
                    <a:pt x="1559794" y="0"/>
                  </a:lnTo>
                  <a:lnTo>
                    <a:pt x="1559794" y="546184"/>
                  </a:lnTo>
                  <a:lnTo>
                    <a:pt x="0" y="546184"/>
                  </a:lnTo>
                  <a:lnTo>
                    <a:pt x="0" y="0"/>
                  </a:lnTo>
                  <a:close/>
                </a:path>
              </a:pathLst>
            </a:custGeom>
            <a:solidFill>
              <a:schemeClr val="accent2"/>
            </a:solidFill>
            <a:ln w="19050" cap="flat" cmpd="sng">
              <a:solidFill>
                <a:schemeClr val="lt1"/>
              </a:solidFill>
              <a:prstDash val="solid"/>
              <a:round/>
              <a:headEnd type="none" w="sm" len="sm"/>
              <a:tailEnd type="none" w="sm" len="sm"/>
            </a:ln>
          </p:spPr>
          <p:txBody>
            <a:bodyPr spcFirstLastPara="1" wrap="square" lIns="85325" tIns="48750" rIns="85325" bIns="48750"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300" b="1" i="0" u="none" strike="noStrike" cap="none">
                  <a:solidFill>
                    <a:schemeClr val="lt1"/>
                  </a:solidFill>
                  <a:latin typeface="Arial"/>
                  <a:ea typeface="Arial"/>
                  <a:cs typeface="Arial"/>
                  <a:sym typeface="Arial"/>
                </a:rPr>
                <a:t>Housing Interventions</a:t>
              </a:r>
              <a:br>
                <a:rPr lang="en-US" sz="1300" b="1" i="0" u="none" strike="noStrike" cap="none">
                  <a:solidFill>
                    <a:schemeClr val="lt1"/>
                  </a:solidFill>
                  <a:latin typeface="Arial"/>
                  <a:ea typeface="Arial"/>
                  <a:cs typeface="Arial"/>
                  <a:sym typeface="Arial"/>
                </a:rPr>
              </a:br>
              <a:r>
                <a:rPr lang="en-US" sz="1300" b="1" i="0" u="none" strike="noStrike" cap="none">
                  <a:solidFill>
                    <a:schemeClr val="lt1"/>
                  </a:solidFill>
                  <a:latin typeface="Arial"/>
                  <a:ea typeface="Arial"/>
                  <a:cs typeface="Arial"/>
                  <a:sym typeface="Arial"/>
                </a:rPr>
                <a:t> (30%)*</a:t>
              </a:r>
              <a:endParaRPr sz="1300" b="0" i="0" u="none" strike="noStrike" cap="none">
                <a:solidFill>
                  <a:schemeClr val="lt1"/>
                </a:solidFill>
                <a:latin typeface="Arial"/>
                <a:ea typeface="Arial"/>
                <a:cs typeface="Arial"/>
                <a:sym typeface="Arial"/>
              </a:endParaRPr>
            </a:p>
          </p:txBody>
        </p:sp>
        <p:sp>
          <p:nvSpPr>
            <p:cNvPr id="439" name="Google Shape;439;p41"/>
            <p:cNvSpPr/>
            <p:nvPr/>
          </p:nvSpPr>
          <p:spPr>
            <a:xfrm>
              <a:off x="-1401017" y="2649658"/>
              <a:ext cx="3228774" cy="3822687"/>
            </a:xfrm>
            <a:custGeom>
              <a:avLst/>
              <a:gdLst/>
              <a:ahLst/>
              <a:cxnLst/>
              <a:rect l="l" t="t" r="r" b="b"/>
              <a:pathLst>
                <a:path w="1559794" h="3623400" extrusionOk="0">
                  <a:moveTo>
                    <a:pt x="0" y="0"/>
                  </a:moveTo>
                  <a:lnTo>
                    <a:pt x="1559794" y="0"/>
                  </a:lnTo>
                  <a:lnTo>
                    <a:pt x="1559794" y="3623400"/>
                  </a:lnTo>
                  <a:lnTo>
                    <a:pt x="0" y="3623400"/>
                  </a:lnTo>
                  <a:lnTo>
                    <a:pt x="0" y="0"/>
                  </a:lnTo>
                  <a:close/>
                </a:path>
              </a:pathLst>
            </a:custGeom>
            <a:solidFill>
              <a:srgbClr val="D9F4C9"/>
            </a:solidFill>
            <a:ln w="19050" cap="flat" cmpd="sng">
              <a:solidFill>
                <a:schemeClr val="lt1"/>
              </a:solidFill>
              <a:prstDash val="solid"/>
              <a:round/>
              <a:headEnd type="none" w="sm" len="sm"/>
              <a:tailEnd type="none" w="sm" len="sm"/>
            </a:ln>
          </p:spPr>
          <p:txBody>
            <a:bodyPr spcFirstLastPara="1" wrap="square" lIns="64000" tIns="64000" rIns="85325" bIns="96000" anchor="t" anchorCtr="0">
              <a:noAutofit/>
            </a:bodyPr>
            <a:lstStyle/>
            <a:p>
              <a:pPr marL="0" marR="0" lvl="0" indent="0" algn="l" rtl="0">
                <a:lnSpc>
                  <a:spcPct val="100000"/>
                </a:lnSpc>
                <a:spcBef>
                  <a:spcPts val="600"/>
                </a:spcBef>
                <a:spcAft>
                  <a:spcPts val="0"/>
                </a:spcAft>
                <a:buClr>
                  <a:srgbClr val="000000"/>
                </a:buClr>
                <a:buSzPts val="1200"/>
                <a:buFont typeface="Arial"/>
                <a:buNone/>
              </a:pPr>
              <a:r>
                <a:rPr lang="en-US" sz="1100" b="1" i="1" u="none" strike="noStrike" cap="none" dirty="0">
                  <a:solidFill>
                    <a:schemeClr val="accent2">
                      <a:lumMod val="50000"/>
                    </a:schemeClr>
                  </a:solidFill>
                  <a:latin typeface="Arial"/>
                  <a:ea typeface="Arial"/>
                  <a:cs typeface="Arial"/>
                  <a:sym typeface="Arial"/>
                </a:rPr>
                <a:t>Required housing supports for BHSA-eligible individuals*</a:t>
              </a:r>
            </a:p>
            <a:p>
              <a:pPr marL="114300" marR="0" lvl="1" indent="-101600" algn="l" rtl="0">
                <a:lnSpc>
                  <a:spcPct val="100000"/>
                </a:lnSpc>
                <a:spcBef>
                  <a:spcPts val="60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Rental Assistance &amp; Interim Housing</a:t>
              </a:r>
            </a:p>
            <a:p>
              <a:pPr marL="114300" marR="0" lvl="1" indent="-101600" algn="l" rtl="0">
                <a:lnSpc>
                  <a:spcPct val="100000"/>
                </a:lnSpc>
                <a:spcBef>
                  <a:spcPts val="600"/>
                </a:spcBef>
                <a:spcAft>
                  <a:spcPts val="0"/>
                </a:spcAft>
                <a:buClr>
                  <a:srgbClr val="000000"/>
                </a:buClr>
                <a:buSzPts val="1200"/>
                <a:buFont typeface="Poppins"/>
                <a:buChar char="•"/>
              </a:pPr>
              <a:r>
                <a:rPr lang="en-US" sz="1100" dirty="0">
                  <a:solidFill>
                    <a:schemeClr val="dk1"/>
                  </a:solidFill>
                </a:rPr>
                <a:t>Housing Coordination and navigation</a:t>
              </a:r>
              <a:endParaRPr sz="1100" b="0" i="0" u="none" strike="noStrike" cap="none" dirty="0">
                <a:solidFill>
                  <a:srgbClr val="000000"/>
                </a:solidFill>
                <a:latin typeface="Arial"/>
                <a:ea typeface="Arial"/>
                <a:cs typeface="Arial"/>
                <a:sym typeface="Arial"/>
              </a:endParaRPr>
            </a:p>
            <a:p>
              <a:pPr marL="114300" marR="0" lvl="1" indent="-101600" algn="l" rtl="0">
                <a:lnSpc>
                  <a:spcPct val="100000"/>
                </a:lnSpc>
                <a:spcBef>
                  <a:spcPts val="60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Family Stabilization &amp; Well-Being Housing Supports</a:t>
              </a:r>
              <a:endParaRPr sz="1100" b="0" i="0" u="none" strike="noStrike" cap="none" dirty="0">
                <a:solidFill>
                  <a:srgbClr val="000000"/>
                </a:solidFill>
                <a:latin typeface="Arial"/>
                <a:ea typeface="Arial"/>
                <a:cs typeface="Arial"/>
                <a:sym typeface="Arial"/>
              </a:endParaRPr>
            </a:p>
            <a:p>
              <a:pPr marL="114300" marR="0" lvl="1" indent="-101600" algn="l" rtl="0">
                <a:lnSpc>
                  <a:spcPct val="100000"/>
                </a:lnSpc>
                <a:spcBef>
                  <a:spcPts val="600"/>
                </a:spcBef>
                <a:spcAft>
                  <a:spcPts val="0"/>
                </a:spcAft>
                <a:buClr>
                  <a:srgbClr val="000000"/>
                </a:buClr>
                <a:buSzPts val="1200"/>
                <a:buFont typeface="Poppins"/>
                <a:buChar char="•"/>
              </a:pPr>
              <a:r>
                <a:rPr lang="en-US" sz="1100" b="0" i="0" u="none" strike="noStrike" cap="none" dirty="0">
                  <a:solidFill>
                    <a:schemeClr val="dk1"/>
                  </a:solidFill>
                  <a:latin typeface="Arial"/>
                  <a:ea typeface="Arial"/>
                  <a:cs typeface="Arial"/>
                  <a:sym typeface="Arial"/>
                </a:rPr>
                <a:t>Street Outreach / Housing-Related Outreach</a:t>
              </a:r>
            </a:p>
            <a:p>
              <a:pPr marL="114300" marR="0" lvl="1" indent="-101600" algn="l" rtl="0">
                <a:lnSpc>
                  <a:spcPct val="100000"/>
                </a:lnSpc>
                <a:spcBef>
                  <a:spcPts val="600"/>
                </a:spcBef>
                <a:spcAft>
                  <a:spcPts val="0"/>
                </a:spcAft>
                <a:buClr>
                  <a:srgbClr val="000000"/>
                </a:buClr>
                <a:buSzPts val="1200"/>
                <a:buFont typeface="Poppins"/>
                <a:buChar char="•"/>
              </a:pPr>
              <a:r>
                <a:rPr lang="en-US" sz="1100" dirty="0">
                  <a:solidFill>
                    <a:schemeClr val="dk1"/>
                  </a:solidFill>
                </a:rPr>
                <a:t>Coordination with the Lake County Continuum of Care, Coordinated Entry, HMIS, ECM, Community Supports, and Transitional Rent</a:t>
              </a:r>
              <a:endParaRPr sz="1100" b="0" i="0" u="none" strike="noStrike" cap="none" dirty="0">
                <a:solidFill>
                  <a:schemeClr val="dk1"/>
                </a:solidFill>
                <a:latin typeface="Arial"/>
                <a:ea typeface="Arial"/>
                <a:cs typeface="Arial"/>
                <a:sym typeface="Arial"/>
              </a:endParaRPr>
            </a:p>
            <a:p>
              <a:pPr lvl="0">
                <a:spcBef>
                  <a:spcPts val="600"/>
                </a:spcBef>
                <a:buSzPts val="1200"/>
              </a:pPr>
              <a:r>
                <a:rPr lang="en-US" sz="1050" b="0" i="1" u="none" strike="noStrike" cap="none" dirty="0">
                  <a:solidFill>
                    <a:schemeClr val="accent2">
                      <a:lumMod val="50000"/>
                    </a:schemeClr>
                  </a:solidFill>
                  <a:latin typeface="Arial"/>
                  <a:ea typeface="Arial"/>
                  <a:cs typeface="Arial"/>
                  <a:sym typeface="Arial"/>
                </a:rPr>
                <a:t>*</a:t>
              </a:r>
              <a:r>
                <a:rPr lang="en-US" sz="1050" i="1" dirty="0">
                  <a:solidFill>
                    <a:schemeClr val="accent2">
                      <a:lumMod val="50000"/>
                    </a:schemeClr>
                  </a:solidFill>
                </a:rPr>
                <a:t>At least 50% of Housing Intervention funding must support programs serving individuals who are chronically homeless, as required.</a:t>
              </a:r>
            </a:p>
            <a:p>
              <a:pPr marL="0" marR="0" lvl="0" indent="0" algn="l" rtl="0">
                <a:lnSpc>
                  <a:spcPct val="90000"/>
                </a:lnSpc>
                <a:spcBef>
                  <a:spcPts val="610"/>
                </a:spcBef>
                <a:spcAft>
                  <a:spcPts val="0"/>
                </a:spcAft>
                <a:buClr>
                  <a:srgbClr val="000000"/>
                </a:buClr>
                <a:buSzPts val="1250"/>
                <a:buFont typeface="Arial"/>
                <a:buNone/>
              </a:pPr>
              <a:endParaRPr sz="1250" b="0" i="0" u="none" strike="noStrike" cap="none" dirty="0">
                <a:solidFill>
                  <a:schemeClr val="dk1"/>
                </a:solidFill>
                <a:latin typeface="Poppins"/>
                <a:ea typeface="Poppins"/>
                <a:cs typeface="Poppins"/>
                <a:sym typeface="Poppins"/>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57"/>
          <p:cNvSpPr txBox="1">
            <a:spLocks noGrp="1"/>
          </p:cNvSpPr>
          <p:nvPr>
            <p:ph type="body" idx="1"/>
          </p:nvPr>
        </p:nvSpPr>
        <p:spPr>
          <a:xfrm>
            <a:off x="335175" y="1266613"/>
            <a:ext cx="6915300" cy="3550612"/>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800"/>
              <a:buNone/>
            </a:pPr>
            <a:r>
              <a:rPr lang="en-US" sz="1400" b="1" dirty="0">
                <a:solidFill>
                  <a:schemeClr val="dk1"/>
                </a:solidFill>
                <a:latin typeface="+mn-lt"/>
                <a:ea typeface="Arial"/>
                <a:cs typeface="Arial"/>
                <a:sym typeface="Arial"/>
              </a:rPr>
              <a:t>Significant Program Modifications</a:t>
            </a:r>
            <a:endParaRPr sz="1400" b="1" dirty="0">
              <a:solidFill>
                <a:schemeClr val="dk1"/>
              </a:solidFill>
              <a:latin typeface="+mn-lt"/>
              <a:ea typeface="Arial"/>
              <a:cs typeface="Arial"/>
              <a:sym typeface="Arial"/>
            </a:endParaRPr>
          </a:p>
          <a:p>
            <a:r>
              <a:rPr lang="en-US" sz="1400" b="1" dirty="0">
                <a:solidFill>
                  <a:schemeClr val="dk1"/>
                </a:solidFill>
                <a:latin typeface="+mn-lt"/>
                <a:ea typeface="Arial"/>
                <a:cs typeface="Arial"/>
                <a:sym typeface="Arial"/>
              </a:rPr>
              <a:t>Peer Support and Recovery Service Restructuring. </a:t>
            </a:r>
            <a:r>
              <a:rPr lang="en-US" dirty="0">
                <a:solidFill>
                  <a:schemeClr val="tx1"/>
                </a:solidFill>
                <a:latin typeface="+mn-lt"/>
              </a:rPr>
              <a:t>LCBHS will redesign peer support and recovery services to preserve core peer capacity while aligning services with BHSA requirements, Medi-Cal claiming opportunities, and sustainable service delivery models. This includes shifting away from legacy MHSA-funded stand-alone models and integrating peer support more intentionally across required behavioral health service pathways.</a:t>
            </a:r>
          </a:p>
          <a:p>
            <a:pPr marL="50800" indent="0">
              <a:buNone/>
            </a:pPr>
            <a:r>
              <a:rPr lang="en-US" sz="1400" dirty="0">
                <a:solidFill>
                  <a:schemeClr val="tx1"/>
                </a:solidFill>
                <a:latin typeface="+mn-lt"/>
              </a:rPr>
              <a:t>        Peer support may be deployed across:</a:t>
            </a:r>
          </a:p>
          <a:p>
            <a:pPr marL="906463" indent="-285750">
              <a:lnSpc>
                <a:spcPct val="100000"/>
              </a:lnSpc>
              <a:spcBef>
                <a:spcPts val="0"/>
              </a:spcBef>
            </a:pPr>
            <a:r>
              <a:rPr lang="en-US" sz="1400" dirty="0">
                <a:solidFill>
                  <a:schemeClr val="tx1"/>
                </a:solidFill>
                <a:latin typeface="+mn-lt"/>
              </a:rPr>
              <a:t>Specialty Mental Health Services</a:t>
            </a:r>
          </a:p>
          <a:p>
            <a:pPr marL="906463" indent="-285750">
              <a:lnSpc>
                <a:spcPct val="100000"/>
              </a:lnSpc>
              <a:spcBef>
                <a:spcPts val="0"/>
              </a:spcBef>
            </a:pPr>
            <a:r>
              <a:rPr lang="en-US" sz="1400" dirty="0">
                <a:solidFill>
                  <a:schemeClr val="tx1"/>
                </a:solidFill>
                <a:latin typeface="+mn-lt"/>
              </a:rPr>
              <a:t>DMC-ODS services</a:t>
            </a:r>
          </a:p>
          <a:p>
            <a:pPr marL="906463" indent="-285750">
              <a:lnSpc>
                <a:spcPct val="100000"/>
              </a:lnSpc>
              <a:spcBef>
                <a:spcPts val="0"/>
              </a:spcBef>
            </a:pPr>
            <a:r>
              <a:rPr lang="en-US" sz="1400" dirty="0">
                <a:solidFill>
                  <a:schemeClr val="tx1"/>
                </a:solidFill>
                <a:latin typeface="+mn-lt"/>
              </a:rPr>
              <a:t>Crisis and post-crisis follow-up</a:t>
            </a:r>
          </a:p>
          <a:p>
            <a:pPr marL="906463" indent="-285750">
              <a:lnSpc>
                <a:spcPct val="100000"/>
              </a:lnSpc>
              <a:spcBef>
                <a:spcPts val="0"/>
              </a:spcBef>
            </a:pPr>
            <a:r>
              <a:rPr lang="en-US" sz="1400" dirty="0">
                <a:solidFill>
                  <a:schemeClr val="tx1"/>
                </a:solidFill>
                <a:latin typeface="+mn-lt"/>
              </a:rPr>
              <a:t>Full Service Partnerships</a:t>
            </a:r>
          </a:p>
          <a:p>
            <a:pPr marL="906463" indent="-285750">
              <a:lnSpc>
                <a:spcPct val="100000"/>
              </a:lnSpc>
              <a:spcBef>
                <a:spcPts val="0"/>
              </a:spcBef>
            </a:pPr>
            <a:r>
              <a:rPr lang="en-US" sz="1400" dirty="0">
                <a:solidFill>
                  <a:schemeClr val="tx1"/>
                </a:solidFill>
                <a:latin typeface="+mn-lt"/>
              </a:rPr>
              <a:t>Housing interventions</a:t>
            </a:r>
          </a:p>
          <a:p>
            <a:pPr marL="906463" indent="-285750">
              <a:lnSpc>
                <a:spcPct val="100000"/>
              </a:lnSpc>
              <a:spcBef>
                <a:spcPts val="0"/>
              </a:spcBef>
            </a:pPr>
            <a:r>
              <a:rPr lang="en-US" sz="1400" dirty="0">
                <a:solidFill>
                  <a:schemeClr val="tx1"/>
                </a:solidFill>
                <a:latin typeface="+mn-lt"/>
              </a:rPr>
              <a:t>Youth, TAY, and family supports</a:t>
            </a:r>
          </a:p>
          <a:p>
            <a:pPr marL="906463" indent="-285750">
              <a:lnSpc>
                <a:spcPct val="100000"/>
              </a:lnSpc>
              <a:spcBef>
                <a:spcPts val="0"/>
              </a:spcBef>
            </a:pPr>
            <a:r>
              <a:rPr lang="en-US" sz="1400" dirty="0">
                <a:solidFill>
                  <a:schemeClr val="tx1"/>
                </a:solidFill>
                <a:latin typeface="+mn-lt"/>
              </a:rPr>
              <a:t>Justice-involved and reentry services</a:t>
            </a:r>
          </a:p>
          <a:p>
            <a:pPr marL="906463" indent="-285750">
              <a:lnSpc>
                <a:spcPct val="100000"/>
              </a:lnSpc>
              <a:spcBef>
                <a:spcPts val="0"/>
              </a:spcBef>
            </a:pPr>
            <a:r>
              <a:rPr lang="en-US" sz="1400" dirty="0">
                <a:solidFill>
                  <a:schemeClr val="tx1"/>
                </a:solidFill>
                <a:latin typeface="+mn-lt"/>
              </a:rPr>
              <a:t>Outreach and engagement activities tied to access, early intervention, or housing</a:t>
            </a:r>
            <a:endParaRPr sz="1400" dirty="0">
              <a:solidFill>
                <a:schemeClr val="tx1"/>
              </a:solidFill>
              <a:latin typeface="+mn-lt"/>
            </a:endParaRPr>
          </a:p>
          <a:p>
            <a:pPr marL="457200" lvl="0" indent="-228600" algn="l" rtl="0">
              <a:lnSpc>
                <a:spcPct val="115000"/>
              </a:lnSpc>
              <a:spcBef>
                <a:spcPts val="1000"/>
              </a:spcBef>
              <a:spcAft>
                <a:spcPts val="0"/>
              </a:spcAft>
              <a:buSzPts val="1800"/>
              <a:buFont typeface="Arial"/>
              <a:buNone/>
            </a:pPr>
            <a:endParaRPr sz="1600" dirty="0">
              <a:solidFill>
                <a:schemeClr val="dk1"/>
              </a:solidFill>
              <a:latin typeface="Arial"/>
              <a:ea typeface="Arial"/>
              <a:cs typeface="Arial"/>
              <a:sym typeface="Arial"/>
            </a:endParaRPr>
          </a:p>
          <a:p>
            <a:pPr marL="914400" lvl="1" indent="-228600" algn="l" rtl="0">
              <a:lnSpc>
                <a:spcPct val="115000"/>
              </a:lnSpc>
              <a:spcBef>
                <a:spcPts val="1000"/>
              </a:spcBef>
              <a:spcAft>
                <a:spcPts val="0"/>
              </a:spcAft>
              <a:buSzPts val="1800"/>
              <a:buFont typeface="Arial"/>
              <a:buNone/>
            </a:pPr>
            <a:endParaRPr sz="1600" dirty="0">
              <a:solidFill>
                <a:schemeClr val="dk1"/>
              </a:solidFill>
              <a:latin typeface="Arial"/>
              <a:ea typeface="Arial"/>
              <a:cs typeface="Arial"/>
              <a:sym typeface="Arial"/>
            </a:endParaRPr>
          </a:p>
        </p:txBody>
      </p:sp>
      <p:sp>
        <p:nvSpPr>
          <p:cNvPr id="451" name="Google Shape;451;p57"/>
          <p:cNvSpPr txBox="1">
            <a:spLocks noGrp="1"/>
          </p:cNvSpPr>
          <p:nvPr>
            <p:ph type="title"/>
          </p:nvPr>
        </p:nvSpPr>
        <p:spPr>
          <a:xfrm>
            <a:off x="252029" y="178654"/>
            <a:ext cx="5752200" cy="8778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2700"/>
              <a:buFont typeface="Poppins ExtraBold"/>
              <a:buNone/>
            </a:pPr>
            <a:r>
              <a:rPr lang="en-US">
                <a:latin typeface="Arial"/>
                <a:ea typeface="Arial"/>
                <a:cs typeface="Arial"/>
                <a:sym typeface="Arial"/>
              </a:rPr>
              <a:t>FY26-27 BHSA Programs &amp; Significant Modifications</a:t>
            </a:r>
            <a:r>
              <a:rPr lang="en-US">
                <a:solidFill>
                  <a:schemeClr val="dk1"/>
                </a:solidFill>
                <a:latin typeface="Arial"/>
                <a:ea typeface="Arial"/>
                <a:cs typeface="Arial"/>
                <a:sym typeface="Arial"/>
              </a:rPr>
              <a:t> </a:t>
            </a:r>
            <a:endParaRPr sz="3600">
              <a:solidFill>
                <a:schemeClr val="dk1"/>
              </a:solidFill>
              <a:latin typeface="Arial"/>
              <a:ea typeface="Arial"/>
              <a:cs typeface="Arial"/>
              <a:sym typeface="Arial"/>
            </a:endParaRPr>
          </a:p>
        </p:txBody>
      </p:sp>
      <p:pic>
        <p:nvPicPr>
          <p:cNvPr id="452" name="Google Shape;452;p57"/>
          <p:cNvPicPr preferRelativeResize="0"/>
          <p:nvPr/>
        </p:nvPicPr>
        <p:blipFill rotWithShape="1">
          <a:blip r:embed="rId3">
            <a:alphaModFix/>
          </a:blip>
          <a:srcRect/>
          <a:stretch/>
        </p:blipFill>
        <p:spPr>
          <a:xfrm>
            <a:off x="7505806" y="0"/>
            <a:ext cx="1638194" cy="133276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9">
          <a:extLst>
            <a:ext uri="{FF2B5EF4-FFF2-40B4-BE49-F238E27FC236}">
              <a16:creationId xmlns:a16="http://schemas.microsoft.com/office/drawing/2014/main" id="{7E1C28D0-0C65-7A66-E3D9-640EF4227289}"/>
            </a:ext>
          </a:extLst>
        </p:cNvPr>
        <p:cNvGrpSpPr/>
        <p:nvPr/>
      </p:nvGrpSpPr>
      <p:grpSpPr>
        <a:xfrm>
          <a:off x="0" y="0"/>
          <a:ext cx="0" cy="0"/>
          <a:chOff x="0" y="0"/>
          <a:chExt cx="0" cy="0"/>
        </a:xfrm>
      </p:grpSpPr>
      <p:sp>
        <p:nvSpPr>
          <p:cNvPr id="450" name="Google Shape;450;p57">
            <a:extLst>
              <a:ext uri="{FF2B5EF4-FFF2-40B4-BE49-F238E27FC236}">
                <a16:creationId xmlns:a16="http://schemas.microsoft.com/office/drawing/2014/main" id="{59AAE927-C4B1-0455-54A7-10538E75F810}"/>
              </a:ext>
            </a:extLst>
          </p:cNvPr>
          <p:cNvSpPr txBox="1">
            <a:spLocks noGrp="1"/>
          </p:cNvSpPr>
          <p:nvPr>
            <p:ph type="body" idx="1"/>
          </p:nvPr>
        </p:nvSpPr>
        <p:spPr>
          <a:xfrm>
            <a:off x="335175" y="1266613"/>
            <a:ext cx="6915300" cy="3550612"/>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800"/>
              <a:buNone/>
            </a:pPr>
            <a:r>
              <a:rPr lang="en-US" sz="1400" b="1" dirty="0">
                <a:solidFill>
                  <a:schemeClr val="dk1"/>
                </a:solidFill>
                <a:latin typeface="+mn-lt"/>
                <a:ea typeface="Arial"/>
                <a:cs typeface="Arial"/>
                <a:sym typeface="Arial"/>
              </a:rPr>
              <a:t>Significant Program Modifications</a:t>
            </a:r>
            <a:endParaRPr sz="1400" b="1" dirty="0">
              <a:solidFill>
                <a:schemeClr val="dk1"/>
              </a:solidFill>
              <a:latin typeface="+mn-lt"/>
              <a:ea typeface="Arial"/>
              <a:cs typeface="Arial"/>
              <a:sym typeface="Arial"/>
            </a:endParaRPr>
          </a:p>
          <a:p>
            <a:pPr marL="114300" lvl="0" indent="0" algn="l" rtl="0">
              <a:lnSpc>
                <a:spcPct val="115000"/>
              </a:lnSpc>
              <a:spcBef>
                <a:spcPts val="0"/>
              </a:spcBef>
              <a:spcAft>
                <a:spcPts val="0"/>
              </a:spcAft>
              <a:buSzPts val="1800"/>
              <a:buNone/>
            </a:pPr>
            <a:endParaRPr sz="1400" dirty="0">
              <a:latin typeface="+mn-lt"/>
            </a:endParaRPr>
          </a:p>
          <a:p>
            <a:pPr lvl="0" indent="-342900">
              <a:lnSpc>
                <a:spcPct val="115000"/>
              </a:lnSpc>
              <a:spcBef>
                <a:spcPts val="0"/>
              </a:spcBef>
              <a:buSzPts val="1800"/>
              <a:buFont typeface="Arial"/>
              <a:buChar char="●"/>
            </a:pPr>
            <a:r>
              <a:rPr lang="en-US" sz="1400" b="1" dirty="0">
                <a:solidFill>
                  <a:schemeClr val="dk1"/>
                </a:solidFill>
                <a:latin typeface="+mn-lt"/>
                <a:ea typeface="Arial"/>
                <a:cs typeface="Arial"/>
                <a:sym typeface="Arial"/>
              </a:rPr>
              <a:t>Integrating Evidence-Based Practices. </a:t>
            </a:r>
            <a:r>
              <a:rPr lang="en-US" sz="1400" dirty="0">
                <a:solidFill>
                  <a:schemeClr val="tx1"/>
                </a:solidFill>
                <a:latin typeface="+mn-lt"/>
              </a:rPr>
              <a:t>LCBHS will prioritize required BHSA/BHT implementation activities, including FSP Intensive Case Management, ACT/FACT readiness, IPS Supported Employment, High Fidelity Wraparound, and Coordinated Specialty Care for First Episode Psychosis. Implementation will be right-sized for Lake County’s rural service system, workforce capacity, fiscal position, SmartCare readiness, and available claiming pathways.</a:t>
            </a:r>
            <a:endParaRPr sz="1600" dirty="0">
              <a:solidFill>
                <a:schemeClr val="dk1"/>
              </a:solidFill>
              <a:latin typeface="Arial"/>
              <a:ea typeface="Arial"/>
              <a:cs typeface="Arial"/>
              <a:sym typeface="Arial"/>
            </a:endParaRPr>
          </a:p>
          <a:p>
            <a:pPr marL="914400" lvl="1" indent="-228600" algn="l" rtl="0">
              <a:lnSpc>
                <a:spcPct val="115000"/>
              </a:lnSpc>
              <a:spcBef>
                <a:spcPts val="1000"/>
              </a:spcBef>
              <a:spcAft>
                <a:spcPts val="0"/>
              </a:spcAft>
              <a:buSzPts val="1800"/>
              <a:buFont typeface="Arial"/>
              <a:buNone/>
            </a:pPr>
            <a:endParaRPr sz="1600" dirty="0">
              <a:solidFill>
                <a:schemeClr val="dk1"/>
              </a:solidFill>
              <a:latin typeface="Arial"/>
              <a:ea typeface="Arial"/>
              <a:cs typeface="Arial"/>
              <a:sym typeface="Arial"/>
            </a:endParaRPr>
          </a:p>
        </p:txBody>
      </p:sp>
      <p:sp>
        <p:nvSpPr>
          <p:cNvPr id="451" name="Google Shape;451;p57">
            <a:extLst>
              <a:ext uri="{FF2B5EF4-FFF2-40B4-BE49-F238E27FC236}">
                <a16:creationId xmlns:a16="http://schemas.microsoft.com/office/drawing/2014/main" id="{22ED563D-08B0-22E8-458E-C314D6DD2D6A}"/>
              </a:ext>
            </a:extLst>
          </p:cNvPr>
          <p:cNvSpPr txBox="1">
            <a:spLocks noGrp="1"/>
          </p:cNvSpPr>
          <p:nvPr>
            <p:ph type="title"/>
          </p:nvPr>
        </p:nvSpPr>
        <p:spPr>
          <a:xfrm>
            <a:off x="252029" y="178654"/>
            <a:ext cx="5752200" cy="8778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2700"/>
              <a:buFont typeface="Poppins ExtraBold"/>
              <a:buNone/>
            </a:pPr>
            <a:r>
              <a:rPr lang="en-US">
                <a:latin typeface="Arial"/>
                <a:ea typeface="Arial"/>
                <a:cs typeface="Arial"/>
                <a:sym typeface="Arial"/>
              </a:rPr>
              <a:t>FY26-27 BHSA Programs &amp; Significant Modifications</a:t>
            </a:r>
            <a:r>
              <a:rPr lang="en-US">
                <a:solidFill>
                  <a:schemeClr val="dk1"/>
                </a:solidFill>
                <a:latin typeface="Arial"/>
                <a:ea typeface="Arial"/>
                <a:cs typeface="Arial"/>
                <a:sym typeface="Arial"/>
              </a:rPr>
              <a:t> </a:t>
            </a:r>
            <a:endParaRPr sz="3600">
              <a:solidFill>
                <a:schemeClr val="dk1"/>
              </a:solidFill>
              <a:latin typeface="Arial"/>
              <a:ea typeface="Arial"/>
              <a:cs typeface="Arial"/>
              <a:sym typeface="Arial"/>
            </a:endParaRPr>
          </a:p>
        </p:txBody>
      </p:sp>
      <p:pic>
        <p:nvPicPr>
          <p:cNvPr id="452" name="Google Shape;452;p57">
            <a:extLst>
              <a:ext uri="{FF2B5EF4-FFF2-40B4-BE49-F238E27FC236}">
                <a16:creationId xmlns:a16="http://schemas.microsoft.com/office/drawing/2014/main" id="{76EB5AEC-509A-17C5-B132-41F9C55A294B}"/>
              </a:ext>
            </a:extLst>
          </p:cNvPr>
          <p:cNvPicPr preferRelativeResize="0"/>
          <p:nvPr/>
        </p:nvPicPr>
        <p:blipFill rotWithShape="1">
          <a:blip r:embed="rId3">
            <a:alphaModFix/>
          </a:blip>
          <a:srcRect/>
          <a:stretch/>
        </p:blipFill>
        <p:spPr>
          <a:xfrm>
            <a:off x="7505806" y="0"/>
            <a:ext cx="1638194" cy="1332769"/>
          </a:xfrm>
          <a:prstGeom prst="rect">
            <a:avLst/>
          </a:prstGeom>
          <a:noFill/>
          <a:ln>
            <a:noFill/>
          </a:ln>
        </p:spPr>
      </p:pic>
    </p:spTree>
    <p:extLst>
      <p:ext uri="{BB962C8B-B14F-4D97-AF65-F5344CB8AC3E}">
        <p14:creationId xmlns:p14="http://schemas.microsoft.com/office/powerpoint/2010/main" val="1160410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9">
          <a:extLst>
            <a:ext uri="{FF2B5EF4-FFF2-40B4-BE49-F238E27FC236}">
              <a16:creationId xmlns:a16="http://schemas.microsoft.com/office/drawing/2014/main" id="{146F70D7-97F8-487B-9EC5-C5436EECA82D}"/>
            </a:ext>
          </a:extLst>
        </p:cNvPr>
        <p:cNvGrpSpPr/>
        <p:nvPr/>
      </p:nvGrpSpPr>
      <p:grpSpPr>
        <a:xfrm>
          <a:off x="0" y="0"/>
          <a:ext cx="0" cy="0"/>
          <a:chOff x="0" y="0"/>
          <a:chExt cx="0" cy="0"/>
        </a:xfrm>
      </p:grpSpPr>
      <p:sp>
        <p:nvSpPr>
          <p:cNvPr id="450" name="Google Shape;450;p57">
            <a:extLst>
              <a:ext uri="{FF2B5EF4-FFF2-40B4-BE49-F238E27FC236}">
                <a16:creationId xmlns:a16="http://schemas.microsoft.com/office/drawing/2014/main" id="{3563855D-27B6-B9FA-A38F-E2894385B282}"/>
              </a:ext>
            </a:extLst>
          </p:cNvPr>
          <p:cNvSpPr txBox="1">
            <a:spLocks noGrp="1"/>
          </p:cNvSpPr>
          <p:nvPr>
            <p:ph type="body" idx="1"/>
          </p:nvPr>
        </p:nvSpPr>
        <p:spPr>
          <a:xfrm>
            <a:off x="335175" y="1266613"/>
            <a:ext cx="6915300" cy="3550612"/>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800"/>
              <a:buNone/>
            </a:pPr>
            <a:r>
              <a:rPr lang="en-US" sz="1400" b="1" dirty="0">
                <a:solidFill>
                  <a:schemeClr val="dk1"/>
                </a:solidFill>
                <a:latin typeface="+mn-lt"/>
                <a:ea typeface="Arial"/>
                <a:cs typeface="Arial"/>
                <a:sym typeface="Arial"/>
              </a:rPr>
              <a:t>Significant Program Modifications</a:t>
            </a:r>
          </a:p>
          <a:p>
            <a:pPr marL="0" lvl="0" indent="0" algn="l" rtl="0">
              <a:lnSpc>
                <a:spcPct val="115000"/>
              </a:lnSpc>
              <a:spcBef>
                <a:spcPts val="0"/>
              </a:spcBef>
              <a:spcAft>
                <a:spcPts val="0"/>
              </a:spcAft>
              <a:buSzPts val="2800"/>
              <a:buNone/>
            </a:pPr>
            <a:endParaRPr lang="en-US" sz="1400" b="1" dirty="0">
              <a:solidFill>
                <a:schemeClr val="dk1"/>
              </a:solidFill>
              <a:latin typeface="+mn-lt"/>
              <a:ea typeface="Arial"/>
              <a:cs typeface="Arial"/>
              <a:sym typeface="Arial"/>
            </a:endParaRPr>
          </a:p>
          <a:p>
            <a:pPr marL="50800" indent="0">
              <a:buNone/>
            </a:pPr>
            <a:r>
              <a:rPr lang="en-US" sz="1400" b="1" dirty="0">
                <a:solidFill>
                  <a:schemeClr val="tx1"/>
                </a:solidFill>
                <a:latin typeface="+mn-lt"/>
              </a:rPr>
              <a:t>Programs No Longer Able to Be Funded Under the Same Model</a:t>
            </a:r>
            <a:br>
              <a:rPr lang="en-US" sz="1400" dirty="0">
                <a:solidFill>
                  <a:schemeClr val="tx1"/>
                </a:solidFill>
                <a:latin typeface="+mn-lt"/>
              </a:rPr>
            </a:br>
            <a:r>
              <a:rPr lang="en-US" sz="1400" dirty="0">
                <a:solidFill>
                  <a:schemeClr val="tx1"/>
                </a:solidFill>
                <a:latin typeface="+mn-lt"/>
              </a:rPr>
              <a:t>Due to the transition from MHSA to BHSA and the shift in allowable funding categories, some previous programs are no longer able to continue under the same funding model. These include:</a:t>
            </a:r>
          </a:p>
          <a:p>
            <a:pPr>
              <a:lnSpc>
                <a:spcPct val="100000"/>
              </a:lnSpc>
              <a:spcBef>
                <a:spcPts val="0"/>
              </a:spcBef>
            </a:pPr>
            <a:r>
              <a:rPr lang="en-US" sz="1400" dirty="0">
                <a:solidFill>
                  <a:schemeClr val="tx1"/>
                </a:solidFill>
                <a:latin typeface="+mn-lt"/>
              </a:rPr>
              <a:t>Peer-Run Wellness Centers</a:t>
            </a:r>
          </a:p>
          <a:p>
            <a:pPr>
              <a:lnSpc>
                <a:spcPct val="100000"/>
              </a:lnSpc>
              <a:spcBef>
                <a:spcPts val="0"/>
              </a:spcBef>
            </a:pPr>
            <a:r>
              <a:rPr lang="en-US" sz="1400" dirty="0">
                <a:solidFill>
                  <a:schemeClr val="tx1"/>
                </a:solidFill>
                <a:latin typeface="+mn-lt"/>
              </a:rPr>
              <a:t>Postpartum Depression and Screening Program</a:t>
            </a:r>
          </a:p>
          <a:p>
            <a:pPr>
              <a:lnSpc>
                <a:spcPct val="100000"/>
              </a:lnSpc>
              <a:spcBef>
                <a:spcPts val="0"/>
              </a:spcBef>
            </a:pPr>
            <a:r>
              <a:rPr lang="en-US" sz="1400" dirty="0">
                <a:solidFill>
                  <a:schemeClr val="tx1"/>
                </a:solidFill>
                <a:latin typeface="+mn-lt"/>
              </a:rPr>
              <a:t>Older Adult Outreach and Prevention Program</a:t>
            </a:r>
          </a:p>
          <a:p>
            <a:pPr>
              <a:lnSpc>
                <a:spcPct val="100000"/>
              </a:lnSpc>
              <a:spcBef>
                <a:spcPts val="0"/>
              </a:spcBef>
            </a:pPr>
            <a:r>
              <a:rPr lang="en-US" sz="1400" dirty="0">
                <a:solidFill>
                  <a:schemeClr val="tx1"/>
                </a:solidFill>
                <a:latin typeface="+mn-lt"/>
              </a:rPr>
              <a:t>Prevention Mini Grants</a:t>
            </a:r>
          </a:p>
          <a:p>
            <a:pPr marL="50800" indent="0">
              <a:buNone/>
            </a:pPr>
            <a:r>
              <a:rPr lang="en-US" sz="1400" dirty="0">
                <a:solidFill>
                  <a:schemeClr val="tx1"/>
                </a:solidFill>
                <a:latin typeface="+mn-lt"/>
              </a:rPr>
              <a:t>Where possible, LCBHS will explore whether elements of these services can be redirected into allowable early intervention, access, care coordination, or Medi-Cal reimbursable service pathways.</a:t>
            </a:r>
          </a:p>
          <a:p>
            <a:pPr marL="0" lvl="0" indent="0" algn="l" rtl="0">
              <a:lnSpc>
                <a:spcPct val="115000"/>
              </a:lnSpc>
              <a:spcBef>
                <a:spcPts val="0"/>
              </a:spcBef>
              <a:spcAft>
                <a:spcPts val="0"/>
              </a:spcAft>
              <a:buSzPts val="2800"/>
              <a:buNone/>
            </a:pPr>
            <a:endParaRPr sz="1400" b="1" dirty="0">
              <a:solidFill>
                <a:schemeClr val="dk1"/>
              </a:solidFill>
              <a:latin typeface="+mn-lt"/>
              <a:ea typeface="Arial"/>
              <a:cs typeface="Arial"/>
              <a:sym typeface="Arial"/>
            </a:endParaRPr>
          </a:p>
          <a:p>
            <a:pPr marL="457200" lvl="0" indent="-228600" algn="l" rtl="0">
              <a:lnSpc>
                <a:spcPct val="115000"/>
              </a:lnSpc>
              <a:spcBef>
                <a:spcPts val="1000"/>
              </a:spcBef>
              <a:spcAft>
                <a:spcPts val="0"/>
              </a:spcAft>
              <a:buSzPts val="1800"/>
              <a:buFont typeface="Arial"/>
              <a:buNone/>
            </a:pPr>
            <a:endParaRPr sz="1600" dirty="0">
              <a:solidFill>
                <a:schemeClr val="dk1"/>
              </a:solidFill>
              <a:latin typeface="Arial"/>
              <a:ea typeface="Arial"/>
              <a:cs typeface="Arial"/>
              <a:sym typeface="Arial"/>
            </a:endParaRPr>
          </a:p>
          <a:p>
            <a:pPr marL="914400" lvl="1" indent="-228600" algn="l" rtl="0">
              <a:lnSpc>
                <a:spcPct val="115000"/>
              </a:lnSpc>
              <a:spcBef>
                <a:spcPts val="1000"/>
              </a:spcBef>
              <a:spcAft>
                <a:spcPts val="0"/>
              </a:spcAft>
              <a:buSzPts val="1800"/>
              <a:buFont typeface="Arial"/>
              <a:buNone/>
            </a:pPr>
            <a:endParaRPr sz="1600" dirty="0">
              <a:solidFill>
                <a:schemeClr val="dk1"/>
              </a:solidFill>
              <a:latin typeface="Arial"/>
              <a:ea typeface="Arial"/>
              <a:cs typeface="Arial"/>
              <a:sym typeface="Arial"/>
            </a:endParaRPr>
          </a:p>
        </p:txBody>
      </p:sp>
      <p:sp>
        <p:nvSpPr>
          <p:cNvPr id="451" name="Google Shape;451;p57">
            <a:extLst>
              <a:ext uri="{FF2B5EF4-FFF2-40B4-BE49-F238E27FC236}">
                <a16:creationId xmlns:a16="http://schemas.microsoft.com/office/drawing/2014/main" id="{6D50DCB5-125A-4653-481A-34731A72CC4E}"/>
              </a:ext>
            </a:extLst>
          </p:cNvPr>
          <p:cNvSpPr txBox="1">
            <a:spLocks noGrp="1"/>
          </p:cNvSpPr>
          <p:nvPr>
            <p:ph type="title"/>
          </p:nvPr>
        </p:nvSpPr>
        <p:spPr>
          <a:xfrm>
            <a:off x="252029" y="178654"/>
            <a:ext cx="5752200" cy="8778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2700"/>
              <a:buFont typeface="Poppins ExtraBold"/>
              <a:buNone/>
            </a:pPr>
            <a:r>
              <a:rPr lang="en-US">
                <a:latin typeface="Arial"/>
                <a:ea typeface="Arial"/>
                <a:cs typeface="Arial"/>
                <a:sym typeface="Arial"/>
              </a:rPr>
              <a:t>FY26-27 BHSA Programs &amp; Significant Modifications</a:t>
            </a:r>
            <a:r>
              <a:rPr lang="en-US">
                <a:solidFill>
                  <a:schemeClr val="dk1"/>
                </a:solidFill>
                <a:latin typeface="Arial"/>
                <a:ea typeface="Arial"/>
                <a:cs typeface="Arial"/>
                <a:sym typeface="Arial"/>
              </a:rPr>
              <a:t> </a:t>
            </a:r>
            <a:endParaRPr sz="3600">
              <a:solidFill>
                <a:schemeClr val="dk1"/>
              </a:solidFill>
              <a:latin typeface="Arial"/>
              <a:ea typeface="Arial"/>
              <a:cs typeface="Arial"/>
              <a:sym typeface="Arial"/>
            </a:endParaRPr>
          </a:p>
        </p:txBody>
      </p:sp>
      <p:pic>
        <p:nvPicPr>
          <p:cNvPr id="452" name="Google Shape;452;p57">
            <a:extLst>
              <a:ext uri="{FF2B5EF4-FFF2-40B4-BE49-F238E27FC236}">
                <a16:creationId xmlns:a16="http://schemas.microsoft.com/office/drawing/2014/main" id="{AE2669BD-A1AE-496B-8AE3-F3D642AD38C6}"/>
              </a:ext>
            </a:extLst>
          </p:cNvPr>
          <p:cNvPicPr preferRelativeResize="0"/>
          <p:nvPr/>
        </p:nvPicPr>
        <p:blipFill rotWithShape="1">
          <a:blip r:embed="rId3">
            <a:alphaModFix/>
          </a:blip>
          <a:srcRect/>
          <a:stretch/>
        </p:blipFill>
        <p:spPr>
          <a:xfrm>
            <a:off x="7505806" y="0"/>
            <a:ext cx="1638194" cy="1332769"/>
          </a:xfrm>
          <a:prstGeom prst="rect">
            <a:avLst/>
          </a:prstGeom>
          <a:noFill/>
          <a:ln>
            <a:noFill/>
          </a:ln>
        </p:spPr>
      </p:pic>
    </p:spTree>
    <p:extLst>
      <p:ext uri="{BB962C8B-B14F-4D97-AF65-F5344CB8AC3E}">
        <p14:creationId xmlns:p14="http://schemas.microsoft.com/office/powerpoint/2010/main" val="1451384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1"/>
          <p:cNvSpPr txBox="1">
            <a:spLocks noGrp="1"/>
          </p:cNvSpPr>
          <p:nvPr>
            <p:ph type="ctrTitle"/>
          </p:nvPr>
        </p:nvSpPr>
        <p:spPr>
          <a:xfrm>
            <a:off x="320700" y="2051075"/>
            <a:ext cx="8214000" cy="1207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rgbClr val="000000"/>
              </a:buClr>
              <a:buSzPts val="4000"/>
              <a:buFont typeface="Poppins ExtraBold"/>
              <a:buNone/>
            </a:pPr>
            <a:r>
              <a:rPr lang="en-US" sz="3600" b="1">
                <a:solidFill>
                  <a:schemeClr val="lt1"/>
                </a:solidFill>
                <a:latin typeface="Arial"/>
                <a:ea typeface="Arial"/>
                <a:cs typeface="Arial"/>
                <a:sym typeface="Arial"/>
              </a:rPr>
              <a:t>Behavioral Health Services Act (BHSA): A Brief Overview</a:t>
            </a:r>
            <a:endParaRPr sz="3600" b="1">
              <a:solidFill>
                <a:schemeClr val="lt1"/>
              </a:solidFill>
              <a:latin typeface="Arial"/>
              <a:ea typeface="Arial"/>
              <a:cs typeface="Arial"/>
              <a:sym typeface="Arial"/>
            </a:endParaRPr>
          </a:p>
        </p:txBody>
      </p:sp>
      <p:sp>
        <p:nvSpPr>
          <p:cNvPr id="182" name="Google Shape;182;p21"/>
          <p:cNvSpPr txBox="1">
            <a:spLocks noGrp="1"/>
          </p:cNvSpPr>
          <p:nvPr>
            <p:ph type="sldNum" idx="4294967295"/>
          </p:nvPr>
        </p:nvSpPr>
        <p:spPr>
          <a:xfrm>
            <a:off x="8594725" y="4757738"/>
            <a:ext cx="549275" cy="309562"/>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Clr>
                <a:schemeClr val="accent1"/>
              </a:buClr>
              <a:buSzPts val="1200"/>
              <a:buFont typeface="Trebuchet MS"/>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3">
          <a:extLst>
            <a:ext uri="{FF2B5EF4-FFF2-40B4-BE49-F238E27FC236}">
              <a16:creationId xmlns:a16="http://schemas.microsoft.com/office/drawing/2014/main" id="{B726AC99-6DA0-F2C5-864E-234CF2944BC5}"/>
            </a:ext>
          </a:extLst>
        </p:cNvPr>
        <p:cNvGrpSpPr/>
        <p:nvPr/>
      </p:nvGrpSpPr>
      <p:grpSpPr>
        <a:xfrm>
          <a:off x="0" y="0"/>
          <a:ext cx="0" cy="0"/>
          <a:chOff x="0" y="0"/>
          <a:chExt cx="0" cy="0"/>
        </a:xfrm>
      </p:grpSpPr>
      <p:sp>
        <p:nvSpPr>
          <p:cNvPr id="444" name="Google Shape;444;p26">
            <a:extLst>
              <a:ext uri="{FF2B5EF4-FFF2-40B4-BE49-F238E27FC236}">
                <a16:creationId xmlns:a16="http://schemas.microsoft.com/office/drawing/2014/main" id="{F802AFC7-F3C5-CC21-AFD0-84F702562C50}"/>
              </a:ext>
            </a:extLst>
          </p:cNvPr>
          <p:cNvSpPr txBox="1">
            <a:spLocks noGrp="1"/>
          </p:cNvSpPr>
          <p:nvPr>
            <p:ph type="body" idx="1"/>
          </p:nvPr>
        </p:nvSpPr>
        <p:spPr>
          <a:xfrm>
            <a:off x="330718" y="1214534"/>
            <a:ext cx="7606573" cy="3765680"/>
          </a:xfrm>
          <a:prstGeom prst="rect">
            <a:avLst/>
          </a:prstGeom>
          <a:noFill/>
          <a:ln>
            <a:noFill/>
          </a:ln>
        </p:spPr>
        <p:txBody>
          <a:bodyPr spcFirstLastPara="1" wrap="square" lIns="91425" tIns="45700" rIns="91425" bIns="45700" anchor="t" anchorCtr="0">
            <a:noAutofit/>
          </a:bodyPr>
          <a:lstStyle/>
          <a:p>
            <a:pPr marL="457200" lvl="0" indent="-320040" algn="l" rtl="0">
              <a:lnSpc>
                <a:spcPct val="100000"/>
              </a:lnSpc>
              <a:spcBef>
                <a:spcPts val="0"/>
              </a:spcBef>
              <a:spcAft>
                <a:spcPts val="0"/>
              </a:spcAft>
              <a:buSzPts val="1440"/>
              <a:buChar char="►"/>
            </a:pPr>
            <a:r>
              <a:rPr lang="en-US" sz="1400" b="1" dirty="0">
                <a:latin typeface="+mn-lt"/>
                <a:ea typeface="Arial"/>
                <a:cs typeface="Arial"/>
                <a:sym typeface="Arial"/>
              </a:rPr>
              <a:t>Full Service Partnerships (FSP): </a:t>
            </a:r>
            <a:endParaRPr sz="1400" dirty="0">
              <a:latin typeface="+mn-lt"/>
            </a:endParaRPr>
          </a:p>
          <a:p>
            <a:pPr marL="914400" lvl="1" indent="-320040" algn="l" rtl="0">
              <a:lnSpc>
                <a:spcPct val="100000"/>
              </a:lnSpc>
              <a:spcBef>
                <a:spcPts val="0"/>
              </a:spcBef>
              <a:spcAft>
                <a:spcPts val="0"/>
              </a:spcAft>
              <a:buSzPts val="1440"/>
              <a:buChar char="►"/>
            </a:pPr>
            <a:r>
              <a:rPr lang="en-US" sz="1250" dirty="0">
                <a:latin typeface="+mn-lt"/>
                <a:ea typeface="Arial"/>
                <a:cs typeface="Arial"/>
                <a:sym typeface="Arial"/>
              </a:rPr>
              <a:t>Strengthen FSP as the required high-acuity service platform.</a:t>
            </a:r>
          </a:p>
          <a:p>
            <a:pPr marL="914400" lvl="1" indent="-320040" algn="l" rtl="0">
              <a:lnSpc>
                <a:spcPct val="100000"/>
              </a:lnSpc>
              <a:spcBef>
                <a:spcPts val="0"/>
              </a:spcBef>
              <a:spcAft>
                <a:spcPts val="0"/>
              </a:spcAft>
              <a:buSzPts val="1440"/>
              <a:buChar char="►"/>
            </a:pPr>
            <a:r>
              <a:rPr lang="en-US" sz="1250" dirty="0">
                <a:latin typeface="+mn-lt"/>
                <a:ea typeface="Arial"/>
                <a:cs typeface="Arial"/>
                <a:sym typeface="Arial"/>
              </a:rPr>
              <a:t>Right-size implementation of required BHSA/BHT practices, including FSP Intensive Case Management, ACT/FACT readiness, IPS Supported Employment, High Fidelity Wraparound, and field-based engagement.</a:t>
            </a:r>
          </a:p>
          <a:p>
            <a:pPr marL="914400" lvl="1" indent="-320040" algn="l" rtl="0">
              <a:lnSpc>
                <a:spcPct val="100000"/>
              </a:lnSpc>
              <a:spcBef>
                <a:spcPts val="0"/>
              </a:spcBef>
              <a:spcAft>
                <a:spcPts val="0"/>
              </a:spcAft>
              <a:buSzPts val="1440"/>
              <a:buChar char="►"/>
            </a:pPr>
            <a:r>
              <a:rPr lang="en-US" sz="1250" dirty="0">
                <a:latin typeface="+mn-lt"/>
                <a:ea typeface="Arial"/>
                <a:cs typeface="Arial"/>
                <a:sym typeface="Arial"/>
              </a:rPr>
              <a:t>Prioritize individuals with serious behavioral health needs who are unhoused, at risk of homelessness, justice-involved, cycling through crisis or acute care, or experiencing significant functional impairment.</a:t>
            </a:r>
          </a:p>
          <a:p>
            <a:pPr marL="594360" lvl="1" indent="0" algn="l" rtl="0">
              <a:lnSpc>
                <a:spcPct val="100000"/>
              </a:lnSpc>
              <a:spcBef>
                <a:spcPts val="0"/>
              </a:spcBef>
              <a:spcAft>
                <a:spcPts val="0"/>
              </a:spcAft>
              <a:buSzPts val="1440"/>
              <a:buNone/>
            </a:pPr>
            <a:endParaRPr sz="1400" dirty="0">
              <a:latin typeface="+mn-lt"/>
            </a:endParaRPr>
          </a:p>
          <a:p>
            <a:pPr marL="457200" lvl="0" indent="-320040" algn="l" rtl="0">
              <a:lnSpc>
                <a:spcPct val="100000"/>
              </a:lnSpc>
              <a:spcBef>
                <a:spcPts val="0"/>
              </a:spcBef>
              <a:spcAft>
                <a:spcPts val="0"/>
              </a:spcAft>
              <a:buSzPts val="1440"/>
              <a:buChar char="►"/>
            </a:pPr>
            <a:r>
              <a:rPr lang="en-US" sz="1400" b="1" dirty="0">
                <a:latin typeface="+mn-lt"/>
                <a:ea typeface="Arial"/>
                <a:cs typeface="Arial"/>
                <a:sym typeface="Arial"/>
              </a:rPr>
              <a:t>Behavioral Health Services &amp; Supports (BHSS):</a:t>
            </a:r>
            <a:endParaRPr sz="1400" dirty="0">
              <a:latin typeface="+mn-lt"/>
            </a:endParaRPr>
          </a:p>
          <a:p>
            <a:pPr lvl="1">
              <a:spcBef>
                <a:spcPts val="0"/>
              </a:spcBef>
            </a:pPr>
            <a:r>
              <a:rPr lang="en-US" sz="1250" dirty="0">
                <a:latin typeface="+mn-lt"/>
              </a:rPr>
              <a:t>Prioritize Early Intervention requirements, including services for children, youth, and TAY.</a:t>
            </a:r>
          </a:p>
          <a:p>
            <a:pPr lvl="1">
              <a:spcBef>
                <a:spcPts val="0"/>
              </a:spcBef>
            </a:pPr>
            <a:r>
              <a:rPr lang="en-US" sz="1250" dirty="0">
                <a:latin typeface="+mn-lt"/>
              </a:rPr>
              <a:t>Maintain Coordinated Specialty Care for First Episode Psychosis as a required Early Intervention pathway.</a:t>
            </a:r>
          </a:p>
          <a:p>
            <a:pPr lvl="1">
              <a:spcBef>
                <a:spcPts val="0"/>
              </a:spcBef>
            </a:pPr>
            <a:r>
              <a:rPr lang="en-US" sz="1250" dirty="0">
                <a:latin typeface="+mn-lt"/>
              </a:rPr>
              <a:t>Redesign peer-based services to support required access, engagement, recovery, housing, crisis, SUD, FSP, and youth/family service pathways.</a:t>
            </a:r>
          </a:p>
          <a:p>
            <a:pPr lvl="1">
              <a:spcBef>
                <a:spcPts val="0"/>
              </a:spcBef>
            </a:pPr>
            <a:r>
              <a:rPr lang="en-US" sz="1250" dirty="0">
                <a:latin typeface="+mn-lt"/>
              </a:rPr>
              <a:t>Increase focus on Medi-Cal claiming, documentation, and payer routing to maximize Federal Financial Participation and sustain existing services.</a:t>
            </a:r>
          </a:p>
          <a:p>
            <a:pPr lvl="1">
              <a:spcBef>
                <a:spcPts val="0"/>
              </a:spcBef>
            </a:pPr>
            <a:r>
              <a:rPr lang="en-US" sz="1250" dirty="0">
                <a:latin typeface="+mn-lt"/>
              </a:rPr>
              <a:t>Evaluate optional models, including Clubhouse or other peer-based recovery models, only as future-state options after fiscal, staffing, SmartCare, contracting, and claiming readiness are confirmed.</a:t>
            </a:r>
          </a:p>
          <a:p>
            <a:pPr marL="914400" lvl="1" indent="-320040" algn="l" rtl="0">
              <a:lnSpc>
                <a:spcPct val="100000"/>
              </a:lnSpc>
              <a:spcBef>
                <a:spcPts val="0"/>
              </a:spcBef>
              <a:spcAft>
                <a:spcPts val="0"/>
              </a:spcAft>
              <a:buSzPts val="1440"/>
              <a:buChar char="►"/>
            </a:pPr>
            <a:endParaRPr lang="en-US" sz="1400" dirty="0">
              <a:latin typeface="+mn-lt"/>
              <a:ea typeface="Arial"/>
              <a:cs typeface="Arial"/>
              <a:sym typeface="Arial"/>
            </a:endParaRPr>
          </a:p>
          <a:p>
            <a:pPr marL="594360" lvl="1" indent="0" algn="l" rtl="0">
              <a:lnSpc>
                <a:spcPct val="100000"/>
              </a:lnSpc>
              <a:spcBef>
                <a:spcPts val="0"/>
              </a:spcBef>
              <a:spcAft>
                <a:spcPts val="0"/>
              </a:spcAft>
              <a:buSzPts val="1440"/>
              <a:buNone/>
            </a:pPr>
            <a:endParaRPr sz="1400" dirty="0">
              <a:latin typeface="+mn-lt"/>
            </a:endParaRPr>
          </a:p>
        </p:txBody>
      </p:sp>
      <p:sp>
        <p:nvSpPr>
          <p:cNvPr id="445" name="Google Shape;445;p26">
            <a:extLst>
              <a:ext uri="{FF2B5EF4-FFF2-40B4-BE49-F238E27FC236}">
                <a16:creationId xmlns:a16="http://schemas.microsoft.com/office/drawing/2014/main" id="{01C05B87-E080-7EE7-598D-DAEFCC474A40}"/>
              </a:ext>
            </a:extLst>
          </p:cNvPr>
          <p:cNvSpPr txBox="1">
            <a:spLocks noGrp="1"/>
          </p:cNvSpPr>
          <p:nvPr>
            <p:ph type="title"/>
          </p:nvPr>
        </p:nvSpPr>
        <p:spPr>
          <a:xfrm>
            <a:off x="153438" y="223934"/>
            <a:ext cx="7012472" cy="990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700"/>
              <a:buNone/>
            </a:pPr>
            <a:r>
              <a:rPr lang="en-US" sz="2600" dirty="0">
                <a:latin typeface="Arial"/>
                <a:ea typeface="Arial"/>
                <a:cs typeface="Arial"/>
                <a:sym typeface="Arial"/>
              </a:rPr>
              <a:t>LCBHS Strategies to Accommodate Funding Shifts &amp; Support Community Need</a:t>
            </a:r>
            <a:endParaRPr sz="2600" dirty="0">
              <a:latin typeface="Arial"/>
              <a:ea typeface="Arial"/>
              <a:cs typeface="Arial"/>
              <a:sym typeface="Arial"/>
            </a:endParaRPr>
          </a:p>
        </p:txBody>
      </p:sp>
    </p:spTree>
    <p:extLst>
      <p:ext uri="{BB962C8B-B14F-4D97-AF65-F5344CB8AC3E}">
        <p14:creationId xmlns:p14="http://schemas.microsoft.com/office/powerpoint/2010/main" val="3012704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26"/>
          <p:cNvSpPr txBox="1">
            <a:spLocks noGrp="1"/>
          </p:cNvSpPr>
          <p:nvPr>
            <p:ph type="body" idx="1"/>
          </p:nvPr>
        </p:nvSpPr>
        <p:spPr>
          <a:xfrm>
            <a:off x="330719" y="1214534"/>
            <a:ext cx="7012472" cy="3765680"/>
          </a:xfrm>
          <a:prstGeom prst="rect">
            <a:avLst/>
          </a:prstGeom>
          <a:noFill/>
          <a:ln>
            <a:noFill/>
          </a:ln>
        </p:spPr>
        <p:txBody>
          <a:bodyPr spcFirstLastPara="1" wrap="square" lIns="91425" tIns="45700" rIns="91425" bIns="45700" anchor="t" anchorCtr="0">
            <a:noAutofit/>
          </a:bodyPr>
          <a:lstStyle/>
          <a:p>
            <a:pPr marL="594360" lvl="1" indent="0" algn="l" rtl="0">
              <a:lnSpc>
                <a:spcPct val="100000"/>
              </a:lnSpc>
              <a:spcBef>
                <a:spcPts val="0"/>
              </a:spcBef>
              <a:spcAft>
                <a:spcPts val="0"/>
              </a:spcAft>
              <a:buSzPts val="1440"/>
              <a:buNone/>
            </a:pPr>
            <a:endParaRPr sz="1400" dirty="0">
              <a:latin typeface="+mn-lt"/>
            </a:endParaRPr>
          </a:p>
          <a:p>
            <a:pPr marL="457200" lvl="0" indent="-320040" algn="l" rtl="0">
              <a:lnSpc>
                <a:spcPct val="100000"/>
              </a:lnSpc>
              <a:spcBef>
                <a:spcPts val="0"/>
              </a:spcBef>
              <a:spcAft>
                <a:spcPts val="0"/>
              </a:spcAft>
              <a:buSzPts val="1440"/>
              <a:buChar char="►"/>
            </a:pPr>
            <a:r>
              <a:rPr lang="en-US" sz="1400" b="1" dirty="0">
                <a:latin typeface="+mn-lt"/>
                <a:ea typeface="Arial"/>
                <a:cs typeface="Arial"/>
                <a:sym typeface="Arial"/>
              </a:rPr>
              <a:t>Housing:</a:t>
            </a:r>
            <a:endParaRPr sz="1400" dirty="0">
              <a:latin typeface="+mn-lt"/>
            </a:endParaRPr>
          </a:p>
          <a:p>
            <a:pPr lvl="1">
              <a:spcBef>
                <a:spcPts val="0"/>
              </a:spcBef>
            </a:pPr>
            <a:r>
              <a:rPr lang="en-US" sz="1250" dirty="0"/>
              <a:t>Maintain required BHSA Housing Interventions investment.</a:t>
            </a:r>
          </a:p>
          <a:p>
            <a:pPr lvl="1">
              <a:spcBef>
                <a:spcPts val="0"/>
              </a:spcBef>
            </a:pPr>
            <a:r>
              <a:rPr lang="en-US" sz="1250" dirty="0"/>
              <a:t>Strengthen coordination with the Lake County Continuum of Care, Coordinated Entry, HMIS, Partnership HealthPlan, ECM, Community Supports, and Transitional Rent.</a:t>
            </a:r>
          </a:p>
          <a:p>
            <a:pPr lvl="1">
              <a:spcBef>
                <a:spcPts val="0"/>
              </a:spcBef>
            </a:pPr>
            <a:r>
              <a:rPr lang="en-US" sz="1250" dirty="0"/>
              <a:t>Prioritize housing supports for individuals with serious mental illness and/or substance use disorder who are chronically homeless, experiencing homelessness, or at risk of homelessness.</a:t>
            </a:r>
          </a:p>
          <a:p>
            <a:pPr marL="594360" lvl="1" indent="0" algn="l" rtl="0">
              <a:lnSpc>
                <a:spcPct val="100000"/>
              </a:lnSpc>
              <a:spcBef>
                <a:spcPts val="0"/>
              </a:spcBef>
              <a:spcAft>
                <a:spcPts val="0"/>
              </a:spcAft>
              <a:buSzPts val="1440"/>
              <a:buNone/>
            </a:pPr>
            <a:endParaRPr sz="1400" dirty="0">
              <a:latin typeface="+mn-lt"/>
              <a:ea typeface="Arial"/>
              <a:cs typeface="Arial"/>
              <a:sym typeface="Arial"/>
            </a:endParaRPr>
          </a:p>
          <a:p>
            <a:pPr marL="61913" lvl="1" indent="0">
              <a:spcBef>
                <a:spcPts val="0"/>
              </a:spcBef>
              <a:buNone/>
            </a:pPr>
            <a:r>
              <a:rPr lang="en-US" sz="1400" b="1" i="1" dirty="0">
                <a:latin typeface="+mn-lt"/>
                <a:ea typeface="Arial"/>
                <a:cs typeface="Arial"/>
                <a:sym typeface="Arial"/>
              </a:rPr>
              <a:t>Overarching Strategy</a:t>
            </a:r>
          </a:p>
          <a:p>
            <a:pPr marL="61913" lvl="1" indent="0">
              <a:spcBef>
                <a:spcPts val="0"/>
              </a:spcBef>
              <a:buNone/>
            </a:pPr>
            <a:r>
              <a:rPr lang="en-US" sz="1400" dirty="0">
                <a:latin typeface="+mn-lt"/>
              </a:rPr>
              <a:t>LCBHS will focus BHSA implementation on required services, sustainable funding, Medi-Cal revenue maximization, and partnerships that help preserve access while avoiding overcommitment to optional programs that are not currently required or fiscally sustainable.</a:t>
            </a:r>
          </a:p>
          <a:p>
            <a:pPr marL="61913" lvl="1" indent="0" algn="l" rtl="0">
              <a:lnSpc>
                <a:spcPct val="100000"/>
              </a:lnSpc>
              <a:spcBef>
                <a:spcPts val="0"/>
              </a:spcBef>
              <a:spcAft>
                <a:spcPts val="0"/>
              </a:spcAft>
              <a:buSzPts val="1440"/>
              <a:buNone/>
            </a:pPr>
            <a:endParaRPr sz="1400" dirty="0">
              <a:latin typeface="+mn-lt"/>
            </a:endParaRPr>
          </a:p>
        </p:txBody>
      </p:sp>
      <p:sp>
        <p:nvSpPr>
          <p:cNvPr id="445" name="Google Shape;445;p26"/>
          <p:cNvSpPr txBox="1">
            <a:spLocks noGrp="1"/>
          </p:cNvSpPr>
          <p:nvPr>
            <p:ph type="title"/>
          </p:nvPr>
        </p:nvSpPr>
        <p:spPr>
          <a:xfrm>
            <a:off x="153438" y="223934"/>
            <a:ext cx="7012472" cy="990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700"/>
              <a:buNone/>
            </a:pPr>
            <a:r>
              <a:rPr lang="en-US" sz="2600" dirty="0">
                <a:latin typeface="Arial"/>
                <a:ea typeface="Arial"/>
                <a:cs typeface="Arial"/>
                <a:sym typeface="Arial"/>
              </a:rPr>
              <a:t>LCBHS Strategies to Accommodate Funding Shifts &amp; Support Community Need</a:t>
            </a:r>
            <a:endParaRPr sz="2600" dirty="0">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9" name="Google Shape;459;p58"/>
          <p:cNvSpPr txBox="1">
            <a:spLocks noGrp="1"/>
          </p:cNvSpPr>
          <p:nvPr>
            <p:ph type="title"/>
          </p:nvPr>
        </p:nvSpPr>
        <p:spPr>
          <a:xfrm>
            <a:off x="166200" y="0"/>
            <a:ext cx="7660800" cy="564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3000"/>
              <a:buFont typeface="Poppins ExtraBold"/>
              <a:buNone/>
            </a:pPr>
            <a:r>
              <a:rPr lang="en-US" sz="2400" dirty="0">
                <a:latin typeface="Arial"/>
                <a:ea typeface="Arial"/>
                <a:cs typeface="Arial"/>
                <a:sym typeface="Arial"/>
              </a:rPr>
              <a:t>Other LCBHS Strategies to Address Community Needs</a:t>
            </a:r>
            <a:endParaRPr sz="2400" dirty="0">
              <a:latin typeface="Arial"/>
              <a:ea typeface="Arial"/>
              <a:cs typeface="Arial"/>
              <a:sym typeface="Arial"/>
            </a:endParaRPr>
          </a:p>
        </p:txBody>
      </p:sp>
      <p:graphicFrame>
        <p:nvGraphicFramePr>
          <p:cNvPr id="457" name="Google Shape;457;p58"/>
          <p:cNvGraphicFramePr/>
          <p:nvPr>
            <p:extLst>
              <p:ext uri="{D42A27DB-BD31-4B8C-83A1-F6EECF244321}">
                <p14:modId xmlns:p14="http://schemas.microsoft.com/office/powerpoint/2010/main" val="3266282687"/>
              </p:ext>
            </p:extLst>
          </p:nvPr>
        </p:nvGraphicFramePr>
        <p:xfrm>
          <a:off x="34500" y="480528"/>
          <a:ext cx="8943300" cy="4377825"/>
        </p:xfrm>
        <a:graphic>
          <a:graphicData uri="http://schemas.openxmlformats.org/drawingml/2006/table">
            <a:tbl>
              <a:tblPr>
                <a:noFill/>
                <a:tableStyleId>{7248FD12-2330-4039-919D-F8C07B83200B}</a:tableStyleId>
              </a:tblPr>
              <a:tblGrid>
                <a:gridCol w="2294575">
                  <a:extLst>
                    <a:ext uri="{9D8B030D-6E8A-4147-A177-3AD203B41FA5}">
                      <a16:colId xmlns:a16="http://schemas.microsoft.com/office/drawing/2014/main" val="20000"/>
                    </a:ext>
                  </a:extLst>
                </a:gridCol>
                <a:gridCol w="2294575">
                  <a:extLst>
                    <a:ext uri="{9D8B030D-6E8A-4147-A177-3AD203B41FA5}">
                      <a16:colId xmlns:a16="http://schemas.microsoft.com/office/drawing/2014/main" val="20001"/>
                    </a:ext>
                  </a:extLst>
                </a:gridCol>
                <a:gridCol w="2294575">
                  <a:extLst>
                    <a:ext uri="{9D8B030D-6E8A-4147-A177-3AD203B41FA5}">
                      <a16:colId xmlns:a16="http://schemas.microsoft.com/office/drawing/2014/main" val="20002"/>
                    </a:ext>
                  </a:extLst>
                </a:gridCol>
                <a:gridCol w="2059575">
                  <a:extLst>
                    <a:ext uri="{9D8B030D-6E8A-4147-A177-3AD203B41FA5}">
                      <a16:colId xmlns:a16="http://schemas.microsoft.com/office/drawing/2014/main" val="20003"/>
                    </a:ext>
                  </a:extLst>
                </a:gridCol>
              </a:tblGrid>
              <a:tr h="655550">
                <a:tc>
                  <a:txBody>
                    <a:bodyPr/>
                    <a:lstStyle/>
                    <a:p>
                      <a:pPr marL="0" marR="0" lvl="0" indent="0" algn="ctr" rtl="0">
                        <a:lnSpc>
                          <a:spcPct val="90000"/>
                        </a:lnSpc>
                        <a:spcBef>
                          <a:spcPts val="0"/>
                        </a:spcBef>
                        <a:spcAft>
                          <a:spcPts val="0"/>
                        </a:spcAft>
                        <a:buClr>
                          <a:srgbClr val="000000"/>
                        </a:buClr>
                        <a:buSzPts val="1200"/>
                        <a:buFont typeface="Arial"/>
                        <a:buNone/>
                      </a:pPr>
                      <a:r>
                        <a:rPr lang="en-US" sz="1200" b="1" u="none" strike="noStrike" cap="none" dirty="0">
                          <a:solidFill>
                            <a:srgbClr val="FFFFFF"/>
                          </a:solidFill>
                          <a:latin typeface="Arial"/>
                          <a:ea typeface="Arial"/>
                          <a:cs typeface="Arial"/>
                          <a:sym typeface="Arial"/>
                        </a:rPr>
                        <a:t>Access, Outreach, and Awareness</a:t>
                      </a:r>
                      <a:endParaRPr sz="1200" b="1" u="none" strike="noStrike" cap="none" dirty="0">
                        <a:solidFill>
                          <a:srgbClr val="FFFFFF"/>
                        </a:solidFill>
                        <a:latin typeface="Arial"/>
                        <a:ea typeface="Arial"/>
                        <a:cs typeface="Arial"/>
                        <a:sym typeface="Arial"/>
                      </a:endParaRPr>
                    </a:p>
                  </a:txBody>
                  <a:tcPr marL="91450" marR="91450" marT="91450" marB="91450" anchor="ctr">
                    <a:lnL w="74075" cap="flat" cmpd="sng">
                      <a:solidFill>
                        <a:srgbClr val="FFFFFF"/>
                      </a:solidFill>
                      <a:prstDash val="solid"/>
                      <a:round/>
                      <a:headEnd type="none" w="sm" len="sm"/>
                      <a:tailEnd type="none" w="sm" len="sm"/>
                    </a:lnL>
                    <a:lnR w="74075" cap="flat" cmpd="sng">
                      <a:solidFill>
                        <a:srgbClr val="FFFFFF"/>
                      </a:solidFill>
                      <a:prstDash val="solid"/>
                      <a:round/>
                      <a:headEnd type="none" w="sm" len="sm"/>
                      <a:tailEnd type="none" w="sm" len="sm"/>
                    </a:lnR>
                    <a:lnT w="74075" cap="flat" cmpd="sng">
                      <a:solidFill>
                        <a:srgbClr val="FFFFFF"/>
                      </a:solidFill>
                      <a:prstDash val="solid"/>
                      <a:round/>
                      <a:headEnd type="none" w="sm" len="sm"/>
                      <a:tailEnd type="none" w="sm" len="sm"/>
                    </a:lnT>
                    <a:lnB w="74075" cap="flat" cmpd="sng">
                      <a:solidFill>
                        <a:srgbClr val="FFFFFF"/>
                      </a:solidFill>
                      <a:prstDash val="solid"/>
                      <a:round/>
                      <a:headEnd type="none" w="sm" len="sm"/>
                      <a:tailEnd type="none" w="sm" len="sm"/>
                    </a:lnB>
                    <a:solidFill>
                      <a:srgbClr val="3F7818"/>
                    </a:solidFill>
                  </a:tcPr>
                </a:tc>
                <a:tc>
                  <a:txBody>
                    <a:bodyPr/>
                    <a:lstStyle/>
                    <a:p>
                      <a:pPr marL="0" marR="0" lvl="0" indent="0" algn="ctr" rtl="0">
                        <a:lnSpc>
                          <a:spcPct val="90000"/>
                        </a:lnSpc>
                        <a:spcBef>
                          <a:spcPts val="0"/>
                        </a:spcBef>
                        <a:spcAft>
                          <a:spcPts val="0"/>
                        </a:spcAft>
                        <a:buClr>
                          <a:srgbClr val="000000"/>
                        </a:buClr>
                        <a:buSzPts val="1200"/>
                        <a:buFont typeface="Arial"/>
                        <a:buNone/>
                      </a:pPr>
                      <a:r>
                        <a:rPr lang="en-US" sz="1200" b="1" u="none" strike="noStrike" cap="none" dirty="0">
                          <a:solidFill>
                            <a:srgbClr val="FFFFFF"/>
                          </a:solidFill>
                          <a:latin typeface="Arial"/>
                          <a:ea typeface="Arial"/>
                          <a:cs typeface="Arial"/>
                          <a:sym typeface="Arial"/>
                        </a:rPr>
                        <a:t>Coordination and Partnerships</a:t>
                      </a:r>
                      <a:endParaRPr sz="1200" b="1" u="none" strike="noStrike" cap="none" dirty="0">
                        <a:solidFill>
                          <a:srgbClr val="FFFFFF"/>
                        </a:solidFill>
                        <a:latin typeface="Arial"/>
                        <a:ea typeface="Arial"/>
                        <a:cs typeface="Arial"/>
                        <a:sym typeface="Arial"/>
                      </a:endParaRPr>
                    </a:p>
                  </a:txBody>
                  <a:tcPr marL="91450" marR="91450" marT="91450" marB="91450" anchor="ctr">
                    <a:lnL w="74075" cap="flat" cmpd="sng">
                      <a:solidFill>
                        <a:srgbClr val="FFFFFF"/>
                      </a:solidFill>
                      <a:prstDash val="solid"/>
                      <a:round/>
                      <a:headEnd type="none" w="sm" len="sm"/>
                      <a:tailEnd type="none" w="sm" len="sm"/>
                    </a:lnL>
                    <a:lnR w="74075" cap="flat" cmpd="sng">
                      <a:solidFill>
                        <a:srgbClr val="FFFFFF"/>
                      </a:solidFill>
                      <a:prstDash val="solid"/>
                      <a:round/>
                      <a:headEnd type="none" w="sm" len="sm"/>
                      <a:tailEnd type="none" w="sm" len="sm"/>
                    </a:lnR>
                    <a:lnT w="74075" cap="flat" cmpd="sng">
                      <a:solidFill>
                        <a:srgbClr val="FFFFFF"/>
                      </a:solidFill>
                      <a:prstDash val="solid"/>
                      <a:round/>
                      <a:headEnd type="none" w="sm" len="sm"/>
                      <a:tailEnd type="none" w="sm" len="sm"/>
                    </a:lnT>
                    <a:lnB w="74075" cap="flat" cmpd="sng">
                      <a:solidFill>
                        <a:srgbClr val="FFFFFF"/>
                      </a:solidFill>
                      <a:prstDash val="solid"/>
                      <a:round/>
                      <a:headEnd type="none" w="sm" len="sm"/>
                      <a:tailEnd type="none" w="sm" len="sm"/>
                    </a:lnB>
                    <a:solidFill>
                      <a:srgbClr val="3F7818"/>
                    </a:solidFill>
                  </a:tcPr>
                </a:tc>
                <a:tc>
                  <a:txBody>
                    <a:bodyPr/>
                    <a:lstStyle/>
                    <a:p>
                      <a:pPr marL="0" marR="0" lvl="0" indent="0" algn="ctr" rtl="0">
                        <a:lnSpc>
                          <a:spcPct val="90000"/>
                        </a:lnSpc>
                        <a:spcBef>
                          <a:spcPts val="0"/>
                        </a:spcBef>
                        <a:spcAft>
                          <a:spcPts val="0"/>
                        </a:spcAft>
                        <a:buClr>
                          <a:srgbClr val="000000"/>
                        </a:buClr>
                        <a:buSzPts val="1200"/>
                        <a:buFont typeface="Arial"/>
                        <a:buNone/>
                      </a:pPr>
                      <a:r>
                        <a:rPr lang="en-US" sz="1200" b="1" u="none" strike="noStrike" cap="none" dirty="0">
                          <a:solidFill>
                            <a:srgbClr val="FFFFFF"/>
                          </a:solidFill>
                          <a:latin typeface="Arial"/>
                          <a:ea typeface="Arial"/>
                          <a:cs typeface="Arial"/>
                          <a:sym typeface="Arial"/>
                        </a:rPr>
                        <a:t>Specific Populations</a:t>
                      </a:r>
                      <a:endParaRPr sz="1200" b="1" u="none" strike="noStrike" cap="none" dirty="0">
                        <a:solidFill>
                          <a:srgbClr val="FFFFFF"/>
                        </a:solidFill>
                        <a:latin typeface="Arial"/>
                        <a:ea typeface="Arial"/>
                        <a:cs typeface="Arial"/>
                        <a:sym typeface="Arial"/>
                      </a:endParaRPr>
                    </a:p>
                  </a:txBody>
                  <a:tcPr marL="91450" marR="91450" marT="91450" marB="91450" anchor="ctr">
                    <a:lnL w="74075" cap="flat" cmpd="sng">
                      <a:solidFill>
                        <a:srgbClr val="FFFFFF"/>
                      </a:solidFill>
                      <a:prstDash val="solid"/>
                      <a:round/>
                      <a:headEnd type="none" w="sm" len="sm"/>
                      <a:tailEnd type="none" w="sm" len="sm"/>
                    </a:lnL>
                    <a:lnR w="74075" cap="flat" cmpd="sng">
                      <a:solidFill>
                        <a:srgbClr val="FFFFFF"/>
                      </a:solidFill>
                      <a:prstDash val="solid"/>
                      <a:round/>
                      <a:headEnd type="none" w="sm" len="sm"/>
                      <a:tailEnd type="none" w="sm" len="sm"/>
                    </a:lnR>
                    <a:lnT w="74075" cap="flat" cmpd="sng">
                      <a:solidFill>
                        <a:srgbClr val="FFFFFF"/>
                      </a:solidFill>
                      <a:prstDash val="solid"/>
                      <a:round/>
                      <a:headEnd type="none" w="sm" len="sm"/>
                      <a:tailEnd type="none" w="sm" len="sm"/>
                    </a:lnT>
                    <a:lnB w="74075" cap="flat" cmpd="sng">
                      <a:solidFill>
                        <a:srgbClr val="FFFFFF"/>
                      </a:solidFill>
                      <a:prstDash val="solid"/>
                      <a:round/>
                      <a:headEnd type="none" w="sm" len="sm"/>
                      <a:tailEnd type="none" w="sm" len="sm"/>
                    </a:lnB>
                    <a:solidFill>
                      <a:srgbClr val="3F7818"/>
                    </a:solidFill>
                  </a:tcPr>
                </a:tc>
                <a:tc>
                  <a:txBody>
                    <a:bodyPr/>
                    <a:lstStyle/>
                    <a:p>
                      <a:pPr marL="0" marR="0" lvl="0" indent="0" algn="ctr" rtl="0">
                        <a:lnSpc>
                          <a:spcPct val="90000"/>
                        </a:lnSpc>
                        <a:spcBef>
                          <a:spcPts val="0"/>
                        </a:spcBef>
                        <a:spcAft>
                          <a:spcPts val="0"/>
                        </a:spcAft>
                        <a:buClr>
                          <a:srgbClr val="000000"/>
                        </a:buClr>
                        <a:buSzPts val="1200"/>
                        <a:buFont typeface="Arial"/>
                        <a:buNone/>
                      </a:pPr>
                      <a:r>
                        <a:rPr lang="en-US" sz="1200" b="1" u="none" strike="noStrike" cap="none" dirty="0">
                          <a:solidFill>
                            <a:srgbClr val="FFFFFF"/>
                          </a:solidFill>
                          <a:latin typeface="Arial"/>
                          <a:ea typeface="Arial"/>
                          <a:cs typeface="Arial"/>
                          <a:sym typeface="Arial"/>
                        </a:rPr>
                        <a:t>Workforce, Technology, and Infrastructure</a:t>
                      </a:r>
                      <a:endParaRPr sz="1200" b="1" u="none" strike="noStrike" cap="none" dirty="0">
                        <a:solidFill>
                          <a:srgbClr val="FFFFFF"/>
                        </a:solidFill>
                        <a:latin typeface="Arial"/>
                        <a:ea typeface="Arial"/>
                        <a:cs typeface="Arial"/>
                        <a:sym typeface="Arial"/>
                      </a:endParaRPr>
                    </a:p>
                  </a:txBody>
                  <a:tcPr marL="91450" marR="91450" marT="91450" marB="91450" anchor="ctr">
                    <a:lnL w="74075" cap="flat" cmpd="sng">
                      <a:solidFill>
                        <a:srgbClr val="FFFFFF"/>
                      </a:solidFill>
                      <a:prstDash val="solid"/>
                      <a:round/>
                      <a:headEnd type="none" w="sm" len="sm"/>
                      <a:tailEnd type="none" w="sm" len="sm"/>
                    </a:lnL>
                    <a:lnR w="74075" cap="flat" cmpd="sng">
                      <a:solidFill>
                        <a:srgbClr val="FFFFFF"/>
                      </a:solidFill>
                      <a:prstDash val="solid"/>
                      <a:round/>
                      <a:headEnd type="none" w="sm" len="sm"/>
                      <a:tailEnd type="none" w="sm" len="sm"/>
                    </a:lnR>
                    <a:lnT w="74075" cap="flat" cmpd="sng">
                      <a:solidFill>
                        <a:srgbClr val="FFFFFF"/>
                      </a:solidFill>
                      <a:prstDash val="solid"/>
                      <a:round/>
                      <a:headEnd type="none" w="sm" len="sm"/>
                      <a:tailEnd type="none" w="sm" len="sm"/>
                    </a:lnT>
                    <a:lnB w="74075" cap="flat" cmpd="sng">
                      <a:solidFill>
                        <a:srgbClr val="FFFFFF"/>
                      </a:solidFill>
                      <a:prstDash val="solid"/>
                      <a:round/>
                      <a:headEnd type="none" w="sm" len="sm"/>
                      <a:tailEnd type="none" w="sm" len="sm"/>
                    </a:lnB>
                    <a:solidFill>
                      <a:srgbClr val="3F7818"/>
                    </a:solidFill>
                  </a:tcPr>
                </a:tc>
                <a:extLst>
                  <a:ext uri="{0D108BD9-81ED-4DB2-BD59-A6C34878D82A}">
                    <a16:rowId xmlns:a16="http://schemas.microsoft.com/office/drawing/2014/main" val="10000"/>
                  </a:ext>
                </a:extLst>
              </a:tr>
              <a:tr h="3722275">
                <a:tc>
                  <a:txBody>
                    <a:bodyPr/>
                    <a:lstStyle/>
                    <a:p>
                      <a:pPr marL="119062" marR="0" lvl="0" indent="-66675" algn="l" rtl="0">
                        <a:lnSpc>
                          <a:spcPct val="90000"/>
                        </a:lnSpc>
                        <a:spcBef>
                          <a:spcPts val="0"/>
                        </a:spcBef>
                        <a:spcAft>
                          <a:spcPts val="0"/>
                        </a:spcAft>
                        <a:buClr>
                          <a:schemeClr val="dk1"/>
                        </a:buClr>
                        <a:buSzPts val="1050"/>
                        <a:buFont typeface="Poppins"/>
                        <a:buChar char="•"/>
                      </a:pPr>
                      <a:r>
                        <a:rPr lang="en-US" sz="1050" b="0" i="0" u="none" strike="noStrike" cap="none" dirty="0">
                          <a:solidFill>
                            <a:schemeClr val="dk1"/>
                          </a:solidFill>
                          <a:latin typeface="Arial"/>
                          <a:ea typeface="Arial"/>
                          <a:cs typeface="Arial"/>
                          <a:sym typeface="Arial"/>
                        </a:rPr>
                        <a:t>Continue refining Access workflows, closed-loop referrals, and </a:t>
                      </a:r>
                      <a:r>
                        <a:rPr lang="en-US" sz="1050" b="1" i="0" u="none" strike="noStrike" cap="none" dirty="0">
                          <a:solidFill>
                            <a:schemeClr val="dk1"/>
                          </a:solidFill>
                          <a:latin typeface="Arial"/>
                          <a:ea typeface="Arial"/>
                          <a:cs typeface="Arial"/>
                          <a:sym typeface="Arial"/>
                        </a:rPr>
                        <a:t>timely connection to services</a:t>
                      </a:r>
                      <a:r>
                        <a:rPr lang="en-US" sz="1050" b="0" i="0" u="none" strike="noStrike" cap="none" dirty="0">
                          <a:solidFill>
                            <a:schemeClr val="dk1"/>
                          </a:solidFill>
                          <a:latin typeface="Arial"/>
                          <a:ea typeface="Arial"/>
                          <a:cs typeface="Arial"/>
                          <a:sym typeface="Arial"/>
                        </a:rPr>
                        <a:t>.</a:t>
                      </a:r>
                      <a:br>
                        <a:rPr lang="en-US" sz="1050" b="0" i="0" u="none" strike="noStrike" cap="none" dirty="0">
                          <a:solidFill>
                            <a:schemeClr val="dk1"/>
                          </a:solidFill>
                          <a:latin typeface="Arial"/>
                          <a:ea typeface="Arial"/>
                          <a:cs typeface="Arial"/>
                          <a:sym typeface="Arial"/>
                        </a:rPr>
                      </a:br>
                      <a:endParaRPr lang="en-US" sz="1050" b="0" i="0" u="none" strike="noStrike" cap="none" dirty="0">
                        <a:solidFill>
                          <a:schemeClr val="dk1"/>
                        </a:solidFill>
                        <a:latin typeface="Arial"/>
                        <a:ea typeface="Arial"/>
                        <a:cs typeface="Arial"/>
                        <a:sym typeface="Arial"/>
                      </a:endParaRPr>
                    </a:p>
                    <a:p>
                      <a:pPr marL="119062" marR="0" lvl="0" indent="-66675" algn="l" rtl="0">
                        <a:lnSpc>
                          <a:spcPct val="90000"/>
                        </a:lnSpc>
                        <a:spcBef>
                          <a:spcPts val="0"/>
                        </a:spcBef>
                        <a:spcAft>
                          <a:spcPts val="0"/>
                        </a:spcAft>
                        <a:buClr>
                          <a:schemeClr val="dk1"/>
                        </a:buClr>
                        <a:buSzPts val="1050"/>
                        <a:buFont typeface="Poppins"/>
                        <a:buChar char="•"/>
                      </a:pPr>
                      <a:r>
                        <a:rPr lang="en-US" sz="1050" b="0" i="0" u="none" strike="noStrike" cap="none" dirty="0">
                          <a:solidFill>
                            <a:schemeClr val="dk1"/>
                          </a:solidFill>
                          <a:latin typeface="Arial"/>
                          <a:ea typeface="Arial"/>
                          <a:cs typeface="Arial"/>
                          <a:sym typeface="Arial"/>
                        </a:rPr>
                        <a:t>Continue supporting </a:t>
                      </a:r>
                      <a:r>
                        <a:rPr lang="en-US" sz="1050" b="1" i="0" u="none" strike="noStrike" cap="none" dirty="0">
                          <a:solidFill>
                            <a:schemeClr val="dk1"/>
                          </a:solidFill>
                          <a:latin typeface="Arial"/>
                          <a:ea typeface="Arial"/>
                          <a:cs typeface="Arial"/>
                          <a:sym typeface="Arial"/>
                        </a:rPr>
                        <a:t>Mobile Crisis services</a:t>
                      </a:r>
                      <a:r>
                        <a:rPr lang="en-US" sz="1050" b="0" i="0" u="none" strike="noStrike" cap="none" dirty="0">
                          <a:solidFill>
                            <a:schemeClr val="dk1"/>
                          </a:solidFill>
                          <a:latin typeface="Arial"/>
                          <a:ea typeface="Arial"/>
                          <a:cs typeface="Arial"/>
                          <a:sym typeface="Arial"/>
                        </a:rPr>
                        <a:t> and post-crisis linkages.</a:t>
                      </a:r>
                      <a:br>
                        <a:rPr lang="en-US" sz="1050" b="0" i="0" u="none" strike="noStrike" cap="none" dirty="0">
                          <a:solidFill>
                            <a:schemeClr val="dk1"/>
                          </a:solidFill>
                          <a:latin typeface="Arial"/>
                          <a:ea typeface="Arial"/>
                          <a:cs typeface="Arial"/>
                          <a:sym typeface="Arial"/>
                        </a:rPr>
                      </a:br>
                      <a:endParaRPr lang="en-US" sz="1050" b="0" i="0" u="none" strike="noStrike" cap="none" dirty="0">
                        <a:solidFill>
                          <a:schemeClr val="dk1"/>
                        </a:solidFill>
                        <a:latin typeface="Arial"/>
                        <a:ea typeface="Arial"/>
                        <a:cs typeface="Arial"/>
                        <a:sym typeface="Arial"/>
                      </a:endParaRPr>
                    </a:p>
                    <a:p>
                      <a:pPr marL="119062" marR="0" lvl="0" indent="-66675" algn="l" rtl="0">
                        <a:lnSpc>
                          <a:spcPct val="90000"/>
                        </a:lnSpc>
                        <a:spcBef>
                          <a:spcPts val="0"/>
                        </a:spcBef>
                        <a:spcAft>
                          <a:spcPts val="0"/>
                        </a:spcAft>
                        <a:buClr>
                          <a:schemeClr val="dk1"/>
                        </a:buClr>
                        <a:buSzPts val="1050"/>
                        <a:buFont typeface="Poppins"/>
                        <a:buChar char="•"/>
                      </a:pPr>
                      <a:r>
                        <a:rPr lang="en-US" sz="1050" b="1" i="0" u="none" strike="noStrike" cap="none" dirty="0">
                          <a:solidFill>
                            <a:schemeClr val="dk1"/>
                          </a:solidFill>
                          <a:latin typeface="Arial"/>
                          <a:ea typeface="Arial"/>
                          <a:cs typeface="Arial"/>
                          <a:sym typeface="Arial"/>
                        </a:rPr>
                        <a:t>Focus outreach </a:t>
                      </a:r>
                      <a:r>
                        <a:rPr lang="en-US" sz="1050" b="0" i="0" u="none" strike="noStrike" cap="none" dirty="0">
                          <a:solidFill>
                            <a:schemeClr val="dk1"/>
                          </a:solidFill>
                          <a:latin typeface="Arial"/>
                          <a:ea typeface="Arial"/>
                          <a:cs typeface="Arial"/>
                          <a:sym typeface="Arial"/>
                        </a:rPr>
                        <a:t>on access, early intervention, suicide prevention education, housing engagement, and connection to medically-necessary care.</a:t>
                      </a:r>
                      <a:br>
                        <a:rPr lang="en-US" sz="1050" b="0" i="0" u="none" strike="noStrike" cap="none" dirty="0">
                          <a:solidFill>
                            <a:schemeClr val="dk1"/>
                          </a:solidFill>
                          <a:latin typeface="Arial"/>
                          <a:ea typeface="Arial"/>
                          <a:cs typeface="Arial"/>
                          <a:sym typeface="Arial"/>
                        </a:rPr>
                      </a:br>
                      <a:endParaRPr lang="en-US" sz="1050" b="0" i="0" u="none" strike="noStrike" cap="none" dirty="0">
                        <a:solidFill>
                          <a:schemeClr val="dk1"/>
                        </a:solidFill>
                        <a:latin typeface="Arial"/>
                        <a:ea typeface="Arial"/>
                        <a:cs typeface="Arial"/>
                        <a:sym typeface="Arial"/>
                      </a:endParaRPr>
                    </a:p>
                    <a:p>
                      <a:pPr marL="119062" marR="0" lvl="0" indent="-66675" algn="l" rtl="0">
                        <a:lnSpc>
                          <a:spcPct val="90000"/>
                        </a:lnSpc>
                        <a:spcBef>
                          <a:spcPts val="0"/>
                        </a:spcBef>
                        <a:spcAft>
                          <a:spcPts val="0"/>
                        </a:spcAft>
                        <a:buClr>
                          <a:schemeClr val="dk1"/>
                        </a:buClr>
                        <a:buSzPts val="1050"/>
                        <a:buFont typeface="Poppins"/>
                        <a:buChar char="•"/>
                      </a:pPr>
                      <a:r>
                        <a:rPr lang="en-US" sz="1050" b="1" i="0" u="none" strike="noStrike" cap="none" dirty="0">
                          <a:solidFill>
                            <a:schemeClr val="dk1"/>
                          </a:solidFill>
                          <a:latin typeface="Arial"/>
                          <a:ea typeface="Arial"/>
                          <a:cs typeface="Arial"/>
                          <a:sym typeface="Arial"/>
                        </a:rPr>
                        <a:t>Maintain public information tools</a:t>
                      </a:r>
                      <a:r>
                        <a:rPr lang="en-US" sz="1050" b="0" i="0" u="none" strike="noStrike" cap="none" dirty="0">
                          <a:solidFill>
                            <a:schemeClr val="dk1"/>
                          </a:solidFill>
                          <a:latin typeface="Arial"/>
                          <a:ea typeface="Arial"/>
                          <a:cs typeface="Arial"/>
                          <a:sym typeface="Arial"/>
                        </a:rPr>
                        <a:t>, including the Department website, newsletter, social media, public radio programming, and community education activities. </a:t>
                      </a:r>
                    </a:p>
                  </a:txBody>
                  <a:tcPr marL="91450" marR="91450" marT="91450" marB="91450">
                    <a:lnL w="74075" cap="flat" cmpd="sng">
                      <a:solidFill>
                        <a:srgbClr val="FFFFFF"/>
                      </a:solidFill>
                      <a:prstDash val="solid"/>
                      <a:round/>
                      <a:headEnd type="none" w="sm" len="sm"/>
                      <a:tailEnd type="none" w="sm" len="sm"/>
                    </a:lnL>
                    <a:lnR w="74075" cap="flat" cmpd="sng">
                      <a:solidFill>
                        <a:srgbClr val="FFFFFF"/>
                      </a:solidFill>
                      <a:prstDash val="solid"/>
                      <a:round/>
                      <a:headEnd type="none" w="sm" len="sm"/>
                      <a:tailEnd type="none" w="sm" len="sm"/>
                    </a:lnR>
                    <a:lnT w="74075" cap="flat" cmpd="sng">
                      <a:solidFill>
                        <a:srgbClr val="FFFFFF"/>
                      </a:solidFill>
                      <a:prstDash val="solid"/>
                      <a:round/>
                      <a:headEnd type="none" w="sm" len="sm"/>
                      <a:tailEnd type="none" w="sm" len="sm"/>
                    </a:lnT>
                    <a:lnB w="74075" cap="flat" cmpd="sng">
                      <a:solidFill>
                        <a:srgbClr val="FFFFFF"/>
                      </a:solidFill>
                      <a:prstDash val="solid"/>
                      <a:round/>
                      <a:headEnd type="none" w="sm" len="sm"/>
                      <a:tailEnd type="none" w="sm" len="sm"/>
                    </a:lnB>
                    <a:solidFill>
                      <a:schemeClr val="lt1"/>
                    </a:solidFill>
                  </a:tcPr>
                </a:tc>
                <a:tc>
                  <a:txBody>
                    <a:bodyPr/>
                    <a:lstStyle/>
                    <a:p>
                      <a:pPr marL="119062" marR="0" lvl="0" indent="-66675" algn="l" rtl="0">
                        <a:lnSpc>
                          <a:spcPct val="90000"/>
                        </a:lnSpc>
                        <a:spcBef>
                          <a:spcPts val="0"/>
                        </a:spcBef>
                        <a:spcAft>
                          <a:spcPts val="0"/>
                        </a:spcAft>
                        <a:buClr>
                          <a:schemeClr val="dk1"/>
                        </a:buClr>
                        <a:buSzPts val="1050"/>
                        <a:buFont typeface="Poppins"/>
                        <a:buChar char="•"/>
                      </a:pPr>
                      <a:r>
                        <a:rPr lang="en-US" sz="1050" b="1" i="0" u="none" strike="noStrike" cap="none" dirty="0">
                          <a:solidFill>
                            <a:schemeClr val="dk1"/>
                          </a:solidFill>
                          <a:latin typeface="Arial"/>
                          <a:ea typeface="Arial"/>
                          <a:cs typeface="Arial"/>
                          <a:sym typeface="Arial"/>
                        </a:rPr>
                        <a:t>Strengthen coordination </a:t>
                      </a:r>
                      <a:r>
                        <a:rPr lang="en-US" sz="1050" b="0" i="0" u="none" strike="noStrike" cap="none" dirty="0">
                          <a:solidFill>
                            <a:schemeClr val="dk1"/>
                          </a:solidFill>
                          <a:latin typeface="Arial"/>
                          <a:ea typeface="Arial"/>
                          <a:cs typeface="Arial"/>
                          <a:sym typeface="Arial"/>
                        </a:rPr>
                        <a:t>with Partnership Health Plan, Enhanced Care Management, Community Supports, and Transitional Rent pathways*</a:t>
                      </a:r>
                      <a:br>
                        <a:rPr lang="en-US" sz="1050" b="0" i="0" u="none" strike="noStrike" cap="none" dirty="0">
                          <a:solidFill>
                            <a:schemeClr val="dk1"/>
                          </a:solidFill>
                          <a:latin typeface="Arial"/>
                          <a:ea typeface="Arial"/>
                          <a:cs typeface="Arial"/>
                          <a:sym typeface="Arial"/>
                        </a:rPr>
                      </a:br>
                      <a:endParaRPr lang="en-US" sz="1050" b="0" i="0" u="none" strike="noStrike" cap="none" dirty="0">
                        <a:solidFill>
                          <a:schemeClr val="dk1"/>
                        </a:solidFill>
                        <a:latin typeface="Arial"/>
                        <a:ea typeface="Arial"/>
                        <a:cs typeface="Arial"/>
                        <a:sym typeface="Arial"/>
                      </a:endParaRPr>
                    </a:p>
                    <a:p>
                      <a:pPr marL="119062" marR="0" lvl="0" indent="-66675" algn="l" rtl="0">
                        <a:lnSpc>
                          <a:spcPct val="90000"/>
                        </a:lnSpc>
                        <a:spcBef>
                          <a:spcPts val="0"/>
                        </a:spcBef>
                        <a:spcAft>
                          <a:spcPts val="0"/>
                        </a:spcAft>
                        <a:buClr>
                          <a:schemeClr val="dk1"/>
                        </a:buClr>
                        <a:buSzPts val="1050"/>
                        <a:buFont typeface="Poppins"/>
                        <a:buChar char="•"/>
                      </a:pPr>
                      <a:r>
                        <a:rPr lang="en-US" sz="1050" b="1" i="0" u="none" strike="noStrike" cap="none" dirty="0">
                          <a:solidFill>
                            <a:schemeClr val="dk1"/>
                          </a:solidFill>
                          <a:latin typeface="Arial"/>
                          <a:cs typeface="Arial"/>
                          <a:sym typeface="Arial"/>
                        </a:rPr>
                        <a:t>Coordinate with </a:t>
                      </a:r>
                      <a:r>
                        <a:rPr lang="en-US" sz="1050" b="0" i="0" u="none" strike="noStrike" cap="none" dirty="0">
                          <a:solidFill>
                            <a:schemeClr val="dk1"/>
                          </a:solidFill>
                          <a:latin typeface="Arial"/>
                          <a:cs typeface="Arial"/>
                          <a:sym typeface="Arial"/>
                        </a:rPr>
                        <a:t>the Lake County Continuum of Care, Coordinated Entry, HMIS, and </a:t>
                      </a:r>
                      <a:r>
                        <a:rPr lang="en-US" sz="1050" b="1" i="0" u="none" strike="noStrike" cap="none" dirty="0">
                          <a:solidFill>
                            <a:schemeClr val="dk1"/>
                          </a:solidFill>
                          <a:latin typeface="Arial"/>
                          <a:cs typeface="Arial"/>
                          <a:sym typeface="Arial"/>
                        </a:rPr>
                        <a:t>housing partners</a:t>
                      </a:r>
                      <a:r>
                        <a:rPr lang="en-US" sz="1050" b="0" i="0" u="none" strike="noStrike" cap="none" dirty="0">
                          <a:solidFill>
                            <a:schemeClr val="dk1"/>
                          </a:solidFill>
                          <a:latin typeface="Arial"/>
                          <a:cs typeface="Arial"/>
                          <a:sym typeface="Arial"/>
                        </a:rPr>
                        <a:t>.</a:t>
                      </a:r>
                      <a:br>
                        <a:rPr lang="en-US" sz="1050" b="0" i="0" u="none" strike="noStrike" cap="none" dirty="0">
                          <a:solidFill>
                            <a:schemeClr val="dk1"/>
                          </a:solidFill>
                          <a:latin typeface="Arial"/>
                          <a:cs typeface="Arial"/>
                          <a:sym typeface="Arial"/>
                        </a:rPr>
                      </a:br>
                      <a:endParaRPr lang="en-US" sz="1050" b="0" i="0" u="none" strike="noStrike" cap="none" dirty="0">
                        <a:solidFill>
                          <a:schemeClr val="dk1"/>
                        </a:solidFill>
                        <a:latin typeface="Arial"/>
                        <a:cs typeface="Arial"/>
                        <a:sym typeface="Arial"/>
                      </a:endParaRPr>
                    </a:p>
                    <a:p>
                      <a:pPr marL="119062" marR="0" lvl="0" indent="-66675" algn="l" rtl="0">
                        <a:lnSpc>
                          <a:spcPct val="90000"/>
                        </a:lnSpc>
                        <a:spcBef>
                          <a:spcPts val="0"/>
                        </a:spcBef>
                        <a:spcAft>
                          <a:spcPts val="0"/>
                        </a:spcAft>
                        <a:buClr>
                          <a:schemeClr val="dk1"/>
                        </a:buClr>
                        <a:buSzPts val="1050"/>
                        <a:buFont typeface="Poppins"/>
                        <a:buChar char="•"/>
                      </a:pPr>
                      <a:r>
                        <a:rPr lang="en-US" sz="1050" b="1" i="0" u="none" strike="noStrike" cap="none" dirty="0">
                          <a:solidFill>
                            <a:schemeClr val="dk1"/>
                          </a:solidFill>
                          <a:latin typeface="Arial"/>
                          <a:cs typeface="Arial"/>
                          <a:sym typeface="Arial"/>
                        </a:rPr>
                        <a:t>Continue partnership </a:t>
                      </a:r>
                      <a:r>
                        <a:rPr lang="en-US" sz="1050" b="0" i="0" u="none" strike="noStrike" cap="none" dirty="0">
                          <a:solidFill>
                            <a:schemeClr val="dk1"/>
                          </a:solidFill>
                          <a:latin typeface="Arial"/>
                          <a:cs typeface="Arial"/>
                          <a:sym typeface="Arial"/>
                        </a:rPr>
                        <a:t>development with Probation, Child Welfare, schools, hospitals, tribal partners, Managed Care Plan partners, and community providers. </a:t>
                      </a:r>
                      <a:endParaRPr sz="1050" b="1" u="none" strike="noStrike" cap="none" dirty="0">
                        <a:solidFill>
                          <a:schemeClr val="dk1"/>
                        </a:solidFill>
                      </a:endParaRPr>
                    </a:p>
                  </a:txBody>
                  <a:tcPr marL="91450" marR="91450" marT="91450" marB="91450">
                    <a:lnL w="74075" cap="flat" cmpd="sng">
                      <a:solidFill>
                        <a:srgbClr val="FFFFFF"/>
                      </a:solidFill>
                      <a:prstDash val="solid"/>
                      <a:round/>
                      <a:headEnd type="none" w="sm" len="sm"/>
                      <a:tailEnd type="none" w="sm" len="sm"/>
                    </a:lnL>
                    <a:lnR w="74075" cap="flat" cmpd="sng">
                      <a:solidFill>
                        <a:srgbClr val="FFFFFF"/>
                      </a:solidFill>
                      <a:prstDash val="solid"/>
                      <a:round/>
                      <a:headEnd type="none" w="sm" len="sm"/>
                      <a:tailEnd type="none" w="sm" len="sm"/>
                    </a:lnR>
                    <a:lnT w="74075" cap="flat" cmpd="sng">
                      <a:solidFill>
                        <a:srgbClr val="FFFFFF"/>
                      </a:solidFill>
                      <a:prstDash val="solid"/>
                      <a:round/>
                      <a:headEnd type="none" w="sm" len="sm"/>
                      <a:tailEnd type="none" w="sm" len="sm"/>
                    </a:lnT>
                    <a:lnB w="74075" cap="flat" cmpd="sng">
                      <a:solidFill>
                        <a:srgbClr val="FFFFFF"/>
                      </a:solidFill>
                      <a:prstDash val="solid"/>
                      <a:round/>
                      <a:headEnd type="none" w="sm" len="sm"/>
                      <a:tailEnd type="none" w="sm" len="sm"/>
                    </a:lnB>
                    <a:solidFill>
                      <a:schemeClr val="lt1"/>
                    </a:solidFill>
                  </a:tcPr>
                </a:tc>
                <a:tc>
                  <a:txBody>
                    <a:bodyPr/>
                    <a:lstStyle/>
                    <a:p>
                      <a:pPr marL="119062" marR="0" lvl="0" indent="-66675" algn="l" rtl="0">
                        <a:lnSpc>
                          <a:spcPct val="90000"/>
                        </a:lnSpc>
                        <a:spcBef>
                          <a:spcPts val="1000"/>
                        </a:spcBef>
                        <a:spcAft>
                          <a:spcPts val="0"/>
                        </a:spcAft>
                        <a:buClr>
                          <a:schemeClr val="dk1"/>
                        </a:buClr>
                        <a:buSzPts val="1050"/>
                        <a:buFont typeface="Arial"/>
                        <a:buChar char="•"/>
                      </a:pPr>
                      <a:r>
                        <a:rPr lang="en-US" sz="1050" b="1" u="none" strike="noStrike" cap="none" dirty="0">
                          <a:solidFill>
                            <a:schemeClr val="dk1"/>
                          </a:solidFill>
                        </a:rPr>
                        <a:t>Improve culturally responsive access and engagement </a:t>
                      </a:r>
                      <a:r>
                        <a:rPr lang="en-US" sz="1050" u="none" strike="noStrike" cap="none" dirty="0">
                          <a:solidFill>
                            <a:schemeClr val="dk1"/>
                          </a:solidFill>
                        </a:rPr>
                        <a:t>for Native American communities, youth/TAY, families, older adults, justice-involved individuals, and people experiencing homelessness.</a:t>
                      </a:r>
                      <a:br>
                        <a:rPr lang="en-US" sz="1050" u="none" strike="noStrike" cap="none" dirty="0">
                          <a:solidFill>
                            <a:schemeClr val="dk1"/>
                          </a:solidFill>
                        </a:rPr>
                      </a:br>
                      <a:endParaRPr lang="en-US" sz="1050" u="none" strike="noStrike" cap="none" dirty="0">
                        <a:solidFill>
                          <a:schemeClr val="dk1"/>
                        </a:solidFill>
                      </a:endParaRPr>
                    </a:p>
                    <a:p>
                      <a:pPr marL="119062" marR="0" lvl="0" indent="-66675" algn="l" rtl="0">
                        <a:lnSpc>
                          <a:spcPct val="90000"/>
                        </a:lnSpc>
                        <a:spcBef>
                          <a:spcPts val="1000"/>
                        </a:spcBef>
                        <a:spcAft>
                          <a:spcPts val="0"/>
                        </a:spcAft>
                        <a:buClr>
                          <a:schemeClr val="dk1"/>
                        </a:buClr>
                        <a:buSzPts val="1050"/>
                        <a:buFont typeface="Arial"/>
                        <a:buChar char="•"/>
                      </a:pPr>
                      <a:r>
                        <a:rPr lang="en-US" sz="1050" b="1" u="none" strike="noStrike" cap="none" dirty="0">
                          <a:solidFill>
                            <a:schemeClr val="dk1"/>
                          </a:solidFill>
                        </a:rPr>
                        <a:t>Integrate peer support </a:t>
                      </a:r>
                      <a:r>
                        <a:rPr lang="en-US" sz="1050" b="0" u="none" strike="noStrike" cap="none" dirty="0">
                          <a:solidFill>
                            <a:schemeClr val="dk1"/>
                          </a:solidFill>
                        </a:rPr>
                        <a:t>into required and sustainable service pathways, including SMHS and DMC-ODS, Crisis, Housing, Full Service Partnership, youth/family, and justice-involved services where appropriate. </a:t>
                      </a:r>
                      <a:br>
                        <a:rPr lang="en-US" sz="1050" b="0" u="none" strike="noStrike" cap="none" dirty="0">
                          <a:solidFill>
                            <a:schemeClr val="dk1"/>
                          </a:solidFill>
                        </a:rPr>
                      </a:br>
                      <a:endParaRPr lang="en-US" sz="1050" b="0" u="none" strike="noStrike" cap="none" dirty="0">
                        <a:solidFill>
                          <a:schemeClr val="dk1"/>
                        </a:solidFill>
                      </a:endParaRPr>
                    </a:p>
                    <a:p>
                      <a:pPr marL="119062" marR="0" lvl="0" indent="-66675" algn="l" rtl="0">
                        <a:lnSpc>
                          <a:spcPct val="90000"/>
                        </a:lnSpc>
                        <a:spcBef>
                          <a:spcPts val="1000"/>
                        </a:spcBef>
                        <a:spcAft>
                          <a:spcPts val="0"/>
                        </a:spcAft>
                        <a:buClr>
                          <a:schemeClr val="dk1"/>
                        </a:buClr>
                        <a:buSzPts val="1050"/>
                        <a:buFont typeface="Arial"/>
                        <a:buChar char="•"/>
                      </a:pPr>
                      <a:r>
                        <a:rPr lang="en-US" sz="1050" b="0" u="none" strike="noStrike" cap="none" dirty="0">
                          <a:solidFill>
                            <a:schemeClr val="dk1"/>
                          </a:solidFill>
                        </a:rPr>
                        <a:t>Evaluate optional peer-based recovery models and wellness supports only as future-state options after readiness is confirmed. </a:t>
                      </a:r>
                    </a:p>
                  </a:txBody>
                  <a:tcPr marL="91450" marR="91450" marT="91450" marB="91450">
                    <a:lnL w="74075" cap="flat" cmpd="sng">
                      <a:solidFill>
                        <a:srgbClr val="FFFFFF"/>
                      </a:solidFill>
                      <a:prstDash val="solid"/>
                      <a:round/>
                      <a:headEnd type="none" w="sm" len="sm"/>
                      <a:tailEnd type="none" w="sm" len="sm"/>
                    </a:lnL>
                    <a:lnR w="74075" cap="flat" cmpd="sng">
                      <a:solidFill>
                        <a:srgbClr val="FFFFFF"/>
                      </a:solidFill>
                      <a:prstDash val="solid"/>
                      <a:round/>
                      <a:headEnd type="none" w="sm" len="sm"/>
                      <a:tailEnd type="none" w="sm" len="sm"/>
                    </a:lnR>
                    <a:lnT w="74075" cap="flat" cmpd="sng">
                      <a:solidFill>
                        <a:srgbClr val="FFFFFF"/>
                      </a:solidFill>
                      <a:prstDash val="solid"/>
                      <a:round/>
                      <a:headEnd type="none" w="sm" len="sm"/>
                      <a:tailEnd type="none" w="sm" len="sm"/>
                    </a:lnT>
                    <a:lnB w="74075" cap="flat" cmpd="sng">
                      <a:solidFill>
                        <a:srgbClr val="FFFFFF"/>
                      </a:solidFill>
                      <a:prstDash val="solid"/>
                      <a:round/>
                      <a:headEnd type="none" w="sm" len="sm"/>
                      <a:tailEnd type="none" w="sm" len="sm"/>
                    </a:lnB>
                    <a:solidFill>
                      <a:schemeClr val="lt1"/>
                    </a:solidFill>
                  </a:tcPr>
                </a:tc>
                <a:tc>
                  <a:txBody>
                    <a:bodyPr/>
                    <a:lstStyle/>
                    <a:p>
                      <a:pPr marL="119062" marR="0" lvl="0" indent="-66675" algn="l" rtl="0">
                        <a:lnSpc>
                          <a:spcPct val="90000"/>
                        </a:lnSpc>
                        <a:spcBef>
                          <a:spcPts val="1000"/>
                        </a:spcBef>
                        <a:spcAft>
                          <a:spcPts val="0"/>
                        </a:spcAft>
                        <a:buClr>
                          <a:schemeClr val="dk1"/>
                        </a:buClr>
                        <a:buSzPts val="1050"/>
                        <a:buFont typeface="Poppins"/>
                        <a:buChar char="•"/>
                      </a:pPr>
                      <a:r>
                        <a:rPr lang="en-US" sz="1050" b="0" i="0" u="none" strike="noStrike" cap="none" dirty="0">
                          <a:solidFill>
                            <a:schemeClr val="dk1"/>
                          </a:solidFill>
                          <a:latin typeface="Arial"/>
                          <a:ea typeface="Arial"/>
                          <a:cs typeface="Arial"/>
                          <a:sym typeface="Arial"/>
                        </a:rPr>
                        <a:t>Continue workforce development and required BHSA/BHT implementation training.</a:t>
                      </a:r>
                      <a:br>
                        <a:rPr lang="en-US" sz="1050" b="0" i="0" u="none" strike="noStrike" cap="none" dirty="0">
                          <a:solidFill>
                            <a:schemeClr val="dk1"/>
                          </a:solidFill>
                          <a:latin typeface="Arial"/>
                          <a:ea typeface="Arial"/>
                          <a:cs typeface="Arial"/>
                          <a:sym typeface="Arial"/>
                        </a:rPr>
                      </a:br>
                      <a:endParaRPr lang="en-US" sz="1050" b="0" i="0" u="none" strike="noStrike" cap="none" dirty="0">
                        <a:solidFill>
                          <a:schemeClr val="dk1"/>
                        </a:solidFill>
                        <a:latin typeface="Arial"/>
                        <a:ea typeface="Arial"/>
                        <a:cs typeface="Arial"/>
                        <a:sym typeface="Arial"/>
                      </a:endParaRPr>
                    </a:p>
                    <a:p>
                      <a:pPr marL="119062" marR="0" lvl="0" indent="-66675" algn="l" rtl="0">
                        <a:lnSpc>
                          <a:spcPct val="90000"/>
                        </a:lnSpc>
                        <a:spcBef>
                          <a:spcPts val="1000"/>
                        </a:spcBef>
                        <a:spcAft>
                          <a:spcPts val="0"/>
                        </a:spcAft>
                        <a:buClr>
                          <a:schemeClr val="dk1"/>
                        </a:buClr>
                        <a:buSzPts val="1050"/>
                        <a:buFont typeface="Poppins"/>
                        <a:buChar char="•"/>
                      </a:pPr>
                      <a:r>
                        <a:rPr lang="en-US" sz="1050" b="0" i="0" u="none" strike="noStrike" cap="none" dirty="0">
                          <a:solidFill>
                            <a:schemeClr val="dk1"/>
                          </a:solidFill>
                          <a:latin typeface="Arial"/>
                          <a:ea typeface="Arial"/>
                          <a:cs typeface="Arial"/>
                          <a:sym typeface="Arial"/>
                        </a:rPr>
                        <a:t>Use statewide scholarship, loan repayment, and workforce pipeline resources where available. </a:t>
                      </a:r>
                      <a:br>
                        <a:rPr lang="en-US" sz="1050" b="0" i="0" u="none" strike="noStrike" cap="none" dirty="0">
                          <a:solidFill>
                            <a:schemeClr val="dk1"/>
                          </a:solidFill>
                          <a:latin typeface="Arial"/>
                          <a:ea typeface="Arial"/>
                          <a:cs typeface="Arial"/>
                          <a:sym typeface="Arial"/>
                        </a:rPr>
                      </a:br>
                      <a:endParaRPr lang="en-US" sz="1050" b="0" i="0" u="none" strike="noStrike" cap="none" dirty="0">
                        <a:solidFill>
                          <a:schemeClr val="dk1"/>
                        </a:solidFill>
                        <a:latin typeface="Arial"/>
                        <a:ea typeface="Arial"/>
                        <a:cs typeface="Arial"/>
                        <a:sym typeface="Arial"/>
                      </a:endParaRPr>
                    </a:p>
                    <a:p>
                      <a:pPr marL="119062" marR="0" lvl="0" indent="-66675" algn="l" rtl="0">
                        <a:lnSpc>
                          <a:spcPct val="90000"/>
                        </a:lnSpc>
                        <a:spcBef>
                          <a:spcPts val="1000"/>
                        </a:spcBef>
                        <a:spcAft>
                          <a:spcPts val="0"/>
                        </a:spcAft>
                        <a:buClr>
                          <a:schemeClr val="dk1"/>
                        </a:buClr>
                        <a:buSzPts val="1050"/>
                        <a:buFont typeface="Poppins"/>
                        <a:buChar char="•"/>
                      </a:pPr>
                      <a:r>
                        <a:rPr lang="en-US" sz="1050" b="0" i="0" u="none" strike="noStrike" cap="none" dirty="0">
                          <a:solidFill>
                            <a:schemeClr val="dk1"/>
                          </a:solidFill>
                          <a:latin typeface="Arial"/>
                          <a:ea typeface="Arial"/>
                          <a:cs typeface="Arial"/>
                          <a:sym typeface="Arial"/>
                        </a:rPr>
                        <a:t>Strengthen SmartCare documentation, KPI tracking, and BHOATR/BOTAR reporting capacity. </a:t>
                      </a:r>
                      <a:br>
                        <a:rPr lang="en-US" sz="1050" b="0" i="0" u="none" strike="noStrike" cap="none" dirty="0">
                          <a:solidFill>
                            <a:schemeClr val="dk1"/>
                          </a:solidFill>
                          <a:latin typeface="Arial"/>
                          <a:ea typeface="Arial"/>
                          <a:cs typeface="Arial"/>
                          <a:sym typeface="Arial"/>
                        </a:rPr>
                      </a:br>
                      <a:endParaRPr lang="en-US" sz="1050" b="0" i="0" u="none" strike="noStrike" cap="none" dirty="0">
                        <a:solidFill>
                          <a:schemeClr val="dk1"/>
                        </a:solidFill>
                        <a:latin typeface="Arial"/>
                        <a:ea typeface="Arial"/>
                        <a:cs typeface="Arial"/>
                        <a:sym typeface="Arial"/>
                      </a:endParaRPr>
                    </a:p>
                    <a:p>
                      <a:pPr marL="119062" marR="0" lvl="0" indent="-66675" algn="l" rtl="0">
                        <a:lnSpc>
                          <a:spcPct val="90000"/>
                        </a:lnSpc>
                        <a:spcBef>
                          <a:spcPts val="1000"/>
                        </a:spcBef>
                        <a:spcAft>
                          <a:spcPts val="0"/>
                        </a:spcAft>
                        <a:buClr>
                          <a:schemeClr val="dk1"/>
                        </a:buClr>
                        <a:buSzPts val="1050"/>
                        <a:buFont typeface="Poppins"/>
                        <a:buChar char="•"/>
                      </a:pPr>
                      <a:r>
                        <a:rPr lang="en-US" sz="1050" b="0" i="0" u="none" strike="noStrike" cap="none" dirty="0">
                          <a:solidFill>
                            <a:schemeClr val="dk1"/>
                          </a:solidFill>
                          <a:latin typeface="Arial"/>
                          <a:ea typeface="Arial"/>
                          <a:cs typeface="Arial"/>
                          <a:sym typeface="Arial"/>
                        </a:rPr>
                        <a:t>Implement facility, safety, and technology improvements that support required service delivery and operational efficiency. *</a:t>
                      </a:r>
                      <a:br>
                        <a:rPr lang="en-US" sz="1050" b="0" i="0" u="none" strike="noStrike" cap="none" dirty="0">
                          <a:solidFill>
                            <a:schemeClr val="dk1"/>
                          </a:solidFill>
                          <a:latin typeface="Arial"/>
                          <a:ea typeface="Arial"/>
                          <a:cs typeface="Arial"/>
                          <a:sym typeface="Arial"/>
                        </a:rPr>
                      </a:br>
                      <a:endParaRPr sz="1050" b="0" i="0" u="none" strike="noStrike" cap="none" dirty="0">
                        <a:solidFill>
                          <a:schemeClr val="dk1"/>
                        </a:solidFill>
                        <a:latin typeface="Arial"/>
                        <a:ea typeface="Arial"/>
                        <a:cs typeface="Arial"/>
                        <a:sym typeface="Arial"/>
                      </a:endParaRPr>
                    </a:p>
                  </a:txBody>
                  <a:tcPr marL="91450" marR="91450" marT="91450" marB="91450">
                    <a:lnL w="74075" cap="flat" cmpd="sng">
                      <a:solidFill>
                        <a:srgbClr val="FFFFFF"/>
                      </a:solidFill>
                      <a:prstDash val="solid"/>
                      <a:round/>
                      <a:headEnd type="none" w="sm" len="sm"/>
                      <a:tailEnd type="none" w="sm" len="sm"/>
                    </a:lnL>
                    <a:lnR w="74075" cap="flat" cmpd="sng">
                      <a:solidFill>
                        <a:srgbClr val="FFFFFF"/>
                      </a:solidFill>
                      <a:prstDash val="solid"/>
                      <a:round/>
                      <a:headEnd type="none" w="sm" len="sm"/>
                      <a:tailEnd type="none" w="sm" len="sm"/>
                    </a:lnR>
                    <a:lnT w="74075" cap="flat" cmpd="sng">
                      <a:solidFill>
                        <a:srgbClr val="FFFFFF"/>
                      </a:solidFill>
                      <a:prstDash val="solid"/>
                      <a:round/>
                      <a:headEnd type="none" w="sm" len="sm"/>
                      <a:tailEnd type="none" w="sm" len="sm"/>
                    </a:lnT>
                    <a:lnB w="74075" cap="flat" cmpd="sng">
                      <a:solidFill>
                        <a:srgbClr val="FFFFFF"/>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bl>
          </a:graphicData>
        </a:graphic>
      </p:graphicFrame>
      <p:sp>
        <p:nvSpPr>
          <p:cNvPr id="458" name="Google Shape;458;p58"/>
          <p:cNvSpPr txBox="1"/>
          <p:nvPr/>
        </p:nvSpPr>
        <p:spPr>
          <a:xfrm>
            <a:off x="2153943" y="4731453"/>
            <a:ext cx="4392000" cy="25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dirty="0">
                <a:solidFill>
                  <a:srgbClr val="757575"/>
                </a:solidFill>
                <a:latin typeface="Arial"/>
                <a:ea typeface="Arial"/>
                <a:cs typeface="Arial"/>
                <a:sym typeface="Arial"/>
              </a:rPr>
              <a:t>*Denotes initiatives using other funding sources beside BHSA funding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59"/>
          <p:cNvSpPr txBox="1">
            <a:spLocks noGrp="1"/>
          </p:cNvSpPr>
          <p:nvPr>
            <p:ph type="subTitle" idx="1"/>
          </p:nvPr>
        </p:nvSpPr>
        <p:spPr>
          <a:xfrm>
            <a:off x="33637" y="1645047"/>
            <a:ext cx="7529400" cy="1853400"/>
          </a:xfrm>
          <a:prstGeom prst="rect">
            <a:avLst/>
          </a:prstGeom>
          <a:noFill/>
          <a:ln>
            <a:noFill/>
          </a:ln>
        </p:spPr>
        <p:txBody>
          <a:bodyPr spcFirstLastPara="1" wrap="square" lIns="91425" tIns="91425" rIns="91425" bIns="91425" anchor="t" anchorCtr="0">
            <a:normAutofit/>
          </a:bodyPr>
          <a:lstStyle/>
          <a:p>
            <a:pPr marL="457200" lvl="0" indent="-297180" algn="ctr" rtl="0">
              <a:lnSpc>
                <a:spcPct val="100000"/>
              </a:lnSpc>
              <a:spcBef>
                <a:spcPts val="0"/>
              </a:spcBef>
              <a:spcAft>
                <a:spcPts val="0"/>
              </a:spcAft>
              <a:buSzPts val="2800"/>
              <a:buNone/>
            </a:pPr>
            <a:r>
              <a:rPr lang="en-US">
                <a:latin typeface="Arial"/>
                <a:ea typeface="Arial"/>
                <a:cs typeface="Arial"/>
                <a:sym typeface="Arial"/>
              </a:rPr>
              <a:t>To learn more about BHSA, please visit LCBHS’ BHSA webpage:</a:t>
            </a:r>
            <a:endParaRPr/>
          </a:p>
          <a:p>
            <a:pPr marL="457200" lvl="0" indent="-297180" algn="ctr" rtl="0">
              <a:lnSpc>
                <a:spcPct val="100000"/>
              </a:lnSpc>
              <a:spcBef>
                <a:spcPts val="0"/>
              </a:spcBef>
              <a:spcAft>
                <a:spcPts val="0"/>
              </a:spcAft>
              <a:buSzPts val="2800"/>
              <a:buNone/>
            </a:pPr>
            <a:br>
              <a:rPr lang="en-US">
                <a:latin typeface="Arial"/>
                <a:ea typeface="Arial"/>
                <a:cs typeface="Arial"/>
                <a:sym typeface="Arial"/>
              </a:rPr>
            </a:br>
            <a:r>
              <a:rPr lang="en-US" sz="1400" b="1" u="sng">
                <a:solidFill>
                  <a:schemeClr val="accent2"/>
                </a:solidFill>
                <a:latin typeface="Arial"/>
                <a:ea typeface="Arial"/>
                <a:cs typeface="Arial"/>
                <a:sym typeface="Arial"/>
              </a:rPr>
              <a:t>https://www.lakecountyca.gov/1689/Behavioral-Health-Transformation-BHSA</a:t>
            </a:r>
            <a:endParaRPr>
              <a:solidFill>
                <a:schemeClr val="accent2"/>
              </a:solidFill>
              <a:latin typeface="Arial"/>
              <a:ea typeface="Arial"/>
              <a:cs typeface="Arial"/>
              <a:sym typeface="Arial"/>
            </a:endParaRPr>
          </a:p>
        </p:txBody>
      </p:sp>
      <p:pic>
        <p:nvPicPr>
          <p:cNvPr id="479" name="Google Shape;479;p59"/>
          <p:cNvPicPr preferRelativeResize="0"/>
          <p:nvPr/>
        </p:nvPicPr>
        <p:blipFill rotWithShape="1">
          <a:blip r:embed="rId3">
            <a:alphaModFix/>
          </a:blip>
          <a:srcRect/>
          <a:stretch/>
        </p:blipFill>
        <p:spPr>
          <a:xfrm>
            <a:off x="7505806" y="0"/>
            <a:ext cx="1638194" cy="133276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491" name="Google Shape;491;p15"/>
          <p:cNvPicPr preferRelativeResize="0"/>
          <p:nvPr/>
        </p:nvPicPr>
        <p:blipFill rotWithShape="1">
          <a:blip r:embed="rId3">
            <a:alphaModFix/>
          </a:blip>
          <a:srcRect/>
          <a:stretch/>
        </p:blipFill>
        <p:spPr>
          <a:xfrm>
            <a:off x="7505806" y="0"/>
            <a:ext cx="1638194" cy="1332769"/>
          </a:xfrm>
          <a:prstGeom prst="rect">
            <a:avLst/>
          </a:prstGeom>
          <a:noFill/>
          <a:ln>
            <a:noFill/>
          </a:ln>
        </p:spPr>
      </p:pic>
      <p:sp>
        <p:nvSpPr>
          <p:cNvPr id="492" name="Google Shape;492;p15"/>
          <p:cNvSpPr txBox="1">
            <a:spLocks noGrp="1"/>
          </p:cNvSpPr>
          <p:nvPr>
            <p:ph type="ctrTitle"/>
          </p:nvPr>
        </p:nvSpPr>
        <p:spPr>
          <a:xfrm>
            <a:off x="1130300" y="1803400"/>
            <a:ext cx="5825100" cy="1234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4050"/>
              <a:buNone/>
            </a:pPr>
            <a:r>
              <a:rPr lang="en-US">
                <a:latin typeface="Arial"/>
                <a:ea typeface="Arial"/>
                <a:cs typeface="Arial"/>
                <a:sym typeface="Arial"/>
              </a:rPr>
              <a:t>Thank you!</a:t>
            </a:r>
            <a:endParaRPr>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26598b315f6_0_17"/>
          <p:cNvSpPr txBox="1">
            <a:spLocks noGrp="1"/>
          </p:cNvSpPr>
          <p:nvPr>
            <p:ph type="body" idx="1"/>
          </p:nvPr>
        </p:nvSpPr>
        <p:spPr>
          <a:xfrm>
            <a:off x="395649" y="906986"/>
            <a:ext cx="7110157" cy="4325240"/>
          </a:xfrm>
          <a:prstGeom prst="rect">
            <a:avLst/>
          </a:prstGeom>
          <a:noFill/>
          <a:ln>
            <a:noFill/>
          </a:ln>
        </p:spPr>
        <p:txBody>
          <a:bodyPr spcFirstLastPara="1" wrap="square" lIns="91425" tIns="45700" rIns="91425" bIns="45700" anchor="t" anchorCtr="0">
            <a:noAutofit/>
          </a:bodyPr>
          <a:lstStyle/>
          <a:p>
            <a:pPr marL="137160" lvl="0" indent="0" algn="l" rtl="0">
              <a:lnSpc>
                <a:spcPct val="100000"/>
              </a:lnSpc>
              <a:spcBef>
                <a:spcPts val="200"/>
              </a:spcBef>
              <a:spcAft>
                <a:spcPts val="0"/>
              </a:spcAft>
              <a:buClr>
                <a:schemeClr val="dk1"/>
              </a:buClr>
              <a:buSzPts val="1050"/>
              <a:buNone/>
            </a:pPr>
            <a:r>
              <a:rPr lang="en-US" sz="1400" b="1">
                <a:solidFill>
                  <a:schemeClr val="dk1"/>
                </a:solidFill>
                <a:latin typeface="Arial"/>
                <a:ea typeface="Arial"/>
                <a:cs typeface="Arial"/>
                <a:sym typeface="Arial"/>
              </a:rPr>
              <a:t>What is Proposition 1?</a:t>
            </a:r>
            <a:endParaRPr b="1">
              <a:solidFill>
                <a:schemeClr val="dk1"/>
              </a:solidFill>
            </a:endParaRPr>
          </a:p>
          <a:p>
            <a:pPr marL="457200" lvl="0" indent="-320040" algn="l" rtl="0">
              <a:lnSpc>
                <a:spcPct val="100000"/>
              </a:lnSpc>
              <a:spcBef>
                <a:spcPts val="1400"/>
              </a:spcBef>
              <a:spcAft>
                <a:spcPts val="0"/>
              </a:spcAft>
              <a:buClr>
                <a:schemeClr val="dk1"/>
              </a:buClr>
              <a:buSzPts val="1050"/>
              <a:buFont typeface="Arial"/>
              <a:buChar char="•"/>
            </a:pPr>
            <a:r>
              <a:rPr lang="en-US" sz="1400">
                <a:solidFill>
                  <a:schemeClr val="dk1"/>
                </a:solidFill>
                <a:latin typeface="Arial"/>
                <a:ea typeface="Arial"/>
                <a:cs typeface="Arial"/>
                <a:sym typeface="Arial"/>
              </a:rPr>
              <a:t>Proposition 1 is a legislative statute intended </a:t>
            </a:r>
            <a:r>
              <a:rPr lang="en-US" sz="1400" b="1">
                <a:solidFill>
                  <a:schemeClr val="dk1"/>
                </a:solidFill>
                <a:latin typeface="Arial"/>
                <a:ea typeface="Arial"/>
                <a:cs typeface="Arial"/>
                <a:sym typeface="Arial"/>
              </a:rPr>
              <a:t>to “modernize” the Mental Health Services Act (MHSA)</a:t>
            </a:r>
            <a:r>
              <a:rPr lang="en-US" sz="1400">
                <a:solidFill>
                  <a:schemeClr val="dk1"/>
                </a:solidFill>
                <a:latin typeface="Arial"/>
                <a:ea typeface="Arial"/>
                <a:cs typeface="Arial"/>
                <a:sym typeface="Arial"/>
              </a:rPr>
              <a:t> and expand housing and treatment options for those with serious mental illness.</a:t>
            </a:r>
            <a:endParaRPr>
              <a:solidFill>
                <a:schemeClr val="dk1"/>
              </a:solidFill>
            </a:endParaRPr>
          </a:p>
          <a:p>
            <a:pPr marL="457200" lvl="0" indent="-320040" algn="l" rtl="0">
              <a:lnSpc>
                <a:spcPct val="100000"/>
              </a:lnSpc>
              <a:spcBef>
                <a:spcPts val="1400"/>
              </a:spcBef>
              <a:spcAft>
                <a:spcPts val="0"/>
              </a:spcAft>
              <a:buClr>
                <a:schemeClr val="dk1"/>
              </a:buClr>
              <a:buSzPts val="1050"/>
              <a:buFont typeface="Arial"/>
              <a:buChar char="•"/>
            </a:pPr>
            <a:r>
              <a:rPr lang="en-US" sz="1400" b="1">
                <a:solidFill>
                  <a:schemeClr val="dk1"/>
                </a:solidFill>
                <a:latin typeface="Arial"/>
                <a:ea typeface="Arial"/>
                <a:cs typeface="Arial"/>
                <a:sym typeface="Arial"/>
              </a:rPr>
              <a:t>Key Priorities for Prop 1:</a:t>
            </a:r>
            <a:endParaRPr b="1">
              <a:solidFill>
                <a:schemeClr val="dk1"/>
              </a:solidFill>
            </a:endParaRPr>
          </a:p>
          <a:p>
            <a:pPr marL="914400" lvl="1" indent="-320040" algn="l" rtl="0">
              <a:lnSpc>
                <a:spcPct val="100000"/>
              </a:lnSpc>
              <a:spcBef>
                <a:spcPts val="800"/>
              </a:spcBef>
              <a:spcAft>
                <a:spcPts val="0"/>
              </a:spcAft>
              <a:buClr>
                <a:schemeClr val="dk1"/>
              </a:buClr>
              <a:buSzPts val="1050"/>
              <a:buFont typeface="Arial"/>
              <a:buChar char="•"/>
            </a:pPr>
            <a:r>
              <a:rPr lang="en-US" sz="1400">
                <a:solidFill>
                  <a:schemeClr val="dk1"/>
                </a:solidFill>
                <a:latin typeface="Arial"/>
                <a:ea typeface="Arial"/>
                <a:cs typeface="Arial"/>
                <a:sym typeface="Arial"/>
              </a:rPr>
              <a:t>A focus on the most vulnerable individuals living with serious mental illness and/or substance use disorders and are at risk of homelessness, unhoused, and/or justice involved.</a:t>
            </a:r>
            <a:endParaRPr>
              <a:solidFill>
                <a:schemeClr val="dk1"/>
              </a:solidFill>
            </a:endParaRPr>
          </a:p>
          <a:p>
            <a:pPr marL="914400" lvl="1" indent="-32004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Increasing access to permanent supportive housing and residential treatment</a:t>
            </a:r>
            <a:endParaRPr>
              <a:solidFill>
                <a:schemeClr val="dk1"/>
              </a:solidFill>
            </a:endParaRPr>
          </a:p>
          <a:p>
            <a:pPr marL="914400" lvl="1" indent="-32004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Increasing access to substance use disorder treatment and co-occurring services</a:t>
            </a:r>
            <a:endParaRPr>
              <a:solidFill>
                <a:schemeClr val="dk1"/>
              </a:solidFill>
            </a:endParaRPr>
          </a:p>
          <a:p>
            <a:pPr marL="914400" lvl="1" indent="-32004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Creating transparency in behavioral health planning, fiscal expenditures, and client outcomes</a:t>
            </a:r>
            <a:endParaRPr>
              <a:solidFill>
                <a:schemeClr val="dk1"/>
              </a:solidFill>
            </a:endParaRPr>
          </a:p>
          <a:p>
            <a:pPr marL="457200" lvl="0" indent="-320040" algn="l" rtl="0">
              <a:lnSpc>
                <a:spcPct val="2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Full implementation is expected by </a:t>
            </a:r>
            <a:r>
              <a:rPr lang="en-US" sz="1400" b="1">
                <a:solidFill>
                  <a:schemeClr val="dk1"/>
                </a:solidFill>
                <a:latin typeface="Arial"/>
                <a:ea typeface="Arial"/>
                <a:cs typeface="Arial"/>
                <a:sym typeface="Arial"/>
              </a:rPr>
              <a:t>July 1, 2026</a:t>
            </a:r>
            <a:r>
              <a:rPr lang="en-US" sz="1400">
                <a:solidFill>
                  <a:schemeClr val="dk1"/>
                </a:solidFill>
                <a:latin typeface="Arial"/>
                <a:ea typeface="Arial"/>
                <a:cs typeface="Arial"/>
                <a:sym typeface="Arial"/>
              </a:rPr>
              <a:t> but began in 2025</a:t>
            </a:r>
            <a:br>
              <a:rPr lang="en-US" sz="1600">
                <a:solidFill>
                  <a:schemeClr val="dk1"/>
                </a:solidFill>
                <a:latin typeface="Arial"/>
                <a:ea typeface="Arial"/>
                <a:cs typeface="Arial"/>
                <a:sym typeface="Arial"/>
              </a:rPr>
            </a:br>
            <a:endParaRPr sz="1600">
              <a:solidFill>
                <a:schemeClr val="dk1"/>
              </a:solidFill>
              <a:latin typeface="Arial"/>
              <a:ea typeface="Arial"/>
              <a:cs typeface="Arial"/>
              <a:sym typeface="Arial"/>
            </a:endParaRPr>
          </a:p>
        </p:txBody>
      </p:sp>
      <p:sp>
        <p:nvSpPr>
          <p:cNvPr id="188" name="Google Shape;188;g26598b315f6_0_17"/>
          <p:cNvSpPr txBox="1"/>
          <p:nvPr/>
        </p:nvSpPr>
        <p:spPr>
          <a:xfrm>
            <a:off x="395649" y="309686"/>
            <a:ext cx="6757500" cy="59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1"/>
              </a:buClr>
              <a:buSzPts val="2700"/>
              <a:buFont typeface="Trebuchet MS"/>
              <a:buNone/>
            </a:pPr>
            <a:r>
              <a:rPr lang="en-US" sz="3200" b="0" i="0" u="none" strike="noStrike" cap="none">
                <a:solidFill>
                  <a:schemeClr val="accent1"/>
                </a:solidFill>
                <a:latin typeface="Arial"/>
                <a:ea typeface="Arial"/>
                <a:cs typeface="Arial"/>
                <a:sym typeface="Arial"/>
              </a:rPr>
              <a:t>Proposition 1 Overview</a:t>
            </a:r>
            <a:endParaRPr sz="3200" b="0" i="0" u="none" strike="noStrike" cap="none">
              <a:solidFill>
                <a:schemeClr val="accent1"/>
              </a:solidFill>
              <a:latin typeface="Trebuchet MS"/>
              <a:ea typeface="Trebuchet MS"/>
              <a:cs typeface="Trebuchet MS"/>
              <a:sym typeface="Trebuchet MS"/>
            </a:endParaRPr>
          </a:p>
        </p:txBody>
      </p:sp>
      <p:pic>
        <p:nvPicPr>
          <p:cNvPr id="189" name="Google Shape;189;g26598b315f6_0_17"/>
          <p:cNvPicPr preferRelativeResize="0"/>
          <p:nvPr/>
        </p:nvPicPr>
        <p:blipFill rotWithShape="1">
          <a:blip r:embed="rId3">
            <a:alphaModFix/>
          </a:blip>
          <a:srcRect/>
          <a:stretch/>
        </p:blipFill>
        <p:spPr>
          <a:xfrm>
            <a:off x="7505806" y="0"/>
            <a:ext cx="1638194" cy="133276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26598b315f6_0_150"/>
          <p:cNvSpPr txBox="1">
            <a:spLocks noGrp="1"/>
          </p:cNvSpPr>
          <p:nvPr>
            <p:ph type="title"/>
          </p:nvPr>
        </p:nvSpPr>
        <p:spPr>
          <a:xfrm>
            <a:off x="161331" y="69084"/>
            <a:ext cx="6447600" cy="5973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2700"/>
              <a:buFont typeface="Trebuchet MS"/>
              <a:buNone/>
            </a:pPr>
            <a:r>
              <a:rPr lang="en-US" sz="2800">
                <a:latin typeface="Arial"/>
                <a:ea typeface="Arial"/>
                <a:cs typeface="Arial"/>
                <a:sym typeface="Arial"/>
              </a:rPr>
              <a:t>Proposition 1 Overview</a:t>
            </a:r>
            <a:endParaRPr sz="2800"/>
          </a:p>
        </p:txBody>
      </p:sp>
      <p:sp>
        <p:nvSpPr>
          <p:cNvPr id="195" name="Google Shape;195;g26598b315f6_0_150"/>
          <p:cNvSpPr txBox="1">
            <a:spLocks noGrp="1"/>
          </p:cNvSpPr>
          <p:nvPr>
            <p:ph type="body" idx="1"/>
          </p:nvPr>
        </p:nvSpPr>
        <p:spPr>
          <a:xfrm>
            <a:off x="0" y="573250"/>
            <a:ext cx="7888800" cy="4427100"/>
          </a:xfrm>
          <a:prstGeom prst="rect">
            <a:avLst/>
          </a:prstGeom>
          <a:noFill/>
          <a:ln>
            <a:noFill/>
          </a:ln>
        </p:spPr>
        <p:txBody>
          <a:bodyPr spcFirstLastPara="1" wrap="square" lIns="91425" tIns="45700" rIns="91425" bIns="45700" anchor="t" anchorCtr="0">
            <a:noAutofit/>
          </a:bodyPr>
          <a:lstStyle/>
          <a:p>
            <a:pPr marL="137160" lvl="0" indent="0" algn="l" rtl="0">
              <a:lnSpc>
                <a:spcPct val="100000"/>
              </a:lnSpc>
              <a:spcBef>
                <a:spcPts val="200"/>
              </a:spcBef>
              <a:spcAft>
                <a:spcPts val="0"/>
              </a:spcAft>
              <a:buClr>
                <a:schemeClr val="dk1"/>
              </a:buClr>
              <a:buSzPts val="1050"/>
              <a:buNone/>
            </a:pPr>
            <a:r>
              <a:rPr lang="en-US" sz="1500" b="1">
                <a:solidFill>
                  <a:schemeClr val="dk1"/>
                </a:solidFill>
                <a:latin typeface="Arial"/>
                <a:ea typeface="Arial"/>
                <a:cs typeface="Arial"/>
                <a:sym typeface="Arial"/>
              </a:rPr>
              <a:t>Proposition 1 has two key components:</a:t>
            </a:r>
            <a:endParaRPr sz="1500">
              <a:latin typeface="Arial"/>
              <a:ea typeface="Arial"/>
              <a:cs typeface="Arial"/>
              <a:sym typeface="Arial"/>
            </a:endParaRPr>
          </a:p>
          <a:p>
            <a:pPr marL="480060" lvl="0" indent="-342900" algn="l" rtl="0">
              <a:lnSpc>
                <a:spcPct val="100000"/>
              </a:lnSpc>
              <a:spcBef>
                <a:spcPts val="800"/>
              </a:spcBef>
              <a:spcAft>
                <a:spcPts val="0"/>
              </a:spcAft>
              <a:buClr>
                <a:srgbClr val="6C911C"/>
              </a:buClr>
              <a:buSzPts val="1500"/>
              <a:buFont typeface="Arial"/>
              <a:buAutoNum type="arabicPeriod"/>
            </a:pPr>
            <a:r>
              <a:rPr lang="en-US" sz="1500" b="1">
                <a:solidFill>
                  <a:srgbClr val="6C911C"/>
                </a:solidFill>
                <a:latin typeface="Arial"/>
                <a:ea typeface="Arial"/>
                <a:cs typeface="Arial"/>
                <a:sym typeface="Arial"/>
              </a:rPr>
              <a:t>Behavioral Health Infrastructure Bond Act (AB 531) authorizes ~$6.4 billion </a:t>
            </a:r>
            <a:br>
              <a:rPr lang="en-US" sz="1500" b="1">
                <a:solidFill>
                  <a:srgbClr val="6C911C"/>
                </a:solidFill>
                <a:latin typeface="Arial"/>
                <a:ea typeface="Arial"/>
                <a:cs typeface="Arial"/>
                <a:sym typeface="Arial"/>
              </a:rPr>
            </a:br>
            <a:r>
              <a:rPr lang="en-US" sz="1500" b="1">
                <a:solidFill>
                  <a:srgbClr val="6C911C"/>
                </a:solidFill>
                <a:latin typeface="Arial"/>
                <a:ea typeface="Arial"/>
                <a:cs typeface="Arial"/>
                <a:sym typeface="Arial"/>
              </a:rPr>
              <a:t>to build or develop behavioral health housing and treatment </a:t>
            </a:r>
            <a:endParaRPr sz="1500" b="1">
              <a:solidFill>
                <a:srgbClr val="6C911C"/>
              </a:solidFill>
              <a:latin typeface="Arial"/>
              <a:ea typeface="Arial"/>
              <a:cs typeface="Arial"/>
              <a:sym typeface="Arial"/>
            </a:endParaRPr>
          </a:p>
          <a:p>
            <a:pPr marL="914400" lvl="2" indent="-31750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~$4.4 billion for inpatient and residential treatment beds</a:t>
            </a:r>
            <a:endParaRPr sz="1400">
              <a:latin typeface="Arial"/>
              <a:ea typeface="Arial"/>
              <a:cs typeface="Arial"/>
              <a:sym typeface="Arial"/>
            </a:endParaRPr>
          </a:p>
          <a:p>
            <a:pPr marL="914400" lvl="2" indent="-31750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~$2 billion for permanent supportive housing, including ~$1 billion for veterans</a:t>
            </a:r>
            <a:br>
              <a:rPr lang="en-US" sz="1500">
                <a:solidFill>
                  <a:schemeClr val="dk1"/>
                </a:solidFill>
                <a:latin typeface="Arial"/>
                <a:ea typeface="Arial"/>
                <a:cs typeface="Arial"/>
                <a:sym typeface="Arial"/>
              </a:rPr>
            </a:br>
            <a:r>
              <a:rPr lang="en-US" sz="1000">
                <a:solidFill>
                  <a:schemeClr val="dk1"/>
                </a:solidFill>
                <a:latin typeface="Arial"/>
                <a:ea typeface="Arial"/>
                <a:cs typeface="Arial"/>
                <a:sym typeface="Arial"/>
              </a:rPr>
              <a:t>  </a:t>
            </a:r>
            <a:endParaRPr sz="1000">
              <a:latin typeface="Arial"/>
              <a:ea typeface="Arial"/>
              <a:cs typeface="Arial"/>
              <a:sym typeface="Arial"/>
            </a:endParaRPr>
          </a:p>
          <a:p>
            <a:pPr marL="480060" lvl="0" indent="-342900" algn="l" rtl="0">
              <a:lnSpc>
                <a:spcPct val="100000"/>
              </a:lnSpc>
              <a:spcBef>
                <a:spcPts val="200"/>
              </a:spcBef>
              <a:spcAft>
                <a:spcPts val="0"/>
              </a:spcAft>
              <a:buClr>
                <a:srgbClr val="6C911C"/>
              </a:buClr>
              <a:buSzPts val="1500"/>
              <a:buFont typeface="Arial"/>
              <a:buAutoNum type="arabicPeriod"/>
            </a:pPr>
            <a:r>
              <a:rPr lang="en-US" sz="1500" b="1">
                <a:solidFill>
                  <a:srgbClr val="6C911C"/>
                </a:solidFill>
                <a:latin typeface="Arial"/>
                <a:ea typeface="Arial"/>
                <a:cs typeface="Arial"/>
                <a:sym typeface="Arial"/>
              </a:rPr>
              <a:t>The Behavioral Health Services Act (SB 326) amends the Mental Health Services Act</a:t>
            </a:r>
            <a:endParaRPr sz="1500" b="1">
              <a:solidFill>
                <a:srgbClr val="6C911C"/>
              </a:solidFill>
              <a:latin typeface="Arial"/>
              <a:ea typeface="Arial"/>
              <a:cs typeface="Arial"/>
              <a:sym typeface="Arial"/>
            </a:endParaRPr>
          </a:p>
          <a:p>
            <a:pPr marL="914400" lvl="1" indent="-32385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Renames the MHSA the Behavioral Health Services Act (BHSA)</a:t>
            </a:r>
            <a:endParaRPr sz="1400">
              <a:latin typeface="Arial"/>
              <a:ea typeface="Arial"/>
              <a:cs typeface="Arial"/>
              <a:sym typeface="Arial"/>
            </a:endParaRPr>
          </a:p>
          <a:p>
            <a:pPr marL="914400" lvl="1" indent="-32385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Expands funded services to include substance use treatment</a:t>
            </a:r>
            <a:endParaRPr sz="1400">
              <a:latin typeface="Arial"/>
              <a:ea typeface="Arial"/>
              <a:cs typeface="Arial"/>
              <a:sym typeface="Arial"/>
            </a:endParaRPr>
          </a:p>
          <a:p>
            <a:pPr marL="914400" lvl="1" indent="-32385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rPr>
              <a:t>Revises the distribution of MHSA funding to prioritize housing</a:t>
            </a:r>
            <a:endParaRPr sz="1400"/>
          </a:p>
          <a:p>
            <a:pPr marL="914400" lvl="1" indent="-32385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Emphasizes Full-Service Partnerships and evidence-based practices</a:t>
            </a:r>
            <a:endParaRPr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914400" lvl="1" indent="-32385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Shifts funding for Prevention programs from local level to state level</a:t>
            </a:r>
            <a:endParaRPr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914400" lvl="1" indent="-32385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Mandates an Integrated Plan for department-wide behavioral health services </a:t>
            </a:r>
            <a:br>
              <a:rPr lang="en-US"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br>
            <a:r>
              <a:rPr lang="en-US"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(not just those funded by BHSA)</a:t>
            </a:r>
            <a:endParaRPr>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endParaRPr>
          </a:p>
          <a:p>
            <a:pPr marL="914400" lvl="1" indent="-32385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Establishes statewide population Behavioral Health Goals to inform county </a:t>
            </a:r>
            <a:r>
              <a:rPr lang="en-US" sz="1400">
                <a:solidFill>
                  <a:schemeClr val="dk1"/>
                </a:solidFill>
                <a:highlight>
                  <a:schemeClr val="lt1"/>
                </a:highlight>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planning</a:t>
            </a:r>
            <a:r>
              <a:rPr lang="en-US"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 and resource allocation</a:t>
            </a:r>
            <a:endParaRPr>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endParaRPr>
          </a:p>
          <a:p>
            <a:pPr marL="914400" lvl="1" indent="-323850" algn="l" rtl="0">
              <a:lnSpc>
                <a:spcPct val="100000"/>
              </a:lnSpc>
              <a:spcBef>
                <a:spcPts val="200"/>
              </a:spcBef>
              <a:spcAft>
                <a:spcPts val="0"/>
              </a:spcAft>
              <a:buClr>
                <a:schemeClr val="dk1"/>
              </a:buClr>
              <a:buSzPts val="1050"/>
              <a:buFont typeface="Arial"/>
              <a:buChar char="•"/>
            </a:pPr>
            <a:r>
              <a:rPr lang="en-US" sz="14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Requires collaboration and input from a broader group of community partners</a:t>
            </a:r>
            <a:endParaRPr>
              <a:solidFill>
                <a:schemeClr val="dk1"/>
              </a:solidFill>
            </a:endParaRPr>
          </a:p>
        </p:txBody>
      </p:sp>
      <p:pic>
        <p:nvPicPr>
          <p:cNvPr id="196" name="Google Shape;196;g26598b315f6_0_150"/>
          <p:cNvPicPr preferRelativeResize="0"/>
          <p:nvPr/>
        </p:nvPicPr>
        <p:blipFill rotWithShape="1">
          <a:blip r:embed="rId3">
            <a:alphaModFix/>
          </a:blip>
          <a:srcRect/>
          <a:stretch/>
        </p:blipFill>
        <p:spPr>
          <a:xfrm>
            <a:off x="7505806" y="0"/>
            <a:ext cx="1638194" cy="133276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8"/>
          <p:cNvSpPr txBox="1">
            <a:spLocks noGrp="1"/>
          </p:cNvSpPr>
          <p:nvPr>
            <p:ph type="ctrTitle"/>
          </p:nvPr>
        </p:nvSpPr>
        <p:spPr>
          <a:xfrm>
            <a:off x="508001" y="328000"/>
            <a:ext cx="6447600" cy="990600"/>
          </a:xfrm>
          <a:prstGeom prst="rect">
            <a:avLst/>
          </a:prstGeom>
          <a:noFill/>
          <a:ln>
            <a:noFill/>
          </a:ln>
        </p:spPr>
        <p:txBody>
          <a:bodyPr spcFirstLastPara="1" wrap="square" lIns="91425" tIns="91425" rIns="91425" bIns="91425" anchor="ctr" anchorCtr="0">
            <a:normAutofit/>
          </a:bodyPr>
          <a:lstStyle/>
          <a:p>
            <a:pPr marL="0" lvl="0" indent="0" algn="l" rtl="0">
              <a:lnSpc>
                <a:spcPct val="90000"/>
              </a:lnSpc>
              <a:spcBef>
                <a:spcPts val="0"/>
              </a:spcBef>
              <a:spcAft>
                <a:spcPts val="0"/>
              </a:spcAft>
              <a:buClr>
                <a:schemeClr val="dk1"/>
              </a:buClr>
              <a:buSzPts val="4800"/>
              <a:buFont typeface="Poppins ExtraBold"/>
              <a:buNone/>
            </a:pPr>
            <a:r>
              <a:rPr lang="en-US" sz="2800">
                <a:latin typeface="Arial"/>
                <a:ea typeface="Arial"/>
                <a:cs typeface="Arial"/>
                <a:sym typeface="Arial"/>
              </a:rPr>
              <a:t>BHSA Funding Categories</a:t>
            </a:r>
            <a:endParaRPr/>
          </a:p>
        </p:txBody>
      </p:sp>
      <p:sp>
        <p:nvSpPr>
          <p:cNvPr id="202" name="Google Shape;202;p8"/>
          <p:cNvSpPr/>
          <p:nvPr/>
        </p:nvSpPr>
        <p:spPr>
          <a:xfrm>
            <a:off x="1789113" y="1620838"/>
            <a:ext cx="9144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203" name="Google Shape;203;p8"/>
          <p:cNvGraphicFramePr/>
          <p:nvPr/>
        </p:nvGraphicFramePr>
        <p:xfrm>
          <a:off x="558403" y="1318600"/>
          <a:ext cx="6739725" cy="2777550"/>
        </p:xfrm>
        <a:graphic>
          <a:graphicData uri="http://schemas.openxmlformats.org/drawingml/2006/table">
            <a:tbl>
              <a:tblPr>
                <a:noFill/>
                <a:tableStyleId>{92ECE014-1026-47DC-A461-6AEB746709A0}</a:tableStyleId>
              </a:tblPr>
              <a:tblGrid>
                <a:gridCol w="6739725">
                  <a:extLst>
                    <a:ext uri="{9D8B030D-6E8A-4147-A177-3AD203B41FA5}">
                      <a16:colId xmlns:a16="http://schemas.microsoft.com/office/drawing/2014/main" val="20000"/>
                    </a:ext>
                  </a:extLst>
                </a:gridCol>
              </a:tblGrid>
              <a:tr h="331025">
                <a:tc>
                  <a:txBody>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FSP: Full-Service Partnership (35%)</a:t>
                      </a:r>
                      <a:endParaRPr sz="1200" u="none" strike="noStrike" cap="none"/>
                    </a:p>
                  </a:txBody>
                  <a:tcPr marL="54425" marR="54425" marT="27225" marB="272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4ECA1"/>
                    </a:solidFill>
                  </a:tcPr>
                </a:tc>
                <a:extLst>
                  <a:ext uri="{0D108BD9-81ED-4DB2-BD59-A6C34878D82A}">
                    <a16:rowId xmlns:a16="http://schemas.microsoft.com/office/drawing/2014/main" val="10000"/>
                  </a:ext>
                </a:extLst>
              </a:tr>
              <a:tr h="554650">
                <a:tc>
                  <a:txBody>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Arial"/>
                          <a:ea typeface="Arial"/>
                          <a:cs typeface="Arial"/>
                          <a:sym typeface="Arial"/>
                        </a:rPr>
                        <a:t>Comprehensive and intensive care for people at any age with the most complex needs (also known as the “whatever it takes” model).</a:t>
                      </a:r>
                      <a:endParaRPr sz="1200" u="none" strike="noStrike" cap="none"/>
                    </a:p>
                  </a:txBody>
                  <a:tcPr marL="54425" marR="54425" marT="27225" marB="272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57150" cap="flat" cmpd="sng">
                      <a:solidFill>
                        <a:schemeClr val="lt1"/>
                      </a:solidFill>
                      <a:prstDash val="solid"/>
                      <a:round/>
                      <a:headEnd type="none" w="sm" len="sm"/>
                      <a:tailEnd type="none" w="sm" len="sm"/>
                    </a:lnB>
                    <a:solidFill>
                      <a:srgbClr val="D4ECA1"/>
                    </a:solidFill>
                  </a:tcPr>
                </a:tc>
                <a:extLst>
                  <a:ext uri="{0D108BD9-81ED-4DB2-BD59-A6C34878D82A}">
                    <a16:rowId xmlns:a16="http://schemas.microsoft.com/office/drawing/2014/main" val="10001"/>
                  </a:ext>
                </a:extLst>
              </a:tr>
              <a:tr h="331025">
                <a:tc>
                  <a:txBody>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BHSS: Behavioral Health Services &amp; Supports (35%)</a:t>
                      </a:r>
                      <a:endParaRPr sz="1200" u="none" strike="noStrike" cap="none"/>
                    </a:p>
                  </a:txBody>
                  <a:tcPr marL="54425" marR="54425" marT="27225" marB="272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57150" cap="flat" cmpd="sng">
                      <a:solidFill>
                        <a:schemeClr val="lt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4ECA1"/>
                    </a:solidFill>
                  </a:tcPr>
                </a:tc>
                <a:extLst>
                  <a:ext uri="{0D108BD9-81ED-4DB2-BD59-A6C34878D82A}">
                    <a16:rowId xmlns:a16="http://schemas.microsoft.com/office/drawing/2014/main" val="10002"/>
                  </a:ext>
                </a:extLst>
              </a:tr>
              <a:tr h="554650">
                <a:tc>
                  <a:txBody>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Arial"/>
                          <a:ea typeface="Arial"/>
                          <a:cs typeface="Arial"/>
                          <a:sym typeface="Arial"/>
                        </a:rPr>
                        <a:t>Includes early intervention; outreach and engagement; workforce; education and training; capital facilities and technological needs; and innovative pilots and projects.</a:t>
                      </a:r>
                      <a:endParaRPr sz="1200" u="none" strike="noStrike" cap="none"/>
                    </a:p>
                  </a:txBody>
                  <a:tcPr marL="54425" marR="54425" marT="27225" marB="272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57150" cap="flat" cmpd="sng">
                      <a:solidFill>
                        <a:schemeClr val="lt1"/>
                      </a:solidFill>
                      <a:prstDash val="solid"/>
                      <a:round/>
                      <a:headEnd type="none" w="sm" len="sm"/>
                      <a:tailEnd type="none" w="sm" len="sm"/>
                    </a:lnB>
                    <a:solidFill>
                      <a:srgbClr val="D4ECA1"/>
                    </a:solidFill>
                  </a:tcPr>
                </a:tc>
                <a:extLst>
                  <a:ext uri="{0D108BD9-81ED-4DB2-BD59-A6C34878D82A}">
                    <a16:rowId xmlns:a16="http://schemas.microsoft.com/office/drawing/2014/main" val="10003"/>
                  </a:ext>
                </a:extLst>
              </a:tr>
              <a:tr h="331025">
                <a:tc>
                  <a:txBody>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Housing (30%)</a:t>
                      </a:r>
                      <a:endParaRPr sz="1200" u="none" strike="noStrike" cap="none"/>
                    </a:p>
                  </a:txBody>
                  <a:tcPr marL="54425" marR="54425" marT="27225" marB="272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57150" cap="flat" cmpd="sng">
                      <a:solidFill>
                        <a:schemeClr val="lt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4ECA1"/>
                    </a:solidFill>
                  </a:tcPr>
                </a:tc>
                <a:extLst>
                  <a:ext uri="{0D108BD9-81ED-4DB2-BD59-A6C34878D82A}">
                    <a16:rowId xmlns:a16="http://schemas.microsoft.com/office/drawing/2014/main" val="10004"/>
                  </a:ext>
                </a:extLst>
              </a:tr>
              <a:tr h="675175">
                <a:tc>
                  <a:txBody>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Arial"/>
                          <a:ea typeface="Arial"/>
                          <a:cs typeface="Arial"/>
                          <a:sym typeface="Arial"/>
                        </a:rPr>
                        <a:t>Behavioral health housing interventions that increase access to permanent supportive housing for people meeting BHSA eligibility who are chronically homeless, experiencing homelessness, or are at risk of homelessness.</a:t>
                      </a:r>
                      <a:endParaRPr sz="1200" u="none" strike="noStrike" cap="none"/>
                    </a:p>
                  </a:txBody>
                  <a:tcPr marL="54425" marR="54425" marT="27225" marB="272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57150" cap="flat" cmpd="sng">
                      <a:solidFill>
                        <a:schemeClr val="lt1"/>
                      </a:solidFill>
                      <a:prstDash val="solid"/>
                      <a:round/>
                      <a:headEnd type="none" w="sm" len="sm"/>
                      <a:tailEnd type="none" w="sm" len="sm"/>
                    </a:lnB>
                    <a:solidFill>
                      <a:srgbClr val="D4ECA1"/>
                    </a:solidFill>
                  </a:tcPr>
                </a:tc>
                <a:extLst>
                  <a:ext uri="{0D108BD9-81ED-4DB2-BD59-A6C34878D82A}">
                    <a16:rowId xmlns:a16="http://schemas.microsoft.com/office/drawing/2014/main" val="10005"/>
                  </a:ext>
                </a:extLst>
              </a:tr>
            </a:tbl>
          </a:graphicData>
        </a:graphic>
      </p:graphicFrame>
      <p:pic>
        <p:nvPicPr>
          <p:cNvPr id="204" name="Google Shape;204;p8"/>
          <p:cNvPicPr preferRelativeResize="0"/>
          <p:nvPr/>
        </p:nvPicPr>
        <p:blipFill rotWithShape="1">
          <a:blip r:embed="rId3">
            <a:alphaModFix/>
          </a:blip>
          <a:srcRect/>
          <a:stretch/>
        </p:blipFill>
        <p:spPr>
          <a:xfrm>
            <a:off x="7505806" y="0"/>
            <a:ext cx="1638194" cy="13327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3"/>
          <p:cNvSpPr txBox="1">
            <a:spLocks noGrp="1"/>
          </p:cNvSpPr>
          <p:nvPr>
            <p:ph type="ctrTitle"/>
          </p:nvPr>
        </p:nvSpPr>
        <p:spPr>
          <a:xfrm>
            <a:off x="692148" y="2253796"/>
            <a:ext cx="7836389" cy="1207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rgbClr val="FFFFFF"/>
              </a:buClr>
              <a:buSzPts val="4000"/>
              <a:buFont typeface="Poppins ExtraBold"/>
              <a:buNone/>
            </a:pPr>
            <a:r>
              <a:rPr lang="en-US" b="1">
                <a:solidFill>
                  <a:schemeClr val="lt1"/>
                </a:solidFill>
                <a:latin typeface="Arial"/>
                <a:ea typeface="Arial"/>
                <a:cs typeface="Arial"/>
                <a:sym typeface="Arial"/>
              </a:rPr>
              <a:t>Developing the Integrated Plan</a:t>
            </a:r>
            <a:br>
              <a:rPr lang="en-US" b="1">
                <a:solidFill>
                  <a:schemeClr val="lt1"/>
                </a:solidFill>
                <a:latin typeface="Arial"/>
                <a:ea typeface="Arial"/>
                <a:cs typeface="Arial"/>
                <a:sym typeface="Arial"/>
              </a:rPr>
            </a:br>
            <a:r>
              <a:rPr lang="en-US" sz="3600" b="1" i="1">
                <a:solidFill>
                  <a:schemeClr val="lt1"/>
                </a:solidFill>
                <a:latin typeface="Arial"/>
                <a:ea typeface="Arial"/>
                <a:cs typeface="Arial"/>
                <a:sym typeface="Arial"/>
              </a:rPr>
              <a:t>Changes from MHSA to BHSA</a:t>
            </a:r>
            <a:endParaRPr b="1" i="1">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7"/>
          <p:cNvSpPr txBox="1">
            <a:spLocks noGrp="1"/>
          </p:cNvSpPr>
          <p:nvPr>
            <p:ph type="title"/>
          </p:nvPr>
        </p:nvSpPr>
        <p:spPr>
          <a:xfrm>
            <a:off x="72484" y="32656"/>
            <a:ext cx="7039200" cy="597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2430"/>
              <a:buFont typeface="Trebuchet MS"/>
              <a:buNone/>
            </a:pPr>
            <a:r>
              <a:rPr lang="en-US" sz="2320">
                <a:latin typeface="Arial"/>
                <a:ea typeface="Arial"/>
                <a:cs typeface="Arial"/>
                <a:sym typeface="Arial"/>
              </a:rPr>
              <a:t>MHSA Plan vs. BHSA Integrated Plan Overview</a:t>
            </a:r>
            <a:endParaRPr sz="2320">
              <a:latin typeface="Arial"/>
              <a:ea typeface="Arial"/>
              <a:cs typeface="Arial"/>
              <a:sym typeface="Arial"/>
            </a:endParaRPr>
          </a:p>
        </p:txBody>
      </p:sp>
      <p:graphicFrame>
        <p:nvGraphicFramePr>
          <p:cNvPr id="361" name="Google Shape;361;p7"/>
          <p:cNvGraphicFramePr/>
          <p:nvPr/>
        </p:nvGraphicFramePr>
        <p:xfrm>
          <a:off x="72484" y="482478"/>
          <a:ext cx="8989875" cy="4629020"/>
        </p:xfrm>
        <a:graphic>
          <a:graphicData uri="http://schemas.openxmlformats.org/drawingml/2006/table">
            <a:tbl>
              <a:tblPr>
                <a:noFill/>
                <a:tableStyleId>{92ECE014-1026-47DC-A461-6AEB746709A0}</a:tableStyleId>
              </a:tblPr>
              <a:tblGrid>
                <a:gridCol w="1441675">
                  <a:extLst>
                    <a:ext uri="{9D8B030D-6E8A-4147-A177-3AD203B41FA5}">
                      <a16:colId xmlns:a16="http://schemas.microsoft.com/office/drawing/2014/main" val="20000"/>
                    </a:ext>
                  </a:extLst>
                </a:gridCol>
                <a:gridCol w="2463900">
                  <a:extLst>
                    <a:ext uri="{9D8B030D-6E8A-4147-A177-3AD203B41FA5}">
                      <a16:colId xmlns:a16="http://schemas.microsoft.com/office/drawing/2014/main" val="20001"/>
                    </a:ext>
                  </a:extLst>
                </a:gridCol>
                <a:gridCol w="5084300">
                  <a:extLst>
                    <a:ext uri="{9D8B030D-6E8A-4147-A177-3AD203B41FA5}">
                      <a16:colId xmlns:a16="http://schemas.microsoft.com/office/drawing/2014/main" val="20002"/>
                    </a:ext>
                  </a:extLst>
                </a:gridCol>
              </a:tblGrid>
              <a:tr h="351025">
                <a:tc>
                  <a:txBody>
                    <a:bodyPr/>
                    <a:lstStyle/>
                    <a:p>
                      <a:pPr marL="7938" marR="0" lvl="0" indent="0" algn="l" rtl="0">
                        <a:lnSpc>
                          <a:spcPct val="100000"/>
                        </a:lnSpc>
                        <a:spcBef>
                          <a:spcPts val="0"/>
                        </a:spcBef>
                        <a:spcAft>
                          <a:spcPts val="0"/>
                        </a:spcAft>
                        <a:buClr>
                          <a:srgbClr val="000000"/>
                        </a:buClr>
                        <a:buSzPts val="1400"/>
                        <a:buFont typeface="Arial"/>
                        <a:buNone/>
                      </a:pPr>
                      <a:r>
                        <a:rPr lang="en-US" sz="1200" b="1" u="none" strike="noStrike" cap="none">
                          <a:solidFill>
                            <a:schemeClr val="lt1"/>
                          </a:solidFill>
                        </a:rPr>
                        <a:t>Area</a:t>
                      </a:r>
                      <a:endParaRPr sz="1200" b="1" u="none" strike="noStrike" cap="none">
                        <a:solidFill>
                          <a:schemeClr val="lt1"/>
                        </a:solidFill>
                      </a:endParaRPr>
                    </a:p>
                  </a:txBody>
                  <a:tcPr marL="91425" marR="91425" marT="91425" marB="91425">
                    <a:lnL w="12700" cap="flat" cmpd="sng">
                      <a:solidFill>
                        <a:schemeClr val="accent1"/>
                      </a:solidFill>
                      <a:prstDash val="solid"/>
                      <a:round/>
                      <a:headEnd type="none" w="sm" len="sm"/>
                      <a:tailEnd type="none" w="sm" len="sm"/>
                    </a:lnL>
                    <a:lnR w="28575" cap="flat" cmpd="sng">
                      <a:solidFill>
                        <a:schemeClr val="lt1"/>
                      </a:solidFill>
                      <a:prstDash val="solid"/>
                      <a:round/>
                      <a:headEnd type="none" w="sm" len="sm"/>
                      <a:tailEnd type="none" w="sm" len="sm"/>
                    </a:lnR>
                    <a:lnT w="12700" cap="flat" cmpd="sng">
                      <a:solidFill>
                        <a:schemeClr val="accen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solidFill>
                            <a:schemeClr val="lt1"/>
                          </a:solidFill>
                        </a:rPr>
                        <a:t>MHSA Plan</a:t>
                      </a:r>
                      <a:endParaRPr sz="1200" b="1" u="none" strike="noStrike" cap="none">
                        <a:solidFill>
                          <a:schemeClr val="lt1"/>
                        </a:solidFill>
                      </a:endParaRPr>
                    </a:p>
                  </a:txBody>
                  <a:tcPr marL="91425" marR="91425" marT="91425" marB="914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12700" cap="flat" cmpd="sng">
                      <a:solidFill>
                        <a:schemeClr val="accent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solidFill>
                            <a:schemeClr val="lt1"/>
                          </a:solidFill>
                        </a:rPr>
                        <a:t>BHSA Integrated Plan </a:t>
                      </a:r>
                      <a:endParaRPr sz="1200" b="1" u="none" strike="noStrike" cap="none">
                        <a:solidFill>
                          <a:schemeClr val="lt1"/>
                        </a:solidFill>
                      </a:endParaRPr>
                    </a:p>
                  </a:txBody>
                  <a:tcPr marL="91425" marR="91425" marT="91425" marB="91425">
                    <a:lnL w="28575" cap="flat" cmpd="sng">
                      <a:solidFill>
                        <a:schemeClr val="l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1552100">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t>Reporting Focus</a:t>
                      </a:r>
                      <a:endParaRPr sz="1200" b="1"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9525" cap="flat" cmpd="sng">
                      <a:solidFill>
                        <a:schemeClr val="l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D4ECA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t>Planned activities and MHSA spending plan only for </a:t>
                      </a:r>
                      <a:br>
                        <a:rPr lang="en-US" sz="1200" u="none" strike="noStrike" cap="none"/>
                      </a:br>
                      <a:r>
                        <a:rPr lang="en-US" sz="1200" u="none" strike="noStrike" cap="none"/>
                        <a:t>MHSA-funded programs and services</a:t>
                      </a:r>
                      <a:endParaRPr sz="1400" u="none" strike="noStrike" cap="none"/>
                    </a:p>
                    <a:p>
                      <a:pPr marL="0" marR="0" lvl="0" indent="0" algn="l" rtl="0">
                        <a:lnSpc>
                          <a:spcPct val="100000"/>
                        </a:lnSpc>
                        <a:spcBef>
                          <a:spcPts val="600"/>
                        </a:spcBef>
                        <a:spcAft>
                          <a:spcPts val="0"/>
                        </a:spcAft>
                        <a:buClr>
                          <a:srgbClr val="000000"/>
                        </a:buClr>
                        <a:buSzPts val="1400"/>
                        <a:buFont typeface="Arial"/>
                        <a:buNone/>
                      </a:pPr>
                      <a:r>
                        <a:rPr lang="en-US" sz="1200" u="none" strike="noStrike" cap="none"/>
                        <a:t>Includes MHSA program expense, service, and outcome reporting for prior fiscal year</a:t>
                      </a:r>
                      <a:endParaRPr sz="1200"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t>Spending plan for </a:t>
                      </a:r>
                      <a:r>
                        <a:rPr lang="en-US" sz="1200" b="1" u="none" strike="noStrike" cap="none"/>
                        <a:t>entire County Behavioral Health Department programs and services</a:t>
                      </a:r>
                      <a:r>
                        <a:rPr lang="en-US" sz="1200" u="none" strike="noStrike" cap="none"/>
                        <a:t> (including MH, SUD, and Housing Interventions)</a:t>
                      </a:r>
                      <a:endParaRPr sz="500" u="none" strike="noStrike" cap="none"/>
                    </a:p>
                    <a:p>
                      <a:pPr marL="0" marR="0" lvl="0" indent="0" algn="l" rtl="0">
                        <a:lnSpc>
                          <a:spcPct val="100000"/>
                        </a:lnSpc>
                        <a:spcBef>
                          <a:spcPts val="600"/>
                        </a:spcBef>
                        <a:spcAft>
                          <a:spcPts val="0"/>
                        </a:spcAft>
                        <a:buClr>
                          <a:srgbClr val="000000"/>
                        </a:buClr>
                        <a:buSzPts val="1400"/>
                        <a:buFont typeface="Arial"/>
                        <a:buNone/>
                      </a:pPr>
                      <a:r>
                        <a:rPr lang="en-US" sz="1200" b="1" u="none" strike="noStrike" cap="none"/>
                        <a:t>New data reporting requirements</a:t>
                      </a:r>
                      <a:r>
                        <a:rPr lang="en-US" sz="1200" u="none" strike="noStrike" cap="none"/>
                        <a:t> at County and program-level</a:t>
                      </a:r>
                      <a:endParaRPr sz="500" u="none" strike="noStrike" cap="none"/>
                    </a:p>
                    <a:p>
                      <a:pPr marL="0" marR="0" lvl="0" indent="0" algn="l" rtl="0">
                        <a:lnSpc>
                          <a:spcPct val="100000"/>
                        </a:lnSpc>
                        <a:spcBef>
                          <a:spcPts val="600"/>
                        </a:spcBef>
                        <a:spcAft>
                          <a:spcPts val="0"/>
                        </a:spcAft>
                        <a:buClr>
                          <a:srgbClr val="000000"/>
                        </a:buClr>
                        <a:buSzPts val="1400"/>
                        <a:buFont typeface="Arial"/>
                        <a:buNone/>
                      </a:pPr>
                      <a:r>
                        <a:rPr lang="en-US" sz="1200" b="1" u="none" strike="noStrike" cap="none"/>
                        <a:t>Does not include program expense, service, and outcome reporting for prior fiscal year </a:t>
                      </a:r>
                      <a:r>
                        <a:rPr lang="en-US" sz="1200" u="none" strike="noStrike" cap="none"/>
                        <a:t>(reported in separate Behavioral Health Outcomes, Accountability, and Transparency Report due January 2028)</a:t>
                      </a:r>
                      <a:endParaRPr sz="1400"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925850">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t>Community Program Planning </a:t>
                      </a:r>
                      <a:endParaRPr sz="1200" b="1"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D4ECA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t>Required for 3-Year Plan and Annual Updates</a:t>
                      </a:r>
                      <a:endParaRPr sz="1200"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solidFill>
                            <a:schemeClr val="dk1"/>
                          </a:solidFill>
                        </a:rPr>
                        <a:t>Only required for 3-Year Plan but highly encouraged for Annual Updates</a:t>
                      </a:r>
                      <a:endParaRPr sz="500" u="none" strike="noStrike" cap="none">
                        <a:solidFill>
                          <a:schemeClr val="dk1"/>
                        </a:solidFill>
                      </a:endParaRPr>
                    </a:p>
                    <a:p>
                      <a:pPr marL="0" marR="0" lvl="0" indent="0" algn="l" rtl="0">
                        <a:lnSpc>
                          <a:spcPct val="100000"/>
                        </a:lnSpc>
                        <a:spcBef>
                          <a:spcPts val="600"/>
                        </a:spcBef>
                        <a:spcAft>
                          <a:spcPts val="0"/>
                        </a:spcAft>
                        <a:buClr>
                          <a:schemeClr val="dk1"/>
                        </a:buClr>
                        <a:buSzPts val="1100"/>
                        <a:buFont typeface="Arial"/>
                        <a:buNone/>
                      </a:pPr>
                      <a:r>
                        <a:rPr lang="en-US" sz="1200" b="1" u="none" strike="noStrike" cap="none">
                          <a:solidFill>
                            <a:schemeClr val="dk1"/>
                          </a:solidFill>
                        </a:rPr>
                        <a:t>Expanded list of community partners</a:t>
                      </a:r>
                      <a:r>
                        <a:rPr lang="en-US" sz="1200" u="none" strike="noStrike" cap="none">
                          <a:solidFill>
                            <a:schemeClr val="dk1"/>
                          </a:solidFill>
                        </a:rPr>
                        <a:t> required in planning process</a:t>
                      </a:r>
                      <a:endParaRPr sz="1200" u="none" strike="noStrike" cap="none">
                        <a:solidFill>
                          <a:schemeClr val="dk1"/>
                        </a:solidFill>
                      </a:endParaRPr>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914175">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t>Plan Format</a:t>
                      </a:r>
                      <a:endParaRPr sz="1200" b="1"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D4ECA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t>Plan format at discretion of County as long as met reporting requirements</a:t>
                      </a:r>
                      <a:endParaRPr sz="1400" u="none" strike="noStrike" cap="none"/>
                    </a:p>
                    <a:p>
                      <a:pPr marL="0" marR="0" lvl="0" indent="0" algn="l" rtl="0">
                        <a:lnSpc>
                          <a:spcPct val="100000"/>
                        </a:lnSpc>
                        <a:spcBef>
                          <a:spcPts val="600"/>
                        </a:spcBef>
                        <a:spcAft>
                          <a:spcPts val="0"/>
                        </a:spcAft>
                        <a:buClr>
                          <a:srgbClr val="000000"/>
                        </a:buClr>
                        <a:buSzPts val="1400"/>
                        <a:buFont typeface="Arial"/>
                        <a:buNone/>
                      </a:pPr>
                      <a:r>
                        <a:rPr lang="en-US" sz="1200" u="none" strike="noStrike" cap="none"/>
                        <a:t>Narrative report format</a:t>
                      </a:r>
                      <a:endParaRPr sz="1400"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t>Standardized Integrated Plan template</a:t>
                      </a:r>
                      <a:r>
                        <a:rPr lang="en-US" sz="1200" u="none" strike="noStrike" cap="none"/>
                        <a:t> submitted via online County Portal</a:t>
                      </a:r>
                      <a:endParaRPr sz="500" u="none" strike="noStrike" cap="none"/>
                    </a:p>
                    <a:p>
                      <a:pPr marL="0" marR="0" lvl="0" indent="0" algn="l" rtl="0">
                        <a:lnSpc>
                          <a:spcPct val="100000"/>
                        </a:lnSpc>
                        <a:spcBef>
                          <a:spcPts val="600"/>
                        </a:spcBef>
                        <a:spcAft>
                          <a:spcPts val="0"/>
                        </a:spcAft>
                        <a:buClr>
                          <a:srgbClr val="000000"/>
                        </a:buClr>
                        <a:buSzPts val="1400"/>
                        <a:buFont typeface="Arial"/>
                        <a:buNone/>
                      </a:pPr>
                      <a:r>
                        <a:rPr lang="en-US" sz="1200" u="none" strike="noStrike" cap="none"/>
                        <a:t>Format is a combination of </a:t>
                      </a:r>
                      <a:r>
                        <a:rPr lang="en-US" sz="1200" b="0" u="none" strike="noStrike" cap="none"/>
                        <a:t>narrative text boxes, radio buttons, multiple select answer dropdowns, and optional file uploads</a:t>
                      </a:r>
                      <a:endParaRPr sz="1200" b="0"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t>Draft Plan Due</a:t>
                      </a:r>
                      <a:endParaRPr sz="1200" b="1"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D4ECA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t>N/A</a:t>
                      </a:r>
                      <a:endParaRPr sz="1200"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t>March 31</a:t>
                      </a:r>
                      <a:endParaRPr sz="1200" b="1"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351025">
                <a:tc>
                  <a:txBody>
                    <a:bodyPr/>
                    <a:lstStyle/>
                    <a:p>
                      <a:pPr marL="0" marR="0" lvl="0" indent="0" algn="l" rtl="0">
                        <a:lnSpc>
                          <a:spcPct val="100000"/>
                        </a:lnSpc>
                        <a:spcBef>
                          <a:spcPts val="0"/>
                        </a:spcBef>
                        <a:spcAft>
                          <a:spcPts val="0"/>
                        </a:spcAft>
                        <a:buClr>
                          <a:srgbClr val="000000"/>
                        </a:buClr>
                        <a:buSzPts val="1400"/>
                        <a:buFont typeface="Arial"/>
                        <a:buNone/>
                      </a:pPr>
                      <a:r>
                        <a:rPr lang="en-US" sz="1200" b="1" u="none" strike="noStrike" cap="none"/>
                        <a:t>Final Plan Due</a:t>
                      </a:r>
                      <a:endParaRPr sz="1200" b="1"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D4ECA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t>June 30</a:t>
                      </a:r>
                      <a:endParaRPr sz="1200"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t>June 30</a:t>
                      </a:r>
                      <a:endParaRPr sz="1200" u="none" strike="noStrike" cap="none"/>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9"/>
          <p:cNvSpPr txBox="1">
            <a:spLocks noGrp="1"/>
          </p:cNvSpPr>
          <p:nvPr>
            <p:ph type="title"/>
          </p:nvPr>
        </p:nvSpPr>
        <p:spPr>
          <a:xfrm>
            <a:off x="188401" y="59994"/>
            <a:ext cx="6848020" cy="52780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2700"/>
              <a:buFont typeface="Trebuchet MS"/>
              <a:buNone/>
            </a:pPr>
            <a:r>
              <a:rPr lang="en-US" sz="2400">
                <a:latin typeface="Arial"/>
                <a:ea typeface="Arial"/>
                <a:cs typeface="Arial"/>
                <a:sym typeface="Arial"/>
              </a:rPr>
              <a:t>MHSA Plan vs. BHSA Integrated Plan</a:t>
            </a:r>
            <a:endParaRPr/>
          </a:p>
        </p:txBody>
      </p:sp>
      <p:sp>
        <p:nvSpPr>
          <p:cNvPr id="367" name="Google Shape;367;p9"/>
          <p:cNvSpPr txBox="1">
            <a:spLocks noGrp="1"/>
          </p:cNvSpPr>
          <p:nvPr>
            <p:ph type="body" idx="1"/>
          </p:nvPr>
        </p:nvSpPr>
        <p:spPr>
          <a:xfrm>
            <a:off x="97972" y="535423"/>
            <a:ext cx="2636441" cy="432197"/>
          </a:xfrm>
          <a:prstGeom prst="rect">
            <a:avLst/>
          </a:prstGeom>
          <a:solidFill>
            <a:srgbClr val="BFBFBF"/>
          </a:solidFill>
          <a:ln>
            <a:noFill/>
          </a:ln>
        </p:spPr>
        <p:txBody>
          <a:bodyPr spcFirstLastPara="1" wrap="square" lIns="91425" tIns="45700" rIns="91425" bIns="45700" anchor="b" anchorCtr="0">
            <a:noAutofit/>
          </a:bodyPr>
          <a:lstStyle/>
          <a:p>
            <a:pPr marL="234950" lvl="0" indent="-234950" algn="l" rtl="0">
              <a:lnSpc>
                <a:spcPct val="100000"/>
              </a:lnSpc>
              <a:spcBef>
                <a:spcPts val="750"/>
              </a:spcBef>
              <a:spcAft>
                <a:spcPts val="0"/>
              </a:spcAft>
              <a:buSzPts val="1440"/>
              <a:buNone/>
            </a:pPr>
            <a:r>
              <a:rPr lang="en-US" sz="1600" b="1">
                <a:latin typeface="Arial"/>
                <a:ea typeface="Arial"/>
                <a:cs typeface="Arial"/>
                <a:sym typeface="Arial"/>
              </a:rPr>
              <a:t>MHSA Plan Components</a:t>
            </a:r>
            <a:endParaRPr/>
          </a:p>
        </p:txBody>
      </p:sp>
      <p:sp>
        <p:nvSpPr>
          <p:cNvPr id="368" name="Google Shape;368;p9"/>
          <p:cNvSpPr txBox="1">
            <a:spLocks noGrp="1"/>
          </p:cNvSpPr>
          <p:nvPr>
            <p:ph type="body" idx="2"/>
          </p:nvPr>
        </p:nvSpPr>
        <p:spPr>
          <a:xfrm>
            <a:off x="97971" y="975274"/>
            <a:ext cx="2636441" cy="4108198"/>
          </a:xfrm>
          <a:prstGeom prst="rect">
            <a:avLst/>
          </a:prstGeom>
          <a:solidFill>
            <a:srgbClr val="F2F2F2"/>
          </a:solidFill>
          <a:ln>
            <a:noFill/>
          </a:ln>
        </p:spPr>
        <p:txBody>
          <a:bodyPr spcFirstLastPara="1" wrap="square" lIns="91425" tIns="45700" rIns="91425" bIns="45700" anchor="t" anchorCtr="0">
            <a:noAutofit/>
          </a:bodyPr>
          <a:lstStyle/>
          <a:p>
            <a:pPr marL="234950" lvl="0" indent="-145098" algn="l" rtl="0">
              <a:lnSpc>
                <a:spcPct val="100000"/>
              </a:lnSpc>
              <a:spcBef>
                <a:spcPts val="600"/>
              </a:spcBef>
              <a:spcAft>
                <a:spcPts val="0"/>
              </a:spcAft>
              <a:buClr>
                <a:srgbClr val="7F7F7F"/>
              </a:buClr>
              <a:buSzPts val="1050"/>
              <a:buFont typeface="Arial"/>
              <a:buChar char="•"/>
            </a:pPr>
            <a:r>
              <a:rPr lang="en-US" sz="1050" b="1">
                <a:latin typeface="Arial"/>
                <a:ea typeface="Arial"/>
                <a:cs typeface="Arial"/>
                <a:sym typeface="Arial"/>
              </a:rPr>
              <a:t>Community Program Planning Process (CPP) </a:t>
            </a:r>
            <a:endParaRPr sz="1050"/>
          </a:p>
          <a:p>
            <a:pPr marL="234950" lvl="0" indent="-145098" algn="l" rtl="0">
              <a:lnSpc>
                <a:spcPct val="100000"/>
              </a:lnSpc>
              <a:spcBef>
                <a:spcPts val="600"/>
              </a:spcBef>
              <a:spcAft>
                <a:spcPts val="0"/>
              </a:spcAft>
              <a:buClr>
                <a:srgbClr val="7F7F7F"/>
              </a:buClr>
              <a:buSzPts val="1050"/>
              <a:buFont typeface="Arial"/>
              <a:buChar char="•"/>
            </a:pPr>
            <a:r>
              <a:rPr lang="en-US" sz="1050" b="1">
                <a:latin typeface="Arial"/>
                <a:ea typeface="Arial"/>
                <a:cs typeface="Arial"/>
                <a:sym typeface="Arial"/>
              </a:rPr>
              <a:t>Community Needs Assessment </a:t>
            </a:r>
            <a:endParaRPr sz="1050"/>
          </a:p>
          <a:p>
            <a:pPr marL="234950" lvl="0" indent="-145098" algn="l" rtl="0">
              <a:lnSpc>
                <a:spcPct val="100000"/>
              </a:lnSpc>
              <a:spcBef>
                <a:spcPts val="600"/>
              </a:spcBef>
              <a:spcAft>
                <a:spcPts val="0"/>
              </a:spcAft>
              <a:buClr>
                <a:srgbClr val="7F7F7F"/>
              </a:buClr>
              <a:buSzPts val="1050"/>
              <a:buFont typeface="Arial"/>
              <a:buChar char="•"/>
            </a:pPr>
            <a:r>
              <a:rPr lang="en-US" sz="1050" b="1">
                <a:latin typeface="Arial"/>
                <a:ea typeface="Arial"/>
                <a:cs typeface="Arial"/>
                <a:sym typeface="Arial"/>
              </a:rPr>
              <a:t>MHSA Program Updates </a:t>
            </a:r>
            <a:r>
              <a:rPr lang="en-US" sz="1050">
                <a:latin typeface="Arial"/>
                <a:ea typeface="Arial"/>
                <a:cs typeface="Arial"/>
                <a:sym typeface="Arial"/>
              </a:rPr>
              <a:t>for previous fiscal year, including</a:t>
            </a:r>
            <a:endParaRPr sz="1050"/>
          </a:p>
          <a:p>
            <a:pPr marL="463550" lvl="1" indent="-146684" algn="l" rtl="0">
              <a:lnSpc>
                <a:spcPct val="100000"/>
              </a:lnSpc>
              <a:spcBef>
                <a:spcPts val="200"/>
              </a:spcBef>
              <a:spcAft>
                <a:spcPts val="0"/>
              </a:spcAft>
              <a:buClr>
                <a:srgbClr val="7F7F7F"/>
              </a:buClr>
              <a:buSzPts val="1050"/>
              <a:buFont typeface="Arial"/>
              <a:buChar char="•"/>
            </a:pPr>
            <a:r>
              <a:rPr lang="en-US" sz="1050">
                <a:latin typeface="Arial"/>
                <a:ea typeface="Arial"/>
                <a:cs typeface="Arial"/>
                <a:sym typeface="Arial"/>
              </a:rPr>
              <a:t>Number of individuals served</a:t>
            </a:r>
            <a:endParaRPr sz="1050"/>
          </a:p>
          <a:p>
            <a:pPr marL="463550" lvl="1" indent="-146684" algn="l" rtl="0">
              <a:lnSpc>
                <a:spcPct val="100000"/>
              </a:lnSpc>
              <a:spcBef>
                <a:spcPts val="200"/>
              </a:spcBef>
              <a:spcAft>
                <a:spcPts val="0"/>
              </a:spcAft>
              <a:buClr>
                <a:srgbClr val="7F7F7F"/>
              </a:buClr>
              <a:buSzPts val="1050"/>
              <a:buFont typeface="Arial"/>
              <a:buChar char="•"/>
            </a:pPr>
            <a:r>
              <a:rPr lang="en-US" sz="1050">
                <a:latin typeface="Arial"/>
                <a:ea typeface="Arial"/>
                <a:cs typeface="Arial"/>
                <a:sym typeface="Arial"/>
              </a:rPr>
              <a:t>Total program expenditure</a:t>
            </a:r>
            <a:endParaRPr sz="1050"/>
          </a:p>
          <a:p>
            <a:pPr marL="463550" lvl="1" indent="-146684" algn="l" rtl="0">
              <a:lnSpc>
                <a:spcPct val="100000"/>
              </a:lnSpc>
              <a:spcBef>
                <a:spcPts val="200"/>
              </a:spcBef>
              <a:spcAft>
                <a:spcPts val="0"/>
              </a:spcAft>
              <a:buClr>
                <a:srgbClr val="7F7F7F"/>
              </a:buClr>
              <a:buSzPts val="1050"/>
              <a:buFont typeface="Arial"/>
              <a:buChar char="•"/>
            </a:pPr>
            <a:r>
              <a:rPr lang="en-US" sz="1050">
                <a:latin typeface="Arial"/>
                <a:ea typeface="Arial"/>
                <a:cs typeface="Arial"/>
                <a:sym typeface="Arial"/>
              </a:rPr>
              <a:t>Program activities, successes, and outcomes</a:t>
            </a:r>
            <a:endParaRPr sz="1050"/>
          </a:p>
          <a:p>
            <a:pPr marL="234950" lvl="0" indent="-145098" algn="l" rtl="0">
              <a:lnSpc>
                <a:spcPct val="100000"/>
              </a:lnSpc>
              <a:spcBef>
                <a:spcPts val="600"/>
              </a:spcBef>
              <a:spcAft>
                <a:spcPts val="0"/>
              </a:spcAft>
              <a:buClr>
                <a:srgbClr val="7F7F7F"/>
              </a:buClr>
              <a:buSzPts val="1050"/>
              <a:buFont typeface="Arial"/>
              <a:buChar char="•"/>
            </a:pPr>
            <a:r>
              <a:rPr lang="en-US" sz="1050" b="1">
                <a:latin typeface="Arial"/>
                <a:ea typeface="Arial"/>
                <a:cs typeface="Arial"/>
                <a:sym typeface="Arial"/>
              </a:rPr>
              <a:t>MHSA Program Plan </a:t>
            </a:r>
            <a:r>
              <a:rPr lang="en-US" sz="1050">
                <a:latin typeface="Arial"/>
                <a:ea typeface="Arial"/>
                <a:cs typeface="Arial"/>
                <a:sym typeface="Arial"/>
              </a:rPr>
              <a:t>for upcoming fiscal year(s)</a:t>
            </a:r>
            <a:endParaRPr sz="1050"/>
          </a:p>
          <a:p>
            <a:pPr marL="234950" lvl="0" indent="-145098" algn="l" rtl="0">
              <a:lnSpc>
                <a:spcPct val="100000"/>
              </a:lnSpc>
              <a:spcBef>
                <a:spcPts val="600"/>
              </a:spcBef>
              <a:spcAft>
                <a:spcPts val="0"/>
              </a:spcAft>
              <a:buClr>
                <a:srgbClr val="7F7F7F"/>
              </a:buClr>
              <a:buSzPts val="1050"/>
              <a:buFont typeface="Arial"/>
              <a:buChar char="•"/>
            </a:pPr>
            <a:r>
              <a:rPr lang="en-US" sz="1050" b="1">
                <a:latin typeface="Arial"/>
                <a:ea typeface="Arial"/>
                <a:cs typeface="Arial"/>
                <a:sym typeface="Arial"/>
              </a:rPr>
              <a:t>MHSA Expenditure Plan and Prudent Reserve </a:t>
            </a:r>
            <a:r>
              <a:rPr lang="en-US" sz="1050">
                <a:latin typeface="Arial"/>
                <a:ea typeface="Arial"/>
                <a:cs typeface="Arial"/>
                <a:sym typeface="Arial"/>
              </a:rPr>
              <a:t>for upcoming fiscal year(s), including funding transfers</a:t>
            </a:r>
            <a:endParaRPr sz="1050"/>
          </a:p>
          <a:p>
            <a:pPr marL="234950" lvl="0" indent="-145098" algn="l" rtl="0">
              <a:lnSpc>
                <a:spcPct val="100000"/>
              </a:lnSpc>
              <a:spcBef>
                <a:spcPts val="600"/>
              </a:spcBef>
              <a:spcAft>
                <a:spcPts val="0"/>
              </a:spcAft>
              <a:buClr>
                <a:srgbClr val="7F7F7F"/>
              </a:buClr>
              <a:buSzPts val="1050"/>
              <a:buFont typeface="Arial"/>
              <a:buChar char="•"/>
            </a:pPr>
            <a:r>
              <a:rPr lang="en-US" sz="1050" b="1">
                <a:latin typeface="Arial"/>
                <a:ea typeface="Arial"/>
                <a:cs typeface="Arial"/>
                <a:sym typeface="Arial"/>
              </a:rPr>
              <a:t>Compliance Certifications</a:t>
            </a:r>
            <a:endParaRPr sz="1050"/>
          </a:p>
          <a:p>
            <a:pPr marL="463550" lvl="1" indent="-203834" algn="l" rtl="0">
              <a:lnSpc>
                <a:spcPct val="100000"/>
              </a:lnSpc>
              <a:spcBef>
                <a:spcPts val="200"/>
              </a:spcBef>
              <a:spcAft>
                <a:spcPts val="0"/>
              </a:spcAft>
              <a:buClr>
                <a:srgbClr val="7F7F7F"/>
              </a:buClr>
              <a:buSzPts val="1050"/>
              <a:buFont typeface="Arial"/>
              <a:buChar char="•"/>
            </a:pPr>
            <a:r>
              <a:rPr lang="en-US" sz="1050">
                <a:latin typeface="Arial"/>
                <a:ea typeface="Arial"/>
                <a:cs typeface="Arial"/>
                <a:sym typeface="Arial"/>
              </a:rPr>
              <a:t>Behavioral Health Director Certification</a:t>
            </a:r>
            <a:endParaRPr sz="1050"/>
          </a:p>
          <a:p>
            <a:pPr marL="463550" lvl="1" indent="-203834" algn="l" rtl="0">
              <a:lnSpc>
                <a:spcPct val="100000"/>
              </a:lnSpc>
              <a:spcBef>
                <a:spcPts val="200"/>
              </a:spcBef>
              <a:spcAft>
                <a:spcPts val="0"/>
              </a:spcAft>
              <a:buClr>
                <a:srgbClr val="7F7F7F"/>
              </a:buClr>
              <a:buSzPts val="1050"/>
              <a:buFont typeface="Arial"/>
              <a:buChar char="•"/>
            </a:pPr>
            <a:r>
              <a:rPr lang="en-US" sz="1050">
                <a:latin typeface="Arial"/>
                <a:ea typeface="Arial"/>
                <a:cs typeface="Arial"/>
                <a:sym typeface="Arial"/>
              </a:rPr>
              <a:t>Fiscal Accountability Certification</a:t>
            </a:r>
            <a:endParaRPr sz="1050"/>
          </a:p>
          <a:p>
            <a:pPr marL="292100" lvl="0" indent="-135573" algn="l" rtl="0">
              <a:lnSpc>
                <a:spcPct val="100000"/>
              </a:lnSpc>
              <a:spcBef>
                <a:spcPts val="600"/>
              </a:spcBef>
              <a:spcAft>
                <a:spcPts val="0"/>
              </a:spcAft>
              <a:buClr>
                <a:srgbClr val="7F7F7F"/>
              </a:buClr>
              <a:buSzPts val="1440"/>
              <a:buFont typeface="Arial"/>
              <a:buNone/>
            </a:pPr>
            <a:endParaRPr sz="1050">
              <a:latin typeface="Arial"/>
              <a:ea typeface="Arial"/>
              <a:cs typeface="Arial"/>
              <a:sym typeface="Arial"/>
            </a:endParaRPr>
          </a:p>
          <a:p>
            <a:pPr marL="914400" lvl="1" indent="-228600" algn="l" rtl="0">
              <a:lnSpc>
                <a:spcPct val="100000"/>
              </a:lnSpc>
              <a:spcBef>
                <a:spcPts val="400"/>
              </a:spcBef>
              <a:spcAft>
                <a:spcPts val="0"/>
              </a:spcAft>
              <a:buSzPts val="1440"/>
              <a:buFont typeface="Arial"/>
              <a:buNone/>
            </a:pPr>
            <a:endParaRPr>
              <a:latin typeface="Arial"/>
              <a:ea typeface="Arial"/>
              <a:cs typeface="Arial"/>
              <a:sym typeface="Arial"/>
            </a:endParaRPr>
          </a:p>
          <a:p>
            <a:pPr marL="914400" lvl="1" indent="-228600" algn="l" rtl="0">
              <a:lnSpc>
                <a:spcPct val="100000"/>
              </a:lnSpc>
              <a:spcBef>
                <a:spcPts val="400"/>
              </a:spcBef>
              <a:spcAft>
                <a:spcPts val="0"/>
              </a:spcAft>
              <a:buSzPts val="1440"/>
              <a:buFont typeface="Arial"/>
              <a:buNone/>
            </a:pPr>
            <a:endParaRPr>
              <a:latin typeface="Arial"/>
              <a:ea typeface="Arial"/>
              <a:cs typeface="Arial"/>
              <a:sym typeface="Arial"/>
            </a:endParaRPr>
          </a:p>
          <a:p>
            <a:pPr marL="457200" lvl="0" indent="-228600" algn="l" rtl="0">
              <a:lnSpc>
                <a:spcPct val="100000"/>
              </a:lnSpc>
              <a:spcBef>
                <a:spcPts val="400"/>
              </a:spcBef>
              <a:spcAft>
                <a:spcPts val="0"/>
              </a:spcAft>
              <a:buSzPts val="1440"/>
              <a:buNone/>
            </a:pPr>
            <a:endParaRPr>
              <a:latin typeface="Arial"/>
              <a:ea typeface="Arial"/>
              <a:cs typeface="Arial"/>
              <a:sym typeface="Arial"/>
            </a:endParaRPr>
          </a:p>
        </p:txBody>
      </p:sp>
      <p:sp>
        <p:nvSpPr>
          <p:cNvPr id="369" name="Google Shape;369;p9"/>
          <p:cNvSpPr txBox="1">
            <a:spLocks noGrp="1"/>
          </p:cNvSpPr>
          <p:nvPr>
            <p:ph type="body" idx="3"/>
          </p:nvPr>
        </p:nvSpPr>
        <p:spPr>
          <a:xfrm>
            <a:off x="2904189" y="543077"/>
            <a:ext cx="6076525" cy="432197"/>
          </a:xfrm>
          <a:prstGeom prst="rect">
            <a:avLst/>
          </a:prstGeom>
          <a:solidFill>
            <a:schemeClr val="accent1"/>
          </a:solidFill>
          <a:ln w="9525" cap="flat" cmpd="sng">
            <a:solidFill>
              <a:schemeClr val="lt1"/>
            </a:solidFill>
            <a:prstDash val="solid"/>
            <a:round/>
            <a:headEnd type="none" w="sm" len="sm"/>
            <a:tailEnd type="none" w="sm" len="sm"/>
          </a:ln>
        </p:spPr>
        <p:txBody>
          <a:bodyPr spcFirstLastPara="1" wrap="square" lIns="91425" tIns="45700" rIns="91425" bIns="45700" anchor="b" anchorCtr="0">
            <a:noAutofit/>
          </a:bodyPr>
          <a:lstStyle/>
          <a:p>
            <a:pPr marL="234950" lvl="0" indent="-227013" algn="l" rtl="0">
              <a:lnSpc>
                <a:spcPct val="100000"/>
              </a:lnSpc>
              <a:spcBef>
                <a:spcPts val="750"/>
              </a:spcBef>
              <a:spcAft>
                <a:spcPts val="0"/>
              </a:spcAft>
              <a:buSzPts val="1440"/>
              <a:buNone/>
            </a:pPr>
            <a:r>
              <a:rPr lang="en-US" sz="1600" b="1">
                <a:latin typeface="Arial"/>
                <a:ea typeface="Arial"/>
                <a:cs typeface="Arial"/>
                <a:sym typeface="Arial"/>
              </a:rPr>
              <a:t>BHSA Plan Components</a:t>
            </a:r>
            <a:endParaRPr/>
          </a:p>
        </p:txBody>
      </p:sp>
      <p:sp>
        <p:nvSpPr>
          <p:cNvPr id="370" name="Google Shape;370;p9"/>
          <p:cNvSpPr txBox="1">
            <a:spLocks noGrp="1"/>
          </p:cNvSpPr>
          <p:nvPr>
            <p:ph type="body" idx="4"/>
          </p:nvPr>
        </p:nvSpPr>
        <p:spPr>
          <a:xfrm>
            <a:off x="2904188" y="975274"/>
            <a:ext cx="6076526" cy="4108198"/>
          </a:xfrm>
          <a:prstGeom prst="rect">
            <a:avLst/>
          </a:prstGeom>
          <a:solidFill>
            <a:srgbClr val="E9F6CE"/>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General Information: </a:t>
            </a:r>
            <a:r>
              <a:rPr lang="en-US" sz="1050">
                <a:latin typeface="Arial"/>
                <a:ea typeface="Arial"/>
                <a:cs typeface="Arial"/>
                <a:sym typeface="Arial"/>
              </a:rPr>
              <a:t>contact information for several positions / roles in the county</a:t>
            </a:r>
            <a:endParaRPr sz="1050"/>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BHSA Exemption Requests: </a:t>
            </a:r>
            <a:r>
              <a:rPr lang="en-US" sz="1050">
                <a:latin typeface="Arial"/>
                <a:ea typeface="Arial"/>
                <a:cs typeface="Arial"/>
                <a:sym typeface="Arial"/>
              </a:rPr>
              <a:t>requests for exemption from some BHSA Housing Intervention requirements</a:t>
            </a:r>
            <a:endParaRPr sz="1050"/>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BHSA Funding Transfer Requests: </a:t>
            </a:r>
            <a:r>
              <a:rPr lang="en-US" sz="1050">
                <a:latin typeface="Arial"/>
                <a:ea typeface="Arial"/>
                <a:cs typeface="Arial"/>
                <a:sym typeface="Arial"/>
              </a:rPr>
              <a:t>requests for funding transfers from one BHSA component to another</a:t>
            </a:r>
            <a:endParaRPr sz="1050"/>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Statewide Behavioral Health Goals: </a:t>
            </a:r>
            <a:r>
              <a:rPr lang="en-US" sz="1050">
                <a:latin typeface="Arial"/>
                <a:ea typeface="Arial"/>
                <a:cs typeface="Arial"/>
                <a:sym typeface="Arial"/>
              </a:rPr>
              <a:t>county performance on 7 behavioral health goals and plan to address goal areas where county is underperforming the statewide average</a:t>
            </a:r>
            <a:endParaRPr sz="1050"/>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Community Program Planning Process: </a:t>
            </a:r>
            <a:r>
              <a:rPr lang="en-US" sz="1050">
                <a:latin typeface="Arial"/>
                <a:ea typeface="Arial"/>
                <a:cs typeface="Arial"/>
                <a:sym typeface="Arial"/>
              </a:rPr>
              <a:t>what and how stakeholders were engaged and contributed to the integrated plan</a:t>
            </a:r>
            <a:endParaRPr sz="1050"/>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County Behavioral Health Services Continuum: </a:t>
            </a:r>
            <a:r>
              <a:rPr lang="en-US" sz="1050">
                <a:latin typeface="Arial"/>
                <a:ea typeface="Arial"/>
                <a:cs typeface="Arial"/>
                <a:sym typeface="Arial"/>
              </a:rPr>
              <a:t>county mental health and substance use programs offered across the continuum of care</a:t>
            </a:r>
            <a:endParaRPr sz="1050" b="1">
              <a:latin typeface="Arial"/>
              <a:ea typeface="Arial"/>
              <a:cs typeface="Arial"/>
              <a:sym typeface="Arial"/>
            </a:endParaRPr>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County Provider Monitoring and Oversight: </a:t>
            </a:r>
            <a:r>
              <a:rPr lang="en-US" sz="1050">
                <a:latin typeface="Arial"/>
                <a:ea typeface="Arial"/>
                <a:cs typeface="Arial"/>
                <a:sym typeface="Arial"/>
              </a:rPr>
              <a:t>information about county Medi-Cal quality improvement plans and BHSA MH and SUD provider locations</a:t>
            </a:r>
            <a:endParaRPr sz="1050"/>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BHSA Program Plan: </a:t>
            </a:r>
            <a:r>
              <a:rPr lang="en-US" sz="1050">
                <a:latin typeface="Arial"/>
                <a:ea typeface="Arial"/>
                <a:cs typeface="Arial"/>
                <a:sym typeface="Arial"/>
              </a:rPr>
              <a:t>BHSA</a:t>
            </a:r>
            <a:r>
              <a:rPr lang="en-US" sz="1050" b="1">
                <a:latin typeface="Arial"/>
                <a:ea typeface="Arial"/>
                <a:cs typeface="Arial"/>
                <a:sym typeface="Arial"/>
              </a:rPr>
              <a:t> </a:t>
            </a:r>
            <a:r>
              <a:rPr lang="en-US" sz="1050">
                <a:latin typeface="Arial"/>
                <a:ea typeface="Arial"/>
                <a:cs typeface="Arial"/>
                <a:sym typeface="Arial"/>
              </a:rPr>
              <a:t>program descriptions and anticipated numbers for upcoming fiscal year(s), with additional reporting for FSP and Housing interventions</a:t>
            </a:r>
            <a:endParaRPr sz="1050"/>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County Workforce Strategy: </a:t>
            </a:r>
            <a:r>
              <a:rPr lang="en-US" sz="1050">
                <a:latin typeface="Arial"/>
                <a:ea typeface="Arial"/>
                <a:cs typeface="Arial"/>
                <a:sym typeface="Arial"/>
              </a:rPr>
              <a:t>county workforce strategy and plan to assess and address workforce gaps</a:t>
            </a:r>
            <a:endParaRPr sz="1050" b="1">
              <a:latin typeface="Arial"/>
              <a:ea typeface="Arial"/>
              <a:cs typeface="Arial"/>
              <a:sym typeface="Arial"/>
            </a:endParaRPr>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Budget and Prudent Reserve: </a:t>
            </a:r>
            <a:r>
              <a:rPr lang="en-US" sz="1050">
                <a:latin typeface="Arial"/>
                <a:ea typeface="Arial"/>
                <a:cs typeface="Arial"/>
                <a:sym typeface="Arial"/>
              </a:rPr>
              <a:t>budget plan for county behavioral health programming</a:t>
            </a:r>
            <a:endParaRPr sz="1050"/>
          </a:p>
          <a:p>
            <a:pPr marL="219075" lvl="0" indent="-194310" algn="l" rtl="0">
              <a:lnSpc>
                <a:spcPct val="100000"/>
              </a:lnSpc>
              <a:spcBef>
                <a:spcPts val="500"/>
              </a:spcBef>
              <a:spcAft>
                <a:spcPts val="0"/>
              </a:spcAft>
              <a:buSzPts val="1050"/>
              <a:buFont typeface="Arial"/>
              <a:buChar char="•"/>
            </a:pPr>
            <a:r>
              <a:rPr lang="en-US" sz="1050" b="1">
                <a:latin typeface="Arial"/>
                <a:ea typeface="Arial"/>
                <a:cs typeface="Arial"/>
                <a:sym typeface="Arial"/>
              </a:rPr>
              <a:t>Compliance Certifications and Plan Approval: </a:t>
            </a:r>
            <a:r>
              <a:rPr lang="en-US" sz="1050">
                <a:latin typeface="Arial"/>
                <a:ea typeface="Arial"/>
                <a:cs typeface="Arial"/>
                <a:sym typeface="Arial"/>
              </a:rPr>
              <a:t>compliance certifications and Board of Supervisor certification of plan approval</a:t>
            </a:r>
            <a:endParaRPr sz="105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g3b9bda27e4b_0_4"/>
          <p:cNvSpPr/>
          <p:nvPr/>
        </p:nvSpPr>
        <p:spPr>
          <a:xfrm>
            <a:off x="4675700" y="-87700"/>
            <a:ext cx="4477800" cy="5231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6" name="Google Shape;376;g3b9bda27e4b_0_4"/>
          <p:cNvSpPr txBox="1"/>
          <p:nvPr/>
        </p:nvSpPr>
        <p:spPr>
          <a:xfrm>
            <a:off x="374763" y="161378"/>
            <a:ext cx="6447600" cy="59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1"/>
              </a:buClr>
              <a:buSzPts val="2700"/>
              <a:buFont typeface="Trebuchet MS"/>
              <a:buNone/>
            </a:pPr>
            <a:r>
              <a:rPr lang="en-US" sz="2800" b="0" i="0" u="none" strike="noStrike" cap="none">
                <a:solidFill>
                  <a:schemeClr val="accent1"/>
                </a:solidFill>
                <a:latin typeface="Arial"/>
                <a:ea typeface="Arial"/>
                <a:cs typeface="Arial"/>
                <a:sym typeface="Arial"/>
              </a:rPr>
              <a:t>Funding Changes from MHSA to BHSA</a:t>
            </a:r>
            <a:endParaRPr sz="1400" b="0" i="0" u="none" strike="noStrike" cap="none">
              <a:solidFill>
                <a:schemeClr val="accent1"/>
              </a:solidFill>
              <a:latin typeface="Arial"/>
              <a:ea typeface="Arial"/>
              <a:cs typeface="Arial"/>
              <a:sym typeface="Arial"/>
            </a:endParaRPr>
          </a:p>
        </p:txBody>
      </p:sp>
      <p:pic>
        <p:nvPicPr>
          <p:cNvPr id="377" name="Google Shape;377;g3b9bda27e4b_0_4"/>
          <p:cNvPicPr preferRelativeResize="0"/>
          <p:nvPr/>
        </p:nvPicPr>
        <p:blipFill rotWithShape="1">
          <a:blip r:embed="rId3">
            <a:alphaModFix/>
          </a:blip>
          <a:srcRect/>
          <a:stretch/>
        </p:blipFill>
        <p:spPr>
          <a:xfrm>
            <a:off x="792548" y="661582"/>
            <a:ext cx="7766304" cy="4368546"/>
          </a:xfrm>
          <a:prstGeom prst="rect">
            <a:avLst/>
          </a:prstGeom>
          <a:noFill/>
          <a:ln>
            <a:noFill/>
          </a:ln>
        </p:spPr>
      </p:pic>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2244</TotalTime>
  <Words>2579</Words>
  <Application>Microsoft Office PowerPoint</Application>
  <PresentationFormat>On-screen Show (16:9)</PresentationFormat>
  <Paragraphs>256</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Poppins</vt:lpstr>
      <vt:lpstr>Arial</vt:lpstr>
      <vt:lpstr>Trebuchet MS</vt:lpstr>
      <vt:lpstr>Poppins ExtraBold</vt:lpstr>
      <vt:lpstr>Helvetica Neue</vt:lpstr>
      <vt:lpstr>Noto Sans Symbols</vt:lpstr>
      <vt:lpstr>Facet</vt:lpstr>
      <vt:lpstr>Lake County Integrated Plan FY 2026-2029  Final Integrated Plan Overview June 23, 2026</vt:lpstr>
      <vt:lpstr>Behavioral Health Services Act (BHSA): A Brief Overview</vt:lpstr>
      <vt:lpstr>PowerPoint Presentation</vt:lpstr>
      <vt:lpstr>Proposition 1 Overview</vt:lpstr>
      <vt:lpstr>BHSA Funding Categories</vt:lpstr>
      <vt:lpstr>Developing the Integrated Plan Changes from MHSA to BHSA</vt:lpstr>
      <vt:lpstr>MHSA Plan vs. BHSA Integrated Plan Overview</vt:lpstr>
      <vt:lpstr>MHSA Plan vs. BHSA Integrated Plan</vt:lpstr>
      <vt:lpstr>PowerPoint Presentation</vt:lpstr>
      <vt:lpstr>LCBHS BHSA FY 2026 – 2029 Integrated Plan (IP) Budget &amp; Service Overview</vt:lpstr>
      <vt:lpstr>BHSA Integrated Plan(IP) Development Timeline</vt:lpstr>
      <vt:lpstr>Proposed Funding Shifts from MHSA to BHSA</vt:lpstr>
      <vt:lpstr>FY24-25 Expenses &amp; Estimated BHSA Funding Allocations</vt:lpstr>
      <vt:lpstr>LCBHS BHSA Funding Expenditures FY26-27</vt:lpstr>
      <vt:lpstr>Estimated BHSA Funding Expenditures FY27-29</vt:lpstr>
      <vt:lpstr>BHSA Funding Categories</vt:lpstr>
      <vt:lpstr>FY26-27 BHSA Programs &amp; Significant Modifications </vt:lpstr>
      <vt:lpstr>FY26-27 BHSA Programs &amp; Significant Modifications </vt:lpstr>
      <vt:lpstr>FY26-27 BHSA Programs &amp; Significant Modifications </vt:lpstr>
      <vt:lpstr>LCBHS Strategies to Accommodate Funding Shifts &amp; Support Community Need</vt:lpstr>
      <vt:lpstr>LCBHS Strategies to Accommodate Funding Shifts &amp; Support Community Need</vt:lpstr>
      <vt:lpstr>Other LCBHS Strategies to Address Community Needs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 Liner-Jigamian</dc:creator>
  <cp:lastModifiedBy>Elise Jones</cp:lastModifiedBy>
  <cp:revision>19</cp:revision>
  <dcterms:modified xsi:type="dcterms:W3CDTF">2026-06-04T21:52:09Z</dcterms:modified>
</cp:coreProperties>
</file>