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80345-B175-04FA-922E-84067445E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CC1667-FCD3-50A0-82B7-42124FA488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796D1-2C58-420C-0890-35E2247C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A6C-C9E8-480F-9420-1402DB12EEC3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4680A-14CF-8DAB-1770-8828217A1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60D52-E294-C899-3D9F-3385D1424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8103-6879-4E4D-9576-C99C747A5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18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B56AD-C2D8-DE84-73FE-6A2D269EA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13EF9A-ACFF-321F-83C0-DB31DB06DB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E06D1-43D8-6250-7572-F72D0C8D8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A6C-C9E8-480F-9420-1402DB12EEC3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94442-780A-2269-3A27-F0C9DFC96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1C8B-0A74-2C8E-D1F1-0F368EC89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8103-6879-4E4D-9576-C99C747A5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682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8668A9-3F4D-8660-5FB8-BCDB0BA3DA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F7F64F-7B21-7757-A243-CADF20E87B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B84DCE-259E-62EF-3584-C4F3E31A0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A6C-C9E8-480F-9420-1402DB12EEC3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23E84-8877-F3D0-F88E-EF3FF5D2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764779-655C-DF9E-48F1-353554D87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8103-6879-4E4D-9576-C99C747A5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159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2EC2-569F-BB30-015E-D601D4F45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18C65-5D32-4F21-461D-75B8ED8B2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52D34-0DC3-B68E-0CD0-B7BDDD9B9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A6C-C9E8-480F-9420-1402DB12EEC3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273A8E-7CE5-6A13-36A2-9403AE0D5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2EAB67-7384-7BE9-DF42-BEA087A41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8103-6879-4E4D-9576-C99C747A5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88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D26EC-8FC7-8348-8C8B-DABAD9FB1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8577AC-13E5-3425-C9F7-069F82695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26BAC7-6FC5-FE48-7400-2744E41B0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A6C-C9E8-480F-9420-1402DB12EEC3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36EA2-9C38-04CF-CA1F-608A64418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EB64A-1B10-4522-61E2-3D195AAC0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8103-6879-4E4D-9576-C99C747A5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02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B8B71-21A0-E7CA-AF6F-F59C7A7CC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EE316-CFDE-4DBC-214B-808330BA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7C812E-F599-B5CA-2B76-0DB984E2C2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F06C7D-9988-CEFF-9C98-97E15364B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A6C-C9E8-480F-9420-1402DB12EEC3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DC762C-CCA3-2E9A-6270-EAD1E156B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772377-CE94-912B-73DC-80BA1305D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8103-6879-4E4D-9576-C99C747A5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725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1FF1D-870F-E366-8585-98024972B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107C1F-3310-9ED6-1BA3-3E6EE101D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E3C0EB-E7A8-8D74-B0C8-074C7052C3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BA6E24-5DD9-A118-F801-74F6A821F5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C9DEFF-33DE-B1C8-1DE6-B16C9243B8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E945F0-2E60-1133-6487-F4CA43D15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A6C-C9E8-480F-9420-1402DB12EEC3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0A88B7-775F-0902-1FFD-025B48C7D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13E8C6-FDF0-D78C-4A51-5C3DF535F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8103-6879-4E4D-9576-C99C747A5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58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52AE7-2714-16A8-E1C0-E87A20E2E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8D488D-D487-0166-DDE2-548A686F7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A6C-C9E8-480F-9420-1402DB12EEC3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4812D3-1F3B-F42D-D301-B2B2A46B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3D94C5-3A61-97B8-1786-CADB66BC2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8103-6879-4E4D-9576-C99C747A5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677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3288FF-52D5-A89D-5E13-25137A31A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A6C-C9E8-480F-9420-1402DB12EEC3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3F5571-4D5A-6784-1440-88331293B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63A562-1253-55B4-6C80-7FA7A7A96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8103-6879-4E4D-9576-C99C747A5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852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8B5E1-BF93-72A3-E04C-EA22061D4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C2283-3D6A-A7DB-BCBB-D77518BFB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E8DD13-BA41-FE39-77E3-A30C7A0F05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1FC96E-7603-46D2-4660-4252DED4E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A6C-C9E8-480F-9420-1402DB12EEC3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0BAA17-201A-DF3C-3916-D2CE6C47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57211-192C-8529-0AAD-C96B6F28C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8103-6879-4E4D-9576-C99C747A5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00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5A5B5-3478-5F13-C288-27E8DC769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B6BA8C-C79A-A8B7-E6FB-6B169C2264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E43AA3-8D13-28C9-E11C-21DF6A0603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351764-261E-B816-8476-82883A5B7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A6C-C9E8-480F-9420-1402DB12EEC3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E8755-E65F-4788-7509-080CBFB9C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7C3A1F-C4ED-ABD7-A848-882A5A04B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8103-6879-4E4D-9576-C99C747A5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50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3B2748-258F-411C-9114-D870FF360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A99A81-83DA-DD1E-BEC5-20DD76A70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88550-114C-CC16-FC05-7064A1C766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3D4A6C-C9E8-480F-9420-1402DB12EEC3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32D89A-B544-4928-7C3B-87D836F32E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753944-A158-7737-6041-10FC39F2BA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668103-6879-4E4D-9576-C99C747A5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83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C3E4B3-5234-6735-7674-79B2A24FC5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26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56F703-89A2-C701-F75B-A28126099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168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7E781A-E582-A19C-7CB8-91B9BF6EE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54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812F13-866A-C9C8-0C71-0737F242EC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794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C45152-E4F8-8DE6-820E-FAD4C73E1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261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94C837-39AC-0FBE-B00B-7C2638FED5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55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1E75FF-D6F9-B191-B700-9BAA45153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06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1590F9-DB94-B2AC-A001-97B054D102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48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1E7983-3AF2-0199-E07A-6F25F791D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14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A90DEB-B7FE-E77E-69AE-6E377FBBB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412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4A327A-249E-7655-B8CF-F88C48E3B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218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2188AE-987C-D0E0-FD5D-52059EF356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31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5B0DBD-3E27-7435-5197-C4321B1B7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28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CC495B-A243-9B26-CC77-7E4D6DE61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55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B7569F-6721-35C0-BA77-7BBEA6C4F0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117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B41776-B16F-BD9C-41A5-B0FC891F1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118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61B919-E4A8-8D66-75C1-59194631D9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405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C1B082-B1EA-9968-175A-4371AFD45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78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69DE6D-0C2D-AB10-0DD5-372356428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594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07A2B4-12EB-B19C-8B6F-0CD255096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80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AA772A-7019-D014-14F9-2D3C79990C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528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1846</TotalTime>
  <Words>0</Words>
  <Application>Microsoft Office PowerPoint</Application>
  <PresentationFormat>Widescreen</PresentationFormat>
  <Paragraphs>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Megan Morgan</dc:creator>
  <cp:lastModifiedBy>Elise Jones</cp:lastModifiedBy>
  <cp:revision>3</cp:revision>
  <dcterms:created xsi:type="dcterms:W3CDTF">2026-06-07T17:58:29Z</dcterms:created>
  <dcterms:modified xsi:type="dcterms:W3CDTF">2026-06-09T17:35:55Z</dcterms:modified>
</cp:coreProperties>
</file>