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3" r:id="rId1"/>
    <p:sldMasterId id="2147483735" r:id="rId2"/>
  </p:sldMasterIdLst>
  <p:notesMasterIdLst>
    <p:notesMasterId r:id="rId10"/>
  </p:notesMasterIdLst>
  <p:handoutMasterIdLst>
    <p:handoutMasterId r:id="rId11"/>
  </p:handoutMasterIdLst>
  <p:sldIdLst>
    <p:sldId id="877" r:id="rId3"/>
    <p:sldId id="1010" r:id="rId4"/>
    <p:sldId id="1012" r:id="rId5"/>
    <p:sldId id="1076" r:id="rId6"/>
    <p:sldId id="1075" r:id="rId7"/>
    <p:sldId id="1074" r:id="rId8"/>
    <p:sldId id="1077" r:id="rId9"/>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8A152D-4A3F-680E-BF3E-50FAA3D0949B}" name="Isabel Aluzzi" initials="IA" userId="S::isabel@ltmuniconsultants.com::04627cc4-b9c3-40ef-98ce-ce3d01babb17" providerId="AD"/>
  <p188:author id="{E7495FB8-B6B4-9D7B-51AA-9FA134961491}" name="Alison Lechowicz" initials="AL" userId="f458b4134ac32f6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ophia Mills" initials="SM" lastIdx="1" clrIdx="0">
    <p:extLst>
      <p:ext uri="{19B8F6BF-5375-455C-9EA6-DF929625EA0E}">
        <p15:presenceInfo xmlns:p15="http://schemas.microsoft.com/office/powerpoint/2012/main" userId="Sophia Mills" providerId="None"/>
      </p:ext>
    </p:extLst>
  </p:cmAuthor>
  <p:cmAuthor id="2" name="Catherine Tseng" initials="CT" lastIdx="1" clrIdx="1">
    <p:extLst>
      <p:ext uri="{19B8F6BF-5375-455C-9EA6-DF929625EA0E}">
        <p15:presenceInfo xmlns:p15="http://schemas.microsoft.com/office/powerpoint/2012/main" userId="c7386deeae1faaf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CC"/>
    <a:srgbClr val="F4D348"/>
    <a:srgbClr val="FF99FF"/>
    <a:srgbClr val="008000"/>
    <a:srgbClr val="F9FAFD"/>
    <a:srgbClr val="E9EBF5"/>
    <a:srgbClr val="CFD5EA"/>
    <a:srgbClr val="5FCBEF"/>
    <a:srgbClr val="42D0A2"/>
    <a:srgbClr val="E8ED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47" autoAdjust="0"/>
    <p:restoredTop sz="78899" autoAdjust="0"/>
  </p:normalViewPr>
  <p:slideViewPr>
    <p:cSldViewPr>
      <p:cViewPr varScale="1">
        <p:scale>
          <a:sx n="156" d="100"/>
          <a:sy n="156" d="100"/>
        </p:scale>
        <p:origin x="269" y="101"/>
      </p:cViewPr>
      <p:guideLst>
        <p:guide orient="horz" pos="1620"/>
        <p:guide pos="2880"/>
      </p:guideLst>
    </p:cSldViewPr>
  </p:slideViewPr>
  <p:outlineViewPr>
    <p:cViewPr>
      <p:scale>
        <a:sx n="33" d="100"/>
        <a:sy n="33" d="100"/>
      </p:scale>
      <p:origin x="0" y="310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9" y="2"/>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t" anchorCtr="0" compatLnSpc="1">
            <a:prstTxWarp prst="textNoShape">
              <a:avLst/>
            </a:prstTxWarp>
          </a:bodyPr>
          <a:lstStyle>
            <a:lvl1pPr defTabSz="935890">
              <a:buClrTx/>
              <a:buSzTx/>
              <a:buFontTx/>
              <a:buNone/>
              <a:defRPr sz="1300" b="0"/>
            </a:lvl1pPr>
          </a:lstStyle>
          <a:p>
            <a:endParaRPr lang="en-US"/>
          </a:p>
        </p:txBody>
      </p:sp>
      <p:sp>
        <p:nvSpPr>
          <p:cNvPr id="19459" name="Rectangle 3"/>
          <p:cNvSpPr>
            <a:spLocks noGrp="1" noChangeArrowheads="1"/>
          </p:cNvSpPr>
          <p:nvPr>
            <p:ph type="dt" sz="quarter" idx="1"/>
          </p:nvPr>
        </p:nvSpPr>
        <p:spPr bwMode="auto">
          <a:xfrm>
            <a:off x="3971090" y="2"/>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t" anchorCtr="0" compatLnSpc="1">
            <a:prstTxWarp prst="textNoShape">
              <a:avLst/>
            </a:prstTxWarp>
          </a:bodyPr>
          <a:lstStyle>
            <a:lvl1pPr algn="r" defTabSz="935890">
              <a:buClrTx/>
              <a:buSzTx/>
              <a:buFontTx/>
              <a:buNone/>
              <a:defRPr sz="1300" b="0"/>
            </a:lvl1pPr>
          </a:lstStyle>
          <a:p>
            <a:endParaRPr lang="en-US"/>
          </a:p>
        </p:txBody>
      </p:sp>
      <p:sp>
        <p:nvSpPr>
          <p:cNvPr id="19460" name="Rectangle 4"/>
          <p:cNvSpPr>
            <a:spLocks noGrp="1" noChangeArrowheads="1"/>
          </p:cNvSpPr>
          <p:nvPr>
            <p:ph type="ftr" sz="quarter" idx="2"/>
          </p:nvPr>
        </p:nvSpPr>
        <p:spPr bwMode="auto">
          <a:xfrm>
            <a:off x="9" y="8830313"/>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b" anchorCtr="0" compatLnSpc="1">
            <a:prstTxWarp prst="textNoShape">
              <a:avLst/>
            </a:prstTxWarp>
          </a:bodyPr>
          <a:lstStyle>
            <a:lvl1pPr defTabSz="935890">
              <a:buClrTx/>
              <a:buSzTx/>
              <a:buFontTx/>
              <a:buNone/>
              <a:defRPr sz="1300" b="0"/>
            </a:lvl1pPr>
          </a:lstStyle>
          <a:p>
            <a:endParaRPr lang="en-US"/>
          </a:p>
        </p:txBody>
      </p:sp>
      <p:sp>
        <p:nvSpPr>
          <p:cNvPr id="19461" name="Rectangle 5"/>
          <p:cNvSpPr>
            <a:spLocks noGrp="1" noChangeArrowheads="1"/>
          </p:cNvSpPr>
          <p:nvPr>
            <p:ph type="sldNum" sz="quarter" idx="3"/>
          </p:nvPr>
        </p:nvSpPr>
        <p:spPr bwMode="auto">
          <a:xfrm>
            <a:off x="3971090" y="8830313"/>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b" anchorCtr="0" compatLnSpc="1">
            <a:prstTxWarp prst="textNoShape">
              <a:avLst/>
            </a:prstTxWarp>
          </a:bodyPr>
          <a:lstStyle>
            <a:lvl1pPr algn="r" defTabSz="935890">
              <a:buClrTx/>
              <a:buSzTx/>
              <a:buFontTx/>
              <a:buNone/>
              <a:defRPr sz="1300" b="0"/>
            </a:lvl1pPr>
          </a:lstStyle>
          <a:p>
            <a:fld id="{DC8CE484-8C55-40A8-8B5E-45C5223CF95A}" type="slidenum">
              <a:rPr lang="en-US"/>
              <a:pPr/>
              <a:t>‹#›</a:t>
            </a:fld>
            <a:endParaRPr lang="en-US"/>
          </a:p>
        </p:txBody>
      </p:sp>
    </p:spTree>
    <p:extLst>
      <p:ext uri="{BB962C8B-B14F-4D97-AF65-F5344CB8AC3E}">
        <p14:creationId xmlns:p14="http://schemas.microsoft.com/office/powerpoint/2010/main" val="2625465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9" y="2"/>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t" anchorCtr="0" compatLnSpc="1">
            <a:prstTxWarp prst="textNoShape">
              <a:avLst/>
            </a:prstTxWarp>
          </a:bodyPr>
          <a:lstStyle>
            <a:lvl1pPr defTabSz="935890">
              <a:buClrTx/>
              <a:buSzTx/>
              <a:buFontTx/>
              <a:buNone/>
              <a:defRPr sz="1300" b="0"/>
            </a:lvl1pPr>
          </a:lstStyle>
          <a:p>
            <a:endParaRPr lang="en-US"/>
          </a:p>
        </p:txBody>
      </p:sp>
      <p:sp>
        <p:nvSpPr>
          <p:cNvPr id="5123" name="Rectangle 3"/>
          <p:cNvSpPr>
            <a:spLocks noGrp="1" noChangeArrowheads="1"/>
          </p:cNvSpPr>
          <p:nvPr>
            <p:ph type="dt" idx="1"/>
          </p:nvPr>
        </p:nvSpPr>
        <p:spPr bwMode="auto">
          <a:xfrm>
            <a:off x="3971090" y="2"/>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t" anchorCtr="0" compatLnSpc="1">
            <a:prstTxWarp prst="textNoShape">
              <a:avLst/>
            </a:prstTxWarp>
          </a:bodyPr>
          <a:lstStyle>
            <a:lvl1pPr algn="r" defTabSz="935890">
              <a:buClrTx/>
              <a:buSzTx/>
              <a:buFontTx/>
              <a:buNone/>
              <a:defRPr sz="1300" b="0"/>
            </a:lvl1pPr>
          </a:lstStyle>
          <a:p>
            <a:endParaRPr lang="en-US"/>
          </a:p>
        </p:txBody>
      </p:sp>
      <p:sp>
        <p:nvSpPr>
          <p:cNvPr id="5124" name="Rectangle 4"/>
          <p:cNvSpPr>
            <a:spLocks noGrp="1" noRot="1" noChangeAspect="1" noChangeArrowheads="1" noTextEdit="1"/>
          </p:cNvSpPr>
          <p:nvPr>
            <p:ph type="sldImg" idx="2"/>
          </p:nvPr>
        </p:nvSpPr>
        <p:spPr bwMode="auto">
          <a:xfrm>
            <a:off x="407988" y="698500"/>
            <a:ext cx="6196012"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01995" y="4416742"/>
            <a:ext cx="5606418" cy="418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ftr" sz="quarter" idx="4"/>
          </p:nvPr>
        </p:nvSpPr>
        <p:spPr bwMode="auto">
          <a:xfrm>
            <a:off x="9" y="8830313"/>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b" anchorCtr="0" compatLnSpc="1">
            <a:prstTxWarp prst="textNoShape">
              <a:avLst/>
            </a:prstTxWarp>
          </a:bodyPr>
          <a:lstStyle>
            <a:lvl1pPr defTabSz="935890">
              <a:buClrTx/>
              <a:buSzTx/>
              <a:buFontTx/>
              <a:buNone/>
              <a:defRPr sz="1300" b="0"/>
            </a:lvl1pPr>
          </a:lstStyle>
          <a:p>
            <a:endParaRPr lang="en-US"/>
          </a:p>
        </p:txBody>
      </p:sp>
      <p:sp>
        <p:nvSpPr>
          <p:cNvPr id="5127" name="Rectangle 7"/>
          <p:cNvSpPr>
            <a:spLocks noGrp="1" noChangeArrowheads="1"/>
          </p:cNvSpPr>
          <p:nvPr>
            <p:ph type="sldNum" sz="quarter" idx="5"/>
          </p:nvPr>
        </p:nvSpPr>
        <p:spPr bwMode="auto">
          <a:xfrm>
            <a:off x="3971090" y="8830313"/>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28" tIns="46765" rIns="93528" bIns="46765" numCol="1" anchor="b" anchorCtr="0" compatLnSpc="1">
            <a:prstTxWarp prst="textNoShape">
              <a:avLst/>
            </a:prstTxWarp>
          </a:bodyPr>
          <a:lstStyle>
            <a:lvl1pPr algn="r" defTabSz="935890">
              <a:buClrTx/>
              <a:buSzTx/>
              <a:buFontTx/>
              <a:buNone/>
              <a:defRPr sz="1300" b="0"/>
            </a:lvl1pPr>
          </a:lstStyle>
          <a:p>
            <a:fld id="{06A72FA9-2FC6-45AE-BF4A-4AE0E1664C9D}" type="slidenum">
              <a:rPr lang="en-US"/>
              <a:pPr/>
              <a:t>‹#›</a:t>
            </a:fld>
            <a:endParaRPr lang="en-US"/>
          </a:p>
        </p:txBody>
      </p:sp>
    </p:spTree>
    <p:extLst>
      <p:ext uri="{BB962C8B-B14F-4D97-AF65-F5344CB8AC3E}">
        <p14:creationId xmlns:p14="http://schemas.microsoft.com/office/powerpoint/2010/main" val="345460984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60C5FC-19A0-4C90-BB3D-D75ECBF05994}" type="slidenum">
              <a:rPr lang="en-US"/>
              <a:pPr/>
              <a:t>1</a:t>
            </a:fld>
            <a:endParaRPr lang="en-US"/>
          </a:p>
        </p:txBody>
      </p:sp>
      <p:sp>
        <p:nvSpPr>
          <p:cNvPr id="1059842" name="Rectangle 2"/>
          <p:cNvSpPr>
            <a:spLocks noGrp="1" noRot="1" noChangeAspect="1" noChangeArrowheads="1" noTextEdit="1"/>
          </p:cNvSpPr>
          <p:nvPr>
            <p:ph type="sldImg"/>
          </p:nvPr>
        </p:nvSpPr>
        <p:spPr>
          <a:xfrm>
            <a:off x="406400" y="695325"/>
            <a:ext cx="6199188" cy="3487738"/>
          </a:xfrm>
          <a:ln/>
        </p:spPr>
      </p:sp>
      <p:sp>
        <p:nvSpPr>
          <p:cNvPr id="1059843" name="Rectangle 3"/>
          <p:cNvSpPr>
            <a:spLocks noGrp="1" noChangeArrowheads="1"/>
          </p:cNvSpPr>
          <p:nvPr>
            <p:ph type="body" idx="1"/>
          </p:nvPr>
        </p:nvSpPr>
        <p:spPr>
          <a:xfrm>
            <a:off x="701994" y="4416742"/>
            <a:ext cx="5606418" cy="4183698"/>
          </a:xfrm>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defTabSz="927994" eaLnBrk="0" hangingPunct="0">
              <a:defRPr b="1">
                <a:solidFill>
                  <a:schemeClr val="tx1"/>
                </a:solidFill>
                <a:latin typeface="Arial" charset="0"/>
              </a:defRPr>
            </a:lvl1pPr>
            <a:lvl2pPr marL="713139" indent="-274283" defTabSz="927994" eaLnBrk="0" hangingPunct="0">
              <a:defRPr b="1">
                <a:solidFill>
                  <a:schemeClr val="tx1"/>
                </a:solidFill>
                <a:latin typeface="Arial" charset="0"/>
              </a:defRPr>
            </a:lvl2pPr>
            <a:lvl3pPr marL="1097137" indent="-219428" defTabSz="927994" eaLnBrk="0" hangingPunct="0">
              <a:defRPr b="1">
                <a:solidFill>
                  <a:schemeClr val="tx1"/>
                </a:solidFill>
                <a:latin typeface="Arial" charset="0"/>
              </a:defRPr>
            </a:lvl3pPr>
            <a:lvl4pPr marL="1535992" indent="-219428" defTabSz="927994" eaLnBrk="0" hangingPunct="0">
              <a:defRPr b="1">
                <a:solidFill>
                  <a:schemeClr val="tx1"/>
                </a:solidFill>
                <a:latin typeface="Arial" charset="0"/>
              </a:defRPr>
            </a:lvl4pPr>
            <a:lvl5pPr marL="1974845" indent="-219428" defTabSz="927994" eaLnBrk="0" hangingPunct="0">
              <a:defRPr b="1">
                <a:solidFill>
                  <a:schemeClr val="tx1"/>
                </a:solidFill>
                <a:latin typeface="Arial" charset="0"/>
              </a:defRPr>
            </a:lvl5pPr>
            <a:lvl6pPr marL="2413701"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6pPr>
            <a:lvl7pPr marL="2852554"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7pPr>
            <a:lvl8pPr marL="3291408"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8pPr>
            <a:lvl9pPr marL="3730262"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9pPr>
          </a:lstStyle>
          <a:p>
            <a:pPr marL="0" marR="0" lvl="0" indent="0" algn="r" defTabSz="927994" rtl="0" eaLnBrk="1" fontAlgn="auto" latinLnBrk="0" hangingPunct="1">
              <a:lnSpc>
                <a:spcPct val="100000"/>
              </a:lnSpc>
              <a:spcBef>
                <a:spcPts val="0"/>
              </a:spcBef>
              <a:spcAft>
                <a:spcPts val="0"/>
              </a:spcAft>
              <a:buClrTx/>
              <a:buSzTx/>
              <a:buFontTx/>
              <a:buNone/>
              <a:tabLst/>
              <a:defRPr/>
            </a:pPr>
            <a:fld id="{2DF9FBC9-00F4-4659-A677-2003F3127F1D}" type="slidenum">
              <a:rPr kumimoji="0" lang="en-US" sz="13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27994"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6627" name="Rectangle 2"/>
          <p:cNvSpPr>
            <a:spLocks noGrp="1" noRot="1" noChangeAspect="1" noChangeArrowheads="1" noTextEdit="1"/>
          </p:cNvSpPr>
          <p:nvPr>
            <p:ph type="sldImg"/>
          </p:nvPr>
        </p:nvSpPr>
        <p:spPr>
          <a:xfrm>
            <a:off x="407988" y="698500"/>
            <a:ext cx="6196012" cy="3486150"/>
          </a:xfrm>
          <a:ln/>
        </p:spPr>
      </p:sp>
      <p:sp>
        <p:nvSpPr>
          <p:cNvPr id="26628" name="Rectangle 3"/>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4217301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5F281-DDE0-FA78-75FC-7A6297D0765A}"/>
            </a:ext>
          </a:extLst>
        </p:cNvPr>
        <p:cNvGrpSpPr/>
        <p:nvPr/>
      </p:nvGrpSpPr>
      <p:grpSpPr>
        <a:xfrm>
          <a:off x="0" y="0"/>
          <a:ext cx="0" cy="0"/>
          <a:chOff x="0" y="0"/>
          <a:chExt cx="0" cy="0"/>
        </a:xfrm>
      </p:grpSpPr>
      <p:sp>
        <p:nvSpPr>
          <p:cNvPr id="26626" name="Rectangle 7">
            <a:extLst>
              <a:ext uri="{FF2B5EF4-FFF2-40B4-BE49-F238E27FC236}">
                <a16:creationId xmlns:a16="http://schemas.microsoft.com/office/drawing/2014/main" id="{8C30E23E-F421-5BBB-C459-A54053841470}"/>
              </a:ext>
            </a:extLst>
          </p:cNvPr>
          <p:cNvSpPr>
            <a:spLocks noGrp="1" noChangeArrowheads="1"/>
          </p:cNvSpPr>
          <p:nvPr>
            <p:ph type="sldNum" sz="quarter" idx="5"/>
          </p:nvPr>
        </p:nvSpPr>
        <p:spPr>
          <a:noFill/>
        </p:spPr>
        <p:txBody>
          <a:bodyPr/>
          <a:lstStyle>
            <a:lvl1pPr defTabSz="927994" eaLnBrk="0" hangingPunct="0">
              <a:defRPr b="1">
                <a:solidFill>
                  <a:schemeClr val="tx1"/>
                </a:solidFill>
                <a:latin typeface="Arial" charset="0"/>
              </a:defRPr>
            </a:lvl1pPr>
            <a:lvl2pPr marL="713139" indent="-274283" defTabSz="927994" eaLnBrk="0" hangingPunct="0">
              <a:defRPr b="1">
                <a:solidFill>
                  <a:schemeClr val="tx1"/>
                </a:solidFill>
                <a:latin typeface="Arial" charset="0"/>
              </a:defRPr>
            </a:lvl2pPr>
            <a:lvl3pPr marL="1097137" indent="-219428" defTabSz="927994" eaLnBrk="0" hangingPunct="0">
              <a:defRPr b="1">
                <a:solidFill>
                  <a:schemeClr val="tx1"/>
                </a:solidFill>
                <a:latin typeface="Arial" charset="0"/>
              </a:defRPr>
            </a:lvl3pPr>
            <a:lvl4pPr marL="1535992" indent="-219428" defTabSz="927994" eaLnBrk="0" hangingPunct="0">
              <a:defRPr b="1">
                <a:solidFill>
                  <a:schemeClr val="tx1"/>
                </a:solidFill>
                <a:latin typeface="Arial" charset="0"/>
              </a:defRPr>
            </a:lvl4pPr>
            <a:lvl5pPr marL="1974845" indent="-219428" defTabSz="927994" eaLnBrk="0" hangingPunct="0">
              <a:defRPr b="1">
                <a:solidFill>
                  <a:schemeClr val="tx1"/>
                </a:solidFill>
                <a:latin typeface="Arial" charset="0"/>
              </a:defRPr>
            </a:lvl5pPr>
            <a:lvl6pPr marL="2413701"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6pPr>
            <a:lvl7pPr marL="2852554"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7pPr>
            <a:lvl8pPr marL="3291408"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8pPr>
            <a:lvl9pPr marL="3730262"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9pPr>
          </a:lstStyle>
          <a:p>
            <a:pPr marL="0" marR="0" lvl="0" indent="0" algn="r" defTabSz="927994" rtl="0" eaLnBrk="1" fontAlgn="auto" latinLnBrk="0" hangingPunct="1">
              <a:lnSpc>
                <a:spcPct val="100000"/>
              </a:lnSpc>
              <a:spcBef>
                <a:spcPts val="0"/>
              </a:spcBef>
              <a:spcAft>
                <a:spcPts val="0"/>
              </a:spcAft>
              <a:buClrTx/>
              <a:buSzTx/>
              <a:buFontTx/>
              <a:buNone/>
              <a:tabLst/>
              <a:defRPr/>
            </a:pPr>
            <a:fld id="{2DF9FBC9-00F4-4659-A677-2003F3127F1D}" type="slidenum">
              <a:rPr kumimoji="0" lang="en-US" sz="13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27994"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6627" name="Rectangle 2">
            <a:extLst>
              <a:ext uri="{FF2B5EF4-FFF2-40B4-BE49-F238E27FC236}">
                <a16:creationId xmlns:a16="http://schemas.microsoft.com/office/drawing/2014/main" id="{D7282E25-8C08-FF98-69A8-C8F0FA6CC808}"/>
              </a:ext>
            </a:extLst>
          </p:cNvPr>
          <p:cNvSpPr>
            <a:spLocks noGrp="1" noRot="1" noChangeAspect="1" noChangeArrowheads="1" noTextEdit="1"/>
          </p:cNvSpPr>
          <p:nvPr>
            <p:ph type="sldImg"/>
          </p:nvPr>
        </p:nvSpPr>
        <p:spPr>
          <a:xfrm>
            <a:off x="407988" y="698500"/>
            <a:ext cx="6196012" cy="3486150"/>
          </a:xfrm>
          <a:ln/>
        </p:spPr>
      </p:sp>
      <p:sp>
        <p:nvSpPr>
          <p:cNvPr id="26628" name="Rectangle 3">
            <a:extLst>
              <a:ext uri="{FF2B5EF4-FFF2-40B4-BE49-F238E27FC236}">
                <a16:creationId xmlns:a16="http://schemas.microsoft.com/office/drawing/2014/main" id="{B14145A6-112A-83C7-24E3-08684EAA3D89}"/>
              </a:ext>
            </a:extLst>
          </p:cNvPr>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787968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FFC78-5EF8-4DF5-A5BF-2FBF917D482F}"/>
            </a:ext>
          </a:extLst>
        </p:cNvPr>
        <p:cNvGrpSpPr/>
        <p:nvPr/>
      </p:nvGrpSpPr>
      <p:grpSpPr>
        <a:xfrm>
          <a:off x="0" y="0"/>
          <a:ext cx="0" cy="0"/>
          <a:chOff x="0" y="0"/>
          <a:chExt cx="0" cy="0"/>
        </a:xfrm>
      </p:grpSpPr>
      <p:sp>
        <p:nvSpPr>
          <p:cNvPr id="26626" name="Rectangle 7">
            <a:extLst>
              <a:ext uri="{FF2B5EF4-FFF2-40B4-BE49-F238E27FC236}">
                <a16:creationId xmlns:a16="http://schemas.microsoft.com/office/drawing/2014/main" id="{EA871057-7BE1-304E-1C0D-74D80C5821C5}"/>
              </a:ext>
            </a:extLst>
          </p:cNvPr>
          <p:cNvSpPr>
            <a:spLocks noGrp="1" noChangeArrowheads="1"/>
          </p:cNvSpPr>
          <p:nvPr>
            <p:ph type="sldNum" sz="quarter" idx="5"/>
          </p:nvPr>
        </p:nvSpPr>
        <p:spPr>
          <a:noFill/>
        </p:spPr>
        <p:txBody>
          <a:bodyPr/>
          <a:lstStyle>
            <a:lvl1pPr defTabSz="927994" eaLnBrk="0" hangingPunct="0">
              <a:defRPr b="1">
                <a:solidFill>
                  <a:schemeClr val="tx1"/>
                </a:solidFill>
                <a:latin typeface="Arial" charset="0"/>
              </a:defRPr>
            </a:lvl1pPr>
            <a:lvl2pPr marL="713139" indent="-274283" defTabSz="927994" eaLnBrk="0" hangingPunct="0">
              <a:defRPr b="1">
                <a:solidFill>
                  <a:schemeClr val="tx1"/>
                </a:solidFill>
                <a:latin typeface="Arial" charset="0"/>
              </a:defRPr>
            </a:lvl2pPr>
            <a:lvl3pPr marL="1097137" indent="-219428" defTabSz="927994" eaLnBrk="0" hangingPunct="0">
              <a:defRPr b="1">
                <a:solidFill>
                  <a:schemeClr val="tx1"/>
                </a:solidFill>
                <a:latin typeface="Arial" charset="0"/>
              </a:defRPr>
            </a:lvl3pPr>
            <a:lvl4pPr marL="1535992" indent="-219428" defTabSz="927994" eaLnBrk="0" hangingPunct="0">
              <a:defRPr b="1">
                <a:solidFill>
                  <a:schemeClr val="tx1"/>
                </a:solidFill>
                <a:latin typeface="Arial" charset="0"/>
              </a:defRPr>
            </a:lvl4pPr>
            <a:lvl5pPr marL="1974845" indent="-219428" defTabSz="927994" eaLnBrk="0" hangingPunct="0">
              <a:defRPr b="1">
                <a:solidFill>
                  <a:schemeClr val="tx1"/>
                </a:solidFill>
                <a:latin typeface="Arial" charset="0"/>
              </a:defRPr>
            </a:lvl5pPr>
            <a:lvl6pPr marL="2413701"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6pPr>
            <a:lvl7pPr marL="2852554"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7pPr>
            <a:lvl8pPr marL="3291408"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8pPr>
            <a:lvl9pPr marL="3730262"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9pPr>
          </a:lstStyle>
          <a:p>
            <a:pPr marL="0" marR="0" lvl="0" indent="0" algn="r" defTabSz="927994" rtl="0" eaLnBrk="1" fontAlgn="auto" latinLnBrk="0" hangingPunct="1">
              <a:lnSpc>
                <a:spcPct val="100000"/>
              </a:lnSpc>
              <a:spcBef>
                <a:spcPts val="0"/>
              </a:spcBef>
              <a:spcAft>
                <a:spcPts val="0"/>
              </a:spcAft>
              <a:buClrTx/>
              <a:buSzTx/>
              <a:buFontTx/>
              <a:buNone/>
              <a:tabLst/>
              <a:defRPr/>
            </a:pPr>
            <a:fld id="{2DF9FBC9-00F4-4659-A677-2003F3127F1D}" type="slidenum">
              <a:rPr kumimoji="0" lang="en-US" sz="13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27994"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6627" name="Rectangle 2">
            <a:extLst>
              <a:ext uri="{FF2B5EF4-FFF2-40B4-BE49-F238E27FC236}">
                <a16:creationId xmlns:a16="http://schemas.microsoft.com/office/drawing/2014/main" id="{171CF2D8-C54D-79CB-D8D5-64B137258CE2}"/>
              </a:ext>
            </a:extLst>
          </p:cNvPr>
          <p:cNvSpPr>
            <a:spLocks noGrp="1" noRot="1" noChangeAspect="1" noChangeArrowheads="1" noTextEdit="1"/>
          </p:cNvSpPr>
          <p:nvPr>
            <p:ph type="sldImg"/>
          </p:nvPr>
        </p:nvSpPr>
        <p:spPr>
          <a:xfrm>
            <a:off x="407988" y="698500"/>
            <a:ext cx="6196012" cy="3486150"/>
          </a:xfrm>
          <a:ln/>
        </p:spPr>
      </p:sp>
      <p:sp>
        <p:nvSpPr>
          <p:cNvPr id="26628" name="Rectangle 3">
            <a:extLst>
              <a:ext uri="{FF2B5EF4-FFF2-40B4-BE49-F238E27FC236}">
                <a16:creationId xmlns:a16="http://schemas.microsoft.com/office/drawing/2014/main" id="{3BC43F6F-4BEA-3A4F-ABEC-9F46EB95B890}"/>
              </a:ext>
            </a:extLst>
          </p:cNvPr>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1648749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A8CFA-800B-2405-036A-67B873F72586}"/>
            </a:ext>
          </a:extLst>
        </p:cNvPr>
        <p:cNvGrpSpPr/>
        <p:nvPr/>
      </p:nvGrpSpPr>
      <p:grpSpPr>
        <a:xfrm>
          <a:off x="0" y="0"/>
          <a:ext cx="0" cy="0"/>
          <a:chOff x="0" y="0"/>
          <a:chExt cx="0" cy="0"/>
        </a:xfrm>
      </p:grpSpPr>
      <p:sp>
        <p:nvSpPr>
          <p:cNvPr id="26626" name="Rectangle 7">
            <a:extLst>
              <a:ext uri="{FF2B5EF4-FFF2-40B4-BE49-F238E27FC236}">
                <a16:creationId xmlns:a16="http://schemas.microsoft.com/office/drawing/2014/main" id="{065C069F-82D4-B8D3-F5CD-94E382539673}"/>
              </a:ext>
            </a:extLst>
          </p:cNvPr>
          <p:cNvSpPr>
            <a:spLocks noGrp="1" noChangeArrowheads="1"/>
          </p:cNvSpPr>
          <p:nvPr>
            <p:ph type="sldNum" sz="quarter" idx="5"/>
          </p:nvPr>
        </p:nvSpPr>
        <p:spPr>
          <a:noFill/>
        </p:spPr>
        <p:txBody>
          <a:bodyPr/>
          <a:lstStyle>
            <a:lvl1pPr defTabSz="927994" eaLnBrk="0" hangingPunct="0">
              <a:defRPr b="1">
                <a:solidFill>
                  <a:schemeClr val="tx1"/>
                </a:solidFill>
                <a:latin typeface="Arial" charset="0"/>
              </a:defRPr>
            </a:lvl1pPr>
            <a:lvl2pPr marL="713139" indent="-274283" defTabSz="927994" eaLnBrk="0" hangingPunct="0">
              <a:defRPr b="1">
                <a:solidFill>
                  <a:schemeClr val="tx1"/>
                </a:solidFill>
                <a:latin typeface="Arial" charset="0"/>
              </a:defRPr>
            </a:lvl2pPr>
            <a:lvl3pPr marL="1097137" indent="-219428" defTabSz="927994" eaLnBrk="0" hangingPunct="0">
              <a:defRPr b="1">
                <a:solidFill>
                  <a:schemeClr val="tx1"/>
                </a:solidFill>
                <a:latin typeface="Arial" charset="0"/>
              </a:defRPr>
            </a:lvl3pPr>
            <a:lvl4pPr marL="1535992" indent="-219428" defTabSz="927994" eaLnBrk="0" hangingPunct="0">
              <a:defRPr b="1">
                <a:solidFill>
                  <a:schemeClr val="tx1"/>
                </a:solidFill>
                <a:latin typeface="Arial" charset="0"/>
              </a:defRPr>
            </a:lvl4pPr>
            <a:lvl5pPr marL="1974845" indent="-219428" defTabSz="927994" eaLnBrk="0" hangingPunct="0">
              <a:defRPr b="1">
                <a:solidFill>
                  <a:schemeClr val="tx1"/>
                </a:solidFill>
                <a:latin typeface="Arial" charset="0"/>
              </a:defRPr>
            </a:lvl5pPr>
            <a:lvl6pPr marL="2413701"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6pPr>
            <a:lvl7pPr marL="2852554"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7pPr>
            <a:lvl8pPr marL="3291408"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8pPr>
            <a:lvl9pPr marL="3730262"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9pPr>
          </a:lstStyle>
          <a:p>
            <a:pPr marL="0" marR="0" lvl="0" indent="0" algn="r" defTabSz="927994" rtl="0" eaLnBrk="1" fontAlgn="auto" latinLnBrk="0" hangingPunct="1">
              <a:lnSpc>
                <a:spcPct val="100000"/>
              </a:lnSpc>
              <a:spcBef>
                <a:spcPts val="0"/>
              </a:spcBef>
              <a:spcAft>
                <a:spcPts val="0"/>
              </a:spcAft>
              <a:buClrTx/>
              <a:buSzTx/>
              <a:buFontTx/>
              <a:buNone/>
              <a:tabLst/>
              <a:defRPr/>
            </a:pPr>
            <a:fld id="{2DF9FBC9-00F4-4659-A677-2003F3127F1D}" type="slidenum">
              <a:rPr kumimoji="0" lang="en-US" sz="13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27994"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6627" name="Rectangle 2">
            <a:extLst>
              <a:ext uri="{FF2B5EF4-FFF2-40B4-BE49-F238E27FC236}">
                <a16:creationId xmlns:a16="http://schemas.microsoft.com/office/drawing/2014/main" id="{C7F6BB1A-8929-D9BC-0871-ACD3069D54A0}"/>
              </a:ext>
            </a:extLst>
          </p:cNvPr>
          <p:cNvSpPr>
            <a:spLocks noGrp="1" noRot="1" noChangeAspect="1" noChangeArrowheads="1" noTextEdit="1"/>
          </p:cNvSpPr>
          <p:nvPr>
            <p:ph type="sldImg"/>
          </p:nvPr>
        </p:nvSpPr>
        <p:spPr>
          <a:xfrm>
            <a:off x="407988" y="698500"/>
            <a:ext cx="6196012" cy="3486150"/>
          </a:xfrm>
          <a:ln/>
        </p:spPr>
      </p:sp>
      <p:sp>
        <p:nvSpPr>
          <p:cNvPr id="26628" name="Rectangle 3">
            <a:extLst>
              <a:ext uri="{FF2B5EF4-FFF2-40B4-BE49-F238E27FC236}">
                <a16:creationId xmlns:a16="http://schemas.microsoft.com/office/drawing/2014/main" id="{24E71BAD-C2CA-2DCE-81FB-924D1ECCBBBB}"/>
              </a:ext>
            </a:extLst>
          </p:cNvPr>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581200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11C4F-9637-BF3C-DC30-C284FD978C23}"/>
            </a:ext>
          </a:extLst>
        </p:cNvPr>
        <p:cNvGrpSpPr/>
        <p:nvPr/>
      </p:nvGrpSpPr>
      <p:grpSpPr>
        <a:xfrm>
          <a:off x="0" y="0"/>
          <a:ext cx="0" cy="0"/>
          <a:chOff x="0" y="0"/>
          <a:chExt cx="0" cy="0"/>
        </a:xfrm>
      </p:grpSpPr>
      <p:sp>
        <p:nvSpPr>
          <p:cNvPr id="26626" name="Rectangle 7">
            <a:extLst>
              <a:ext uri="{FF2B5EF4-FFF2-40B4-BE49-F238E27FC236}">
                <a16:creationId xmlns:a16="http://schemas.microsoft.com/office/drawing/2014/main" id="{914D92F3-2ADE-EC1F-1FF3-09046388FF9A}"/>
              </a:ext>
            </a:extLst>
          </p:cNvPr>
          <p:cNvSpPr>
            <a:spLocks noGrp="1" noChangeArrowheads="1"/>
          </p:cNvSpPr>
          <p:nvPr>
            <p:ph type="sldNum" sz="quarter" idx="5"/>
          </p:nvPr>
        </p:nvSpPr>
        <p:spPr>
          <a:noFill/>
        </p:spPr>
        <p:txBody>
          <a:bodyPr/>
          <a:lstStyle>
            <a:lvl1pPr defTabSz="927994" eaLnBrk="0" hangingPunct="0">
              <a:defRPr b="1">
                <a:solidFill>
                  <a:schemeClr val="tx1"/>
                </a:solidFill>
                <a:latin typeface="Arial" charset="0"/>
              </a:defRPr>
            </a:lvl1pPr>
            <a:lvl2pPr marL="713139" indent="-274283" defTabSz="927994" eaLnBrk="0" hangingPunct="0">
              <a:defRPr b="1">
                <a:solidFill>
                  <a:schemeClr val="tx1"/>
                </a:solidFill>
                <a:latin typeface="Arial" charset="0"/>
              </a:defRPr>
            </a:lvl2pPr>
            <a:lvl3pPr marL="1097137" indent="-219428" defTabSz="927994" eaLnBrk="0" hangingPunct="0">
              <a:defRPr b="1">
                <a:solidFill>
                  <a:schemeClr val="tx1"/>
                </a:solidFill>
                <a:latin typeface="Arial" charset="0"/>
              </a:defRPr>
            </a:lvl3pPr>
            <a:lvl4pPr marL="1535992" indent="-219428" defTabSz="927994" eaLnBrk="0" hangingPunct="0">
              <a:defRPr b="1">
                <a:solidFill>
                  <a:schemeClr val="tx1"/>
                </a:solidFill>
                <a:latin typeface="Arial" charset="0"/>
              </a:defRPr>
            </a:lvl4pPr>
            <a:lvl5pPr marL="1974845" indent="-219428" defTabSz="927994" eaLnBrk="0" hangingPunct="0">
              <a:defRPr b="1">
                <a:solidFill>
                  <a:schemeClr val="tx1"/>
                </a:solidFill>
                <a:latin typeface="Arial" charset="0"/>
              </a:defRPr>
            </a:lvl5pPr>
            <a:lvl6pPr marL="2413701"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6pPr>
            <a:lvl7pPr marL="2852554"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7pPr>
            <a:lvl8pPr marL="3291408"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8pPr>
            <a:lvl9pPr marL="3730262"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9pPr>
          </a:lstStyle>
          <a:p>
            <a:pPr marL="0" marR="0" lvl="0" indent="0" algn="r" defTabSz="927994" rtl="0" eaLnBrk="1" fontAlgn="auto" latinLnBrk="0" hangingPunct="1">
              <a:lnSpc>
                <a:spcPct val="100000"/>
              </a:lnSpc>
              <a:spcBef>
                <a:spcPts val="0"/>
              </a:spcBef>
              <a:spcAft>
                <a:spcPts val="0"/>
              </a:spcAft>
              <a:buClrTx/>
              <a:buSzTx/>
              <a:buFontTx/>
              <a:buNone/>
              <a:tabLst/>
              <a:defRPr/>
            </a:pPr>
            <a:fld id="{2DF9FBC9-00F4-4659-A677-2003F3127F1D}" type="slidenum">
              <a:rPr kumimoji="0" lang="en-US" sz="13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27994"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6627" name="Rectangle 2">
            <a:extLst>
              <a:ext uri="{FF2B5EF4-FFF2-40B4-BE49-F238E27FC236}">
                <a16:creationId xmlns:a16="http://schemas.microsoft.com/office/drawing/2014/main" id="{57B13813-124F-564D-4DED-03DE19E0BC09}"/>
              </a:ext>
            </a:extLst>
          </p:cNvPr>
          <p:cNvSpPr>
            <a:spLocks noGrp="1" noRot="1" noChangeAspect="1" noChangeArrowheads="1" noTextEdit="1"/>
          </p:cNvSpPr>
          <p:nvPr>
            <p:ph type="sldImg"/>
          </p:nvPr>
        </p:nvSpPr>
        <p:spPr>
          <a:xfrm>
            <a:off x="407988" y="698500"/>
            <a:ext cx="6196012" cy="3486150"/>
          </a:xfrm>
          <a:ln/>
        </p:spPr>
      </p:sp>
      <p:sp>
        <p:nvSpPr>
          <p:cNvPr id="26628" name="Rectangle 3">
            <a:extLst>
              <a:ext uri="{FF2B5EF4-FFF2-40B4-BE49-F238E27FC236}">
                <a16:creationId xmlns:a16="http://schemas.microsoft.com/office/drawing/2014/main" id="{CF171608-C338-DA0A-3333-AEBC6A7C2FA7}"/>
              </a:ext>
            </a:extLst>
          </p:cNvPr>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1300911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BBA0E-3E67-F33C-8C6A-8C12F9130848}"/>
            </a:ext>
          </a:extLst>
        </p:cNvPr>
        <p:cNvGrpSpPr/>
        <p:nvPr/>
      </p:nvGrpSpPr>
      <p:grpSpPr>
        <a:xfrm>
          <a:off x="0" y="0"/>
          <a:ext cx="0" cy="0"/>
          <a:chOff x="0" y="0"/>
          <a:chExt cx="0" cy="0"/>
        </a:xfrm>
      </p:grpSpPr>
      <p:sp>
        <p:nvSpPr>
          <p:cNvPr id="26626" name="Rectangle 7">
            <a:extLst>
              <a:ext uri="{FF2B5EF4-FFF2-40B4-BE49-F238E27FC236}">
                <a16:creationId xmlns:a16="http://schemas.microsoft.com/office/drawing/2014/main" id="{82B9E101-B74D-EE6C-9220-72FE99C84FA9}"/>
              </a:ext>
            </a:extLst>
          </p:cNvPr>
          <p:cNvSpPr>
            <a:spLocks noGrp="1" noChangeArrowheads="1"/>
          </p:cNvSpPr>
          <p:nvPr>
            <p:ph type="sldNum" sz="quarter" idx="5"/>
          </p:nvPr>
        </p:nvSpPr>
        <p:spPr>
          <a:noFill/>
        </p:spPr>
        <p:txBody>
          <a:bodyPr/>
          <a:lstStyle>
            <a:lvl1pPr defTabSz="927994" eaLnBrk="0" hangingPunct="0">
              <a:defRPr b="1">
                <a:solidFill>
                  <a:schemeClr val="tx1"/>
                </a:solidFill>
                <a:latin typeface="Arial" charset="0"/>
              </a:defRPr>
            </a:lvl1pPr>
            <a:lvl2pPr marL="713139" indent="-274283" defTabSz="927994" eaLnBrk="0" hangingPunct="0">
              <a:defRPr b="1">
                <a:solidFill>
                  <a:schemeClr val="tx1"/>
                </a:solidFill>
                <a:latin typeface="Arial" charset="0"/>
              </a:defRPr>
            </a:lvl2pPr>
            <a:lvl3pPr marL="1097137" indent="-219428" defTabSz="927994" eaLnBrk="0" hangingPunct="0">
              <a:defRPr b="1">
                <a:solidFill>
                  <a:schemeClr val="tx1"/>
                </a:solidFill>
                <a:latin typeface="Arial" charset="0"/>
              </a:defRPr>
            </a:lvl3pPr>
            <a:lvl4pPr marL="1535992" indent="-219428" defTabSz="927994" eaLnBrk="0" hangingPunct="0">
              <a:defRPr b="1">
                <a:solidFill>
                  <a:schemeClr val="tx1"/>
                </a:solidFill>
                <a:latin typeface="Arial" charset="0"/>
              </a:defRPr>
            </a:lvl4pPr>
            <a:lvl5pPr marL="1974845" indent="-219428" defTabSz="927994" eaLnBrk="0" hangingPunct="0">
              <a:defRPr b="1">
                <a:solidFill>
                  <a:schemeClr val="tx1"/>
                </a:solidFill>
                <a:latin typeface="Arial" charset="0"/>
              </a:defRPr>
            </a:lvl5pPr>
            <a:lvl6pPr marL="2413701"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6pPr>
            <a:lvl7pPr marL="2852554"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7pPr>
            <a:lvl8pPr marL="3291408"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8pPr>
            <a:lvl9pPr marL="3730262" indent="-219428" defTabSz="927994" eaLnBrk="0" fontAlgn="base" hangingPunct="0">
              <a:spcBef>
                <a:spcPct val="0"/>
              </a:spcBef>
              <a:spcAft>
                <a:spcPct val="0"/>
              </a:spcAft>
              <a:buClr>
                <a:srgbClr val="5F5F5F"/>
              </a:buClr>
              <a:buSzPct val="75000"/>
              <a:buFont typeface="Wingdings" pitchFamily="2" charset="2"/>
              <a:buChar char="•"/>
              <a:defRPr b="1">
                <a:solidFill>
                  <a:schemeClr val="tx1"/>
                </a:solidFill>
                <a:latin typeface="Arial" charset="0"/>
              </a:defRPr>
            </a:lvl9pPr>
          </a:lstStyle>
          <a:p>
            <a:pPr marL="0" marR="0" lvl="0" indent="0" algn="r" defTabSz="927994" rtl="0" eaLnBrk="1" fontAlgn="auto" latinLnBrk="0" hangingPunct="1">
              <a:lnSpc>
                <a:spcPct val="100000"/>
              </a:lnSpc>
              <a:spcBef>
                <a:spcPts val="0"/>
              </a:spcBef>
              <a:spcAft>
                <a:spcPts val="0"/>
              </a:spcAft>
              <a:buClrTx/>
              <a:buSzTx/>
              <a:buFontTx/>
              <a:buNone/>
              <a:tabLst/>
              <a:defRPr/>
            </a:pPr>
            <a:fld id="{2DF9FBC9-00F4-4659-A677-2003F3127F1D}" type="slidenum">
              <a:rPr kumimoji="0" lang="en-US" sz="13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27994"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6627" name="Rectangle 2">
            <a:extLst>
              <a:ext uri="{FF2B5EF4-FFF2-40B4-BE49-F238E27FC236}">
                <a16:creationId xmlns:a16="http://schemas.microsoft.com/office/drawing/2014/main" id="{D5F9C4EF-A351-F898-01D3-5F99260AF18B}"/>
              </a:ext>
            </a:extLst>
          </p:cNvPr>
          <p:cNvSpPr>
            <a:spLocks noGrp="1" noRot="1" noChangeAspect="1" noChangeArrowheads="1" noTextEdit="1"/>
          </p:cNvSpPr>
          <p:nvPr>
            <p:ph type="sldImg"/>
          </p:nvPr>
        </p:nvSpPr>
        <p:spPr>
          <a:xfrm>
            <a:off x="407988" y="698500"/>
            <a:ext cx="6196012" cy="3486150"/>
          </a:xfrm>
          <a:ln/>
        </p:spPr>
      </p:sp>
      <p:sp>
        <p:nvSpPr>
          <p:cNvPr id="26628" name="Rectangle 3">
            <a:extLst>
              <a:ext uri="{FF2B5EF4-FFF2-40B4-BE49-F238E27FC236}">
                <a16:creationId xmlns:a16="http://schemas.microsoft.com/office/drawing/2014/main" id="{4198936C-8106-433A-EDD9-EE580EF18502}"/>
              </a:ext>
            </a:extLst>
          </p:cNvPr>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691040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9E3BE7-5F84-49FA-BC2B-6703E1B1C91D}" type="datetime1">
              <a:rPr lang="en-US" smtClean="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F1FB1A-581F-4E9B-8464-9B29AF4367B4}" type="slidenum">
              <a:rPr lang="en-US" smtClean="0"/>
              <a:pPr/>
              <a:t>‹#›</a:t>
            </a:fld>
            <a:endParaRPr lang="en-US"/>
          </a:p>
        </p:txBody>
      </p:sp>
    </p:spTree>
    <p:extLst>
      <p:ext uri="{BB962C8B-B14F-4D97-AF65-F5344CB8AC3E}">
        <p14:creationId xmlns:p14="http://schemas.microsoft.com/office/powerpoint/2010/main" val="3292419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0D164A-FF01-4C5B-9A3B-FD50FEF77C67}" type="datetime1">
              <a:rPr lang="en-US" smtClean="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1F65F8-213A-464B-B50C-0A7CD3B541A6}" type="slidenum">
              <a:rPr lang="en-US" smtClean="0"/>
              <a:pPr/>
              <a:t>‹#›</a:t>
            </a:fld>
            <a:endParaRPr lang="en-US"/>
          </a:p>
        </p:txBody>
      </p:sp>
    </p:spTree>
    <p:extLst>
      <p:ext uri="{BB962C8B-B14F-4D97-AF65-F5344CB8AC3E}">
        <p14:creationId xmlns:p14="http://schemas.microsoft.com/office/powerpoint/2010/main" val="2910635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F86032-28F0-4C27-B55F-46551CF9F476}" type="datetime1">
              <a:rPr lang="en-US" smtClean="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8D4BEA-EB4F-4B13-B050-C5510DF44B62}" type="slidenum">
              <a:rPr lang="en-US" smtClean="0"/>
              <a:pPr/>
              <a:t>‹#›</a:t>
            </a:fld>
            <a:endParaRPr lang="en-US"/>
          </a:p>
        </p:txBody>
      </p:sp>
    </p:spTree>
    <p:extLst>
      <p:ext uri="{BB962C8B-B14F-4D97-AF65-F5344CB8AC3E}">
        <p14:creationId xmlns:p14="http://schemas.microsoft.com/office/powerpoint/2010/main" val="3260930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7BCB0-2A79-9FE8-3F2A-235FA9DB1094}"/>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82B72E5-27E9-C57A-105B-3C6B8A9F2B2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DDA77CB-94BE-FD20-596F-7D242989872E}"/>
              </a:ext>
            </a:extLst>
          </p:cNvPr>
          <p:cNvSpPr>
            <a:spLocks noGrp="1"/>
          </p:cNvSpPr>
          <p:nvPr>
            <p:ph type="dt" sz="half" idx="10"/>
          </p:nvPr>
        </p:nvSpPr>
        <p:spPr/>
        <p:txBody>
          <a:bodyPr/>
          <a:lstStyle/>
          <a:p>
            <a:fld id="{2B3CC5AA-37A0-4200-AB39-7D82698EC456}" type="datetime1">
              <a:rPr lang="en-US" smtClean="0"/>
              <a:t>8/19/2026</a:t>
            </a:fld>
            <a:endParaRPr lang="en-US" dirty="0"/>
          </a:p>
        </p:txBody>
      </p:sp>
      <p:sp>
        <p:nvSpPr>
          <p:cNvPr id="5" name="Footer Placeholder 4">
            <a:extLst>
              <a:ext uri="{FF2B5EF4-FFF2-40B4-BE49-F238E27FC236}">
                <a16:creationId xmlns:a16="http://schemas.microsoft.com/office/drawing/2014/main" id="{9C70652A-4623-452D-CD2A-A05D330F69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C511F31-C42F-20C8-7348-4BCEE681A17D}"/>
              </a:ext>
            </a:extLst>
          </p:cNvPr>
          <p:cNvSpPr>
            <a:spLocks noGrp="1"/>
          </p:cNvSpPr>
          <p:nvPr>
            <p:ph type="sldNum" sz="quarter" idx="12"/>
          </p:nvPr>
        </p:nvSpPr>
        <p:spPr/>
        <p:txBody>
          <a:bodyPr/>
          <a:lstStyle/>
          <a:p>
            <a:fld id="{E9F1FB1A-581F-4E9B-8464-9B29AF4367B4}" type="slidenum">
              <a:rPr lang="en-US" smtClean="0"/>
              <a:pPr/>
              <a:t>‹#›</a:t>
            </a:fld>
            <a:endParaRPr lang="en-US"/>
          </a:p>
        </p:txBody>
      </p:sp>
    </p:spTree>
    <p:extLst>
      <p:ext uri="{BB962C8B-B14F-4D97-AF65-F5344CB8AC3E}">
        <p14:creationId xmlns:p14="http://schemas.microsoft.com/office/powerpoint/2010/main" val="3899714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73822-7BA0-8AF8-F9D6-6EBE3B3C8F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C0947F-E2EC-8A0F-2319-855A98151C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E66B17-6361-1557-93EB-B7C7E7BA9907}"/>
              </a:ext>
            </a:extLst>
          </p:cNvPr>
          <p:cNvSpPr>
            <a:spLocks noGrp="1"/>
          </p:cNvSpPr>
          <p:nvPr>
            <p:ph type="dt" sz="half" idx="10"/>
          </p:nvPr>
        </p:nvSpPr>
        <p:spPr/>
        <p:txBody>
          <a:bodyPr/>
          <a:lstStyle/>
          <a:p>
            <a:fld id="{660AB1DC-94BB-49F0-B400-75AB63721442}" type="datetime1">
              <a:rPr lang="en-US" smtClean="0"/>
              <a:t>8/19/2026</a:t>
            </a:fld>
            <a:endParaRPr lang="en-US" dirty="0"/>
          </a:p>
        </p:txBody>
      </p:sp>
      <p:sp>
        <p:nvSpPr>
          <p:cNvPr id="5" name="Footer Placeholder 4">
            <a:extLst>
              <a:ext uri="{FF2B5EF4-FFF2-40B4-BE49-F238E27FC236}">
                <a16:creationId xmlns:a16="http://schemas.microsoft.com/office/drawing/2014/main" id="{C3C56254-159D-D6D6-7A3D-98AC0491AF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149146-1FDE-F188-6E7A-BC4C27C8607E}"/>
              </a:ext>
            </a:extLst>
          </p:cNvPr>
          <p:cNvSpPr>
            <a:spLocks noGrp="1"/>
          </p:cNvSpPr>
          <p:nvPr>
            <p:ph type="sldNum" sz="quarter" idx="12"/>
          </p:nvPr>
        </p:nvSpPr>
        <p:spPr/>
        <p:txBody>
          <a:bodyPr/>
          <a:lstStyle/>
          <a:p>
            <a:fld id="{513458D6-B498-451C-8F58-97C84C59C70D}" type="slidenum">
              <a:rPr lang="en-US" smtClean="0"/>
              <a:pPr/>
              <a:t>‹#›</a:t>
            </a:fld>
            <a:endParaRPr lang="en-US"/>
          </a:p>
        </p:txBody>
      </p:sp>
    </p:spTree>
    <p:extLst>
      <p:ext uri="{BB962C8B-B14F-4D97-AF65-F5344CB8AC3E}">
        <p14:creationId xmlns:p14="http://schemas.microsoft.com/office/powerpoint/2010/main" val="1806167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8EBF1-EBAA-BCEE-5102-ECADE4041C2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1D632A0-34E7-5690-F028-F0DEB3110B1E}"/>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6B3AB4-180B-55C4-F6F5-6D35A2F662FE}"/>
              </a:ext>
            </a:extLst>
          </p:cNvPr>
          <p:cNvSpPr>
            <a:spLocks noGrp="1"/>
          </p:cNvSpPr>
          <p:nvPr>
            <p:ph type="dt" sz="half" idx="10"/>
          </p:nvPr>
        </p:nvSpPr>
        <p:spPr/>
        <p:txBody>
          <a:bodyPr/>
          <a:lstStyle/>
          <a:p>
            <a:fld id="{806F081F-3938-42F4-BBE6-4EF5B4DE4D47}" type="datetime1">
              <a:rPr lang="en-US" smtClean="0"/>
              <a:t>8/19/2026</a:t>
            </a:fld>
            <a:endParaRPr lang="en-US" dirty="0"/>
          </a:p>
        </p:txBody>
      </p:sp>
      <p:sp>
        <p:nvSpPr>
          <p:cNvPr id="5" name="Footer Placeholder 4">
            <a:extLst>
              <a:ext uri="{FF2B5EF4-FFF2-40B4-BE49-F238E27FC236}">
                <a16:creationId xmlns:a16="http://schemas.microsoft.com/office/drawing/2014/main" id="{CD471E3B-9269-4D60-9E7F-8BA06A596C9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5252743-D535-C8B3-B025-3813A474800A}"/>
              </a:ext>
            </a:extLst>
          </p:cNvPr>
          <p:cNvSpPr>
            <a:spLocks noGrp="1"/>
          </p:cNvSpPr>
          <p:nvPr>
            <p:ph type="sldNum" sz="quarter" idx="12"/>
          </p:nvPr>
        </p:nvSpPr>
        <p:spPr/>
        <p:txBody>
          <a:bodyPr/>
          <a:lstStyle/>
          <a:p>
            <a:fld id="{C74EA0B7-6307-4883-8A89-474DEEDA346C}" type="slidenum">
              <a:rPr lang="en-US" smtClean="0"/>
              <a:pPr/>
              <a:t>‹#›</a:t>
            </a:fld>
            <a:endParaRPr lang="en-US"/>
          </a:p>
        </p:txBody>
      </p:sp>
    </p:spTree>
    <p:extLst>
      <p:ext uri="{BB962C8B-B14F-4D97-AF65-F5344CB8AC3E}">
        <p14:creationId xmlns:p14="http://schemas.microsoft.com/office/powerpoint/2010/main" val="3912428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C7ABF-3984-30F5-9E3A-58DF170273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E6D0A2-7718-9771-354B-5011E0234C3B}"/>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61AFF7-F0F5-7AA1-D1EA-831D05C0EBDA}"/>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512230-4222-7B64-4BF5-76C413D5CF2C}"/>
              </a:ext>
            </a:extLst>
          </p:cNvPr>
          <p:cNvSpPr>
            <a:spLocks noGrp="1"/>
          </p:cNvSpPr>
          <p:nvPr>
            <p:ph type="dt" sz="half" idx="10"/>
          </p:nvPr>
        </p:nvSpPr>
        <p:spPr/>
        <p:txBody>
          <a:bodyPr/>
          <a:lstStyle/>
          <a:p>
            <a:fld id="{127CCD4A-CD21-4B34-B09E-A91893BBF94B}" type="datetime1">
              <a:rPr lang="en-US" smtClean="0"/>
              <a:t>8/19/2026</a:t>
            </a:fld>
            <a:endParaRPr lang="en-US" dirty="0"/>
          </a:p>
        </p:txBody>
      </p:sp>
      <p:sp>
        <p:nvSpPr>
          <p:cNvPr id="6" name="Footer Placeholder 5">
            <a:extLst>
              <a:ext uri="{FF2B5EF4-FFF2-40B4-BE49-F238E27FC236}">
                <a16:creationId xmlns:a16="http://schemas.microsoft.com/office/drawing/2014/main" id="{413F6721-CB28-B31C-A3AB-63E793C567B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47A5268-EEC8-CD13-B9D3-9D92C2730E42}"/>
              </a:ext>
            </a:extLst>
          </p:cNvPr>
          <p:cNvSpPr>
            <a:spLocks noGrp="1"/>
          </p:cNvSpPr>
          <p:nvPr>
            <p:ph type="sldNum" sz="quarter" idx="12"/>
          </p:nvPr>
        </p:nvSpPr>
        <p:spPr/>
        <p:txBody>
          <a:bodyPr/>
          <a:lstStyle/>
          <a:p>
            <a:fld id="{6D907E43-BAE9-42CE-B4E0-B5DB49007703}" type="slidenum">
              <a:rPr lang="en-US" smtClean="0"/>
              <a:pPr/>
              <a:t>‹#›</a:t>
            </a:fld>
            <a:endParaRPr lang="en-US"/>
          </a:p>
        </p:txBody>
      </p:sp>
    </p:spTree>
    <p:extLst>
      <p:ext uri="{BB962C8B-B14F-4D97-AF65-F5344CB8AC3E}">
        <p14:creationId xmlns:p14="http://schemas.microsoft.com/office/powerpoint/2010/main" val="3262672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52F2F-BF47-17C3-AF9F-E714F75A2A28}"/>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818804-4D41-C5C9-9AE2-98A67592C3A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F7E8068-D7F0-95AC-5C78-1D80F59AC0F9}"/>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254A85-8AD0-7EE3-6130-153C5603F4F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5C7FC1F-070B-A5B8-14BF-1AE41918DB83}"/>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B4EB28-A4CF-398C-E341-F98D78FFBC89}"/>
              </a:ext>
            </a:extLst>
          </p:cNvPr>
          <p:cNvSpPr>
            <a:spLocks noGrp="1"/>
          </p:cNvSpPr>
          <p:nvPr>
            <p:ph type="dt" sz="half" idx="10"/>
          </p:nvPr>
        </p:nvSpPr>
        <p:spPr/>
        <p:txBody>
          <a:bodyPr/>
          <a:lstStyle/>
          <a:p>
            <a:fld id="{2DD23D79-8C49-418B-9145-DCCCB1758869}" type="datetime1">
              <a:rPr lang="en-US" smtClean="0"/>
              <a:t>8/19/2026</a:t>
            </a:fld>
            <a:endParaRPr lang="en-US" dirty="0"/>
          </a:p>
        </p:txBody>
      </p:sp>
      <p:sp>
        <p:nvSpPr>
          <p:cNvPr id="8" name="Footer Placeholder 7">
            <a:extLst>
              <a:ext uri="{FF2B5EF4-FFF2-40B4-BE49-F238E27FC236}">
                <a16:creationId xmlns:a16="http://schemas.microsoft.com/office/drawing/2014/main" id="{04F02F48-F835-C7B4-C050-F74584F0444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238F4F0-B3DD-0B99-9078-06061B8D52ED}"/>
              </a:ext>
            </a:extLst>
          </p:cNvPr>
          <p:cNvSpPr>
            <a:spLocks noGrp="1"/>
          </p:cNvSpPr>
          <p:nvPr>
            <p:ph type="sldNum" sz="quarter" idx="12"/>
          </p:nvPr>
        </p:nvSpPr>
        <p:spPr/>
        <p:txBody>
          <a:bodyPr/>
          <a:lstStyle/>
          <a:p>
            <a:fld id="{C7AF7602-CE80-45A7-8CFD-95F3E39364B6}" type="slidenum">
              <a:rPr lang="en-US" smtClean="0"/>
              <a:pPr/>
              <a:t>‹#›</a:t>
            </a:fld>
            <a:endParaRPr lang="en-US"/>
          </a:p>
        </p:txBody>
      </p:sp>
    </p:spTree>
    <p:extLst>
      <p:ext uri="{BB962C8B-B14F-4D97-AF65-F5344CB8AC3E}">
        <p14:creationId xmlns:p14="http://schemas.microsoft.com/office/powerpoint/2010/main" val="1881463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53C09-E5D2-97B5-2CBC-B98BF1F4F1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8D68C2-72CB-6029-87A5-787AF3439E44}"/>
              </a:ext>
            </a:extLst>
          </p:cNvPr>
          <p:cNvSpPr>
            <a:spLocks noGrp="1"/>
          </p:cNvSpPr>
          <p:nvPr>
            <p:ph type="dt" sz="half" idx="10"/>
          </p:nvPr>
        </p:nvSpPr>
        <p:spPr/>
        <p:txBody>
          <a:bodyPr/>
          <a:lstStyle/>
          <a:p>
            <a:fld id="{69DF7532-7949-40D6-B03F-585368C5580D}" type="datetime1">
              <a:rPr lang="en-US" smtClean="0"/>
              <a:t>8/19/2026</a:t>
            </a:fld>
            <a:endParaRPr lang="en-US" dirty="0"/>
          </a:p>
        </p:txBody>
      </p:sp>
      <p:sp>
        <p:nvSpPr>
          <p:cNvPr id="4" name="Footer Placeholder 3">
            <a:extLst>
              <a:ext uri="{FF2B5EF4-FFF2-40B4-BE49-F238E27FC236}">
                <a16:creationId xmlns:a16="http://schemas.microsoft.com/office/drawing/2014/main" id="{39BB110B-922A-6DC1-2470-97EBD15AAC4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35E2AD4-E3BD-1440-7BE6-F187015B6116}"/>
              </a:ext>
            </a:extLst>
          </p:cNvPr>
          <p:cNvSpPr>
            <a:spLocks noGrp="1"/>
          </p:cNvSpPr>
          <p:nvPr>
            <p:ph type="sldNum" sz="quarter" idx="12"/>
          </p:nvPr>
        </p:nvSpPr>
        <p:spPr/>
        <p:txBody>
          <a:bodyPr/>
          <a:lstStyle/>
          <a:p>
            <a:fld id="{83C5998D-E35C-4E90-B968-F2B8B1498B2C}" type="slidenum">
              <a:rPr lang="en-US" smtClean="0"/>
              <a:pPr/>
              <a:t>‹#›</a:t>
            </a:fld>
            <a:endParaRPr lang="en-US"/>
          </a:p>
        </p:txBody>
      </p:sp>
    </p:spTree>
    <p:extLst>
      <p:ext uri="{BB962C8B-B14F-4D97-AF65-F5344CB8AC3E}">
        <p14:creationId xmlns:p14="http://schemas.microsoft.com/office/powerpoint/2010/main" val="4105508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8BB30B-3CD9-44F1-656C-899D5FE55164}"/>
              </a:ext>
            </a:extLst>
          </p:cNvPr>
          <p:cNvSpPr>
            <a:spLocks noGrp="1"/>
          </p:cNvSpPr>
          <p:nvPr>
            <p:ph type="dt" sz="half" idx="10"/>
          </p:nvPr>
        </p:nvSpPr>
        <p:spPr/>
        <p:txBody>
          <a:bodyPr/>
          <a:lstStyle/>
          <a:p>
            <a:fld id="{2FB6C7DB-CD27-4BB0-9F74-1068BC2FB288}" type="datetime1">
              <a:rPr lang="en-US" smtClean="0"/>
              <a:t>8/19/2026</a:t>
            </a:fld>
            <a:endParaRPr lang="en-US" dirty="0"/>
          </a:p>
        </p:txBody>
      </p:sp>
      <p:sp>
        <p:nvSpPr>
          <p:cNvPr id="3" name="Footer Placeholder 2">
            <a:extLst>
              <a:ext uri="{FF2B5EF4-FFF2-40B4-BE49-F238E27FC236}">
                <a16:creationId xmlns:a16="http://schemas.microsoft.com/office/drawing/2014/main" id="{6A09AEFD-1E71-70C3-EEF4-F2BB4A09338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B0546AD-A989-FB05-DB1C-D18A07CBF383}"/>
              </a:ext>
            </a:extLst>
          </p:cNvPr>
          <p:cNvSpPr>
            <a:spLocks noGrp="1"/>
          </p:cNvSpPr>
          <p:nvPr>
            <p:ph type="sldNum" sz="quarter" idx="12"/>
          </p:nvPr>
        </p:nvSpPr>
        <p:spPr/>
        <p:txBody>
          <a:bodyPr/>
          <a:lstStyle/>
          <a:p>
            <a:fld id="{65865D9D-2DB8-4949-8053-6B942D73ED2D}" type="slidenum">
              <a:rPr lang="en-US" smtClean="0"/>
              <a:pPr/>
              <a:t>‹#›</a:t>
            </a:fld>
            <a:endParaRPr lang="en-US"/>
          </a:p>
        </p:txBody>
      </p:sp>
    </p:spTree>
    <p:extLst>
      <p:ext uri="{BB962C8B-B14F-4D97-AF65-F5344CB8AC3E}">
        <p14:creationId xmlns:p14="http://schemas.microsoft.com/office/powerpoint/2010/main" val="42413019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B2CEF-962E-3BE6-FD07-CD208FAEF93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A619870-1843-1640-55EC-EC2944B6FAB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0CF07E-EF14-0435-FF7C-606F0DEE701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E9CA3A0-975C-D822-0206-B8B9978FDEB5}"/>
              </a:ext>
            </a:extLst>
          </p:cNvPr>
          <p:cNvSpPr>
            <a:spLocks noGrp="1"/>
          </p:cNvSpPr>
          <p:nvPr>
            <p:ph type="dt" sz="half" idx="10"/>
          </p:nvPr>
        </p:nvSpPr>
        <p:spPr/>
        <p:txBody>
          <a:bodyPr/>
          <a:lstStyle/>
          <a:p>
            <a:fld id="{1131583E-D900-43F1-9D1B-AE90AA240F54}" type="datetime1">
              <a:rPr lang="en-US" smtClean="0"/>
              <a:t>8/19/2026</a:t>
            </a:fld>
            <a:endParaRPr lang="en-US" dirty="0"/>
          </a:p>
        </p:txBody>
      </p:sp>
      <p:sp>
        <p:nvSpPr>
          <p:cNvPr id="6" name="Footer Placeholder 5">
            <a:extLst>
              <a:ext uri="{FF2B5EF4-FFF2-40B4-BE49-F238E27FC236}">
                <a16:creationId xmlns:a16="http://schemas.microsoft.com/office/drawing/2014/main" id="{8C023E82-D0C5-16A7-CCFB-A1C094CE42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E628F8-2203-9BFB-F896-12BD76809EF3}"/>
              </a:ext>
            </a:extLst>
          </p:cNvPr>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041054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83F3EA-055D-4BEC-98D2-DC91F0B8B119}" type="datetime1">
              <a:rPr lang="en-US" smtClean="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3458D6-B498-451C-8F58-97C84C59C70D}" type="slidenum">
              <a:rPr lang="en-US" smtClean="0"/>
              <a:pPr/>
              <a:t>‹#›</a:t>
            </a:fld>
            <a:endParaRPr lang="en-US"/>
          </a:p>
        </p:txBody>
      </p:sp>
    </p:spTree>
    <p:extLst>
      <p:ext uri="{BB962C8B-B14F-4D97-AF65-F5344CB8AC3E}">
        <p14:creationId xmlns:p14="http://schemas.microsoft.com/office/powerpoint/2010/main" val="6765877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7BEC5-34E7-7D74-03B8-F4A8E56C3D2E}"/>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811FEDC-9A51-EE61-DE7B-EFE098FE044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00FF7384-548A-6F4D-7268-5E09FDB3083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B210AE7-F8D8-3240-DC8B-43329F7FAD31}"/>
              </a:ext>
            </a:extLst>
          </p:cNvPr>
          <p:cNvSpPr>
            <a:spLocks noGrp="1"/>
          </p:cNvSpPr>
          <p:nvPr>
            <p:ph type="dt" sz="half" idx="10"/>
          </p:nvPr>
        </p:nvSpPr>
        <p:spPr/>
        <p:txBody>
          <a:bodyPr/>
          <a:lstStyle/>
          <a:p>
            <a:fld id="{A5BD6DB2-FF67-4A1E-8304-1FD368FAF029}" type="datetime1">
              <a:rPr lang="en-US" smtClean="0"/>
              <a:t>8/19/2026</a:t>
            </a:fld>
            <a:endParaRPr lang="en-US" dirty="0"/>
          </a:p>
        </p:txBody>
      </p:sp>
      <p:sp>
        <p:nvSpPr>
          <p:cNvPr id="6" name="Footer Placeholder 5">
            <a:extLst>
              <a:ext uri="{FF2B5EF4-FFF2-40B4-BE49-F238E27FC236}">
                <a16:creationId xmlns:a16="http://schemas.microsoft.com/office/drawing/2014/main" id="{AE50B5AE-8C0E-7351-5B54-95A17972F3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22CBF2D-B5EE-0547-4E7C-858EE8395B79}"/>
              </a:ext>
            </a:extLst>
          </p:cNvPr>
          <p:cNvSpPr>
            <a:spLocks noGrp="1"/>
          </p:cNvSpPr>
          <p:nvPr>
            <p:ph type="sldNum" sz="quarter" idx="12"/>
          </p:nvPr>
        </p:nvSpPr>
        <p:spPr/>
        <p:txBody>
          <a:bodyPr/>
          <a:lstStyle/>
          <a:p>
            <a:fld id="{76310F86-ED22-4B56-BA78-D1C53905F4FE}" type="slidenum">
              <a:rPr lang="en-US" smtClean="0"/>
              <a:pPr/>
              <a:t>‹#›</a:t>
            </a:fld>
            <a:endParaRPr lang="en-US"/>
          </a:p>
        </p:txBody>
      </p:sp>
    </p:spTree>
    <p:extLst>
      <p:ext uri="{BB962C8B-B14F-4D97-AF65-F5344CB8AC3E}">
        <p14:creationId xmlns:p14="http://schemas.microsoft.com/office/powerpoint/2010/main" val="24318788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A01A7-FE97-A653-B22E-6959F50D57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322C0E-0827-6671-7970-56124F78A3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1ECE1-6BAE-77C0-A6EF-BAC6E72CF2F2}"/>
              </a:ext>
            </a:extLst>
          </p:cNvPr>
          <p:cNvSpPr>
            <a:spLocks noGrp="1"/>
          </p:cNvSpPr>
          <p:nvPr>
            <p:ph type="dt" sz="half" idx="10"/>
          </p:nvPr>
        </p:nvSpPr>
        <p:spPr/>
        <p:txBody>
          <a:bodyPr/>
          <a:lstStyle/>
          <a:p>
            <a:fld id="{6BD0F4C7-41D3-49E6-A94C-8317A9EBFE8F}" type="datetime1">
              <a:rPr lang="en-US" smtClean="0"/>
              <a:t>8/19/2026</a:t>
            </a:fld>
            <a:endParaRPr lang="en-US" dirty="0"/>
          </a:p>
        </p:txBody>
      </p:sp>
      <p:sp>
        <p:nvSpPr>
          <p:cNvPr id="5" name="Footer Placeholder 4">
            <a:extLst>
              <a:ext uri="{FF2B5EF4-FFF2-40B4-BE49-F238E27FC236}">
                <a16:creationId xmlns:a16="http://schemas.microsoft.com/office/drawing/2014/main" id="{498F8F95-857F-02D1-3141-2817986B293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E95C670-4C18-E8C8-DAB5-F956B411E452}"/>
              </a:ext>
            </a:extLst>
          </p:cNvPr>
          <p:cNvSpPr>
            <a:spLocks noGrp="1"/>
          </p:cNvSpPr>
          <p:nvPr>
            <p:ph type="sldNum" sz="quarter" idx="12"/>
          </p:nvPr>
        </p:nvSpPr>
        <p:spPr/>
        <p:txBody>
          <a:bodyPr/>
          <a:lstStyle/>
          <a:p>
            <a:fld id="{971F65F8-213A-464B-B50C-0A7CD3B541A6}" type="slidenum">
              <a:rPr lang="en-US" smtClean="0"/>
              <a:pPr/>
              <a:t>‹#›</a:t>
            </a:fld>
            <a:endParaRPr lang="en-US"/>
          </a:p>
        </p:txBody>
      </p:sp>
    </p:spTree>
    <p:extLst>
      <p:ext uri="{BB962C8B-B14F-4D97-AF65-F5344CB8AC3E}">
        <p14:creationId xmlns:p14="http://schemas.microsoft.com/office/powerpoint/2010/main" val="4248942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3E4FE-67DD-3D41-7EB3-720F6E8CBDCE}"/>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E15568-367A-332D-21E9-AE50522F2676}"/>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6DF475-7ABA-BE17-BEC9-545080842045}"/>
              </a:ext>
            </a:extLst>
          </p:cNvPr>
          <p:cNvSpPr>
            <a:spLocks noGrp="1"/>
          </p:cNvSpPr>
          <p:nvPr>
            <p:ph type="dt" sz="half" idx="10"/>
          </p:nvPr>
        </p:nvSpPr>
        <p:spPr/>
        <p:txBody>
          <a:bodyPr/>
          <a:lstStyle/>
          <a:p>
            <a:fld id="{F7481374-4BD3-4629-BC77-690E237E1895}" type="datetime1">
              <a:rPr lang="en-US" smtClean="0"/>
              <a:t>8/19/2026</a:t>
            </a:fld>
            <a:endParaRPr lang="en-US" dirty="0"/>
          </a:p>
        </p:txBody>
      </p:sp>
      <p:sp>
        <p:nvSpPr>
          <p:cNvPr id="5" name="Footer Placeholder 4">
            <a:extLst>
              <a:ext uri="{FF2B5EF4-FFF2-40B4-BE49-F238E27FC236}">
                <a16:creationId xmlns:a16="http://schemas.microsoft.com/office/drawing/2014/main" id="{E16BA929-5721-8451-2E8B-644567E9D1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0C24AC-F553-8CBB-B948-4614E917A7CA}"/>
              </a:ext>
            </a:extLst>
          </p:cNvPr>
          <p:cNvSpPr>
            <a:spLocks noGrp="1"/>
          </p:cNvSpPr>
          <p:nvPr>
            <p:ph type="sldNum" sz="quarter" idx="12"/>
          </p:nvPr>
        </p:nvSpPr>
        <p:spPr/>
        <p:txBody>
          <a:bodyPr/>
          <a:lstStyle/>
          <a:p>
            <a:fld id="{AD8D4BEA-EB4F-4B13-B050-C5510DF44B62}" type="slidenum">
              <a:rPr lang="en-US" smtClean="0"/>
              <a:pPr/>
              <a:t>‹#›</a:t>
            </a:fld>
            <a:endParaRPr lang="en-US"/>
          </a:p>
        </p:txBody>
      </p:sp>
    </p:spTree>
    <p:extLst>
      <p:ext uri="{BB962C8B-B14F-4D97-AF65-F5344CB8AC3E}">
        <p14:creationId xmlns:p14="http://schemas.microsoft.com/office/powerpoint/2010/main" val="3783336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5BFFD0-01FC-4666-AE61-5BBD91D72F0E}" type="datetime1">
              <a:rPr lang="en-US" smtClean="0"/>
              <a:t>8/19/2026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4EA0B7-6307-4883-8A89-474DEEDA346C}" type="slidenum">
              <a:rPr lang="en-US" smtClean="0"/>
              <a:pPr/>
              <a:t>‹#›</a:t>
            </a:fld>
            <a:endParaRPr lang="en-US"/>
          </a:p>
        </p:txBody>
      </p:sp>
    </p:spTree>
    <p:extLst>
      <p:ext uri="{BB962C8B-B14F-4D97-AF65-F5344CB8AC3E}">
        <p14:creationId xmlns:p14="http://schemas.microsoft.com/office/powerpoint/2010/main" val="403530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D15507-051B-451E-A592-915703EBC9A0}" type="datetime1">
              <a:rPr lang="en-US" smtClean="0"/>
              <a:t>8/19/2026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907E43-BAE9-42CE-B4E0-B5DB49007703}" type="slidenum">
              <a:rPr lang="en-US" smtClean="0"/>
              <a:pPr/>
              <a:t>‹#›</a:t>
            </a:fld>
            <a:endParaRPr lang="en-US"/>
          </a:p>
        </p:txBody>
      </p:sp>
    </p:spTree>
    <p:extLst>
      <p:ext uri="{BB962C8B-B14F-4D97-AF65-F5344CB8AC3E}">
        <p14:creationId xmlns:p14="http://schemas.microsoft.com/office/powerpoint/2010/main" val="2253688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AF5FF4-7C9F-4B32-A216-7D1E5A2FCE5A}" type="datetime1">
              <a:rPr lang="en-US" smtClean="0"/>
              <a:t>8/19/2026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7AF7602-CE80-45A7-8CFD-95F3E39364B6}" type="slidenum">
              <a:rPr lang="en-US" smtClean="0"/>
              <a:pPr/>
              <a:t>‹#›</a:t>
            </a:fld>
            <a:endParaRPr lang="en-US"/>
          </a:p>
        </p:txBody>
      </p:sp>
    </p:spTree>
    <p:extLst>
      <p:ext uri="{BB962C8B-B14F-4D97-AF65-F5344CB8AC3E}">
        <p14:creationId xmlns:p14="http://schemas.microsoft.com/office/powerpoint/2010/main" val="2219587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1154C2-3710-47DD-B538-D85A6A3F5B88}" type="datetime1">
              <a:rPr lang="en-US" smtClean="0"/>
              <a:t>8/19/2026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3C5998D-E35C-4E90-B968-F2B8B1498B2C}" type="slidenum">
              <a:rPr lang="en-US" smtClean="0"/>
              <a:pPr/>
              <a:t>‹#›</a:t>
            </a:fld>
            <a:endParaRPr lang="en-US"/>
          </a:p>
        </p:txBody>
      </p:sp>
    </p:spTree>
    <p:extLst>
      <p:ext uri="{BB962C8B-B14F-4D97-AF65-F5344CB8AC3E}">
        <p14:creationId xmlns:p14="http://schemas.microsoft.com/office/powerpoint/2010/main" val="1620279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5A7C0F-B878-46BA-8ACC-F84DE3DB76B9}" type="datetime1">
              <a:rPr lang="en-US" smtClean="0"/>
              <a:t>8/19/2026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5865D9D-2DB8-4949-8053-6B942D73ED2D}" type="slidenum">
              <a:rPr lang="en-US" smtClean="0"/>
              <a:pPr/>
              <a:t>‹#›</a:t>
            </a:fld>
            <a:endParaRPr lang="en-US"/>
          </a:p>
        </p:txBody>
      </p:sp>
    </p:spTree>
    <p:extLst>
      <p:ext uri="{BB962C8B-B14F-4D97-AF65-F5344CB8AC3E}">
        <p14:creationId xmlns:p14="http://schemas.microsoft.com/office/powerpoint/2010/main" val="1236187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B618054-BDDB-4C0E-91AF-69FCE5EE4E39}" type="datetime1">
              <a:rPr lang="en-US" smtClean="0"/>
              <a:t>8/19/2026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015BF3C-6BE6-4A1B-AD60-D956CD862344}" type="slidenum">
              <a:rPr lang="en-US" smtClean="0"/>
              <a:t>‹#›</a:t>
            </a:fld>
            <a:endParaRPr lang="en-US"/>
          </a:p>
        </p:txBody>
      </p:sp>
    </p:spTree>
    <p:extLst>
      <p:ext uri="{BB962C8B-B14F-4D97-AF65-F5344CB8AC3E}">
        <p14:creationId xmlns:p14="http://schemas.microsoft.com/office/powerpoint/2010/main" val="3576663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CE41322-536B-4FDA-AC05-9C32C5742B27}" type="datetime1">
              <a:rPr lang="en-US" smtClean="0"/>
              <a:t>8/19/2026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6310F86-ED22-4B56-BA78-D1C53905F4FE}" type="slidenum">
              <a:rPr lang="en-US" smtClean="0"/>
              <a:pPr/>
              <a:t>‹#›</a:t>
            </a:fld>
            <a:endParaRPr lang="en-US"/>
          </a:p>
        </p:txBody>
      </p:sp>
    </p:spTree>
    <p:extLst>
      <p:ext uri="{BB962C8B-B14F-4D97-AF65-F5344CB8AC3E}">
        <p14:creationId xmlns:p14="http://schemas.microsoft.com/office/powerpoint/2010/main" val="3607597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Helvetica" pitchFamily="2" charset="0"/>
              </a:defRPr>
            </a:lvl1pPr>
          </a:lstStyle>
          <a:p>
            <a:fld id="{4880E26F-E418-460F-90CB-7FBE9C6BCB2D}" type="datetime1">
              <a:rPr lang="en-US" smtClean="0"/>
              <a:pPr/>
              <a:t>8/19/2026</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Helvetica" pitchFamily="2" charset="0"/>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Helvetica" pitchFamily="2" charset="0"/>
              </a:defRPr>
            </a:lvl1pPr>
          </a:lstStyle>
          <a:p>
            <a:fld id="{E82D2812-AA97-4478-8F24-B091316F6C6A}" type="slidenum">
              <a:rPr lang="en-US" smtClean="0"/>
              <a:pPr/>
              <a:t>‹#›</a:t>
            </a:fld>
            <a:endParaRPr lang="en-US"/>
          </a:p>
        </p:txBody>
      </p:sp>
    </p:spTree>
    <p:extLst>
      <p:ext uri="{BB962C8B-B14F-4D97-AF65-F5344CB8AC3E}">
        <p14:creationId xmlns:p14="http://schemas.microsoft.com/office/powerpoint/2010/main" val="298539666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Helvetica" pitchFamily="2"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EA26B4-0F93-C8E5-8EAF-0C0A3CB942E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6A3E4BD-90E1-D5A2-7049-45377C3FA05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02B9B59-500F-D76F-0CCE-EEBC0A64A5A7}"/>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latin typeface="Helvetica" pitchFamily="2" charset="0"/>
              </a:defRPr>
            </a:lvl1pPr>
          </a:lstStyle>
          <a:p>
            <a:fld id="{097AE4AB-B8AF-472C-9F5F-43C2173E1854}" type="datetime1">
              <a:rPr lang="en-US" smtClean="0"/>
              <a:pPr/>
              <a:t>8/19/2026</a:t>
            </a:fld>
            <a:endParaRPr lang="en-US" dirty="0"/>
          </a:p>
        </p:txBody>
      </p:sp>
      <p:sp>
        <p:nvSpPr>
          <p:cNvPr id="5" name="Footer Placeholder 4">
            <a:extLst>
              <a:ext uri="{FF2B5EF4-FFF2-40B4-BE49-F238E27FC236}">
                <a16:creationId xmlns:a16="http://schemas.microsoft.com/office/drawing/2014/main" id="{C68A01F6-534E-0BDA-63BF-C44AA0540349}"/>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CA1DB31A-A4F2-3E01-2963-F4CEBC914B0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latin typeface="Helvetica" pitchFamily="2" charset="0"/>
              </a:defRPr>
            </a:lvl1pPr>
          </a:lstStyle>
          <a:p>
            <a:fld id="{E82D2812-AA97-4478-8F24-B091316F6C6A}" type="slidenum">
              <a:rPr lang="en-US" smtClean="0"/>
              <a:pPr/>
              <a:t>‹#›</a:t>
            </a:fld>
            <a:endParaRPr lang="en-US"/>
          </a:p>
        </p:txBody>
      </p:sp>
    </p:spTree>
    <p:extLst>
      <p:ext uri="{BB962C8B-B14F-4D97-AF65-F5344CB8AC3E}">
        <p14:creationId xmlns:p14="http://schemas.microsoft.com/office/powerpoint/2010/main" val="105341808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Helvetica" pitchFamily="2"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E0CDB5E-C22E-4C28-8F6B-DFBECFA4B41D}"/>
              </a:ext>
            </a:extLst>
          </p:cNvPr>
          <p:cNvSpPr/>
          <p:nvPr/>
        </p:nvSpPr>
        <p:spPr>
          <a:xfrm>
            <a:off x="6558" y="-1407"/>
            <a:ext cx="9127716" cy="514490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58823" name="Rectangle 7"/>
          <p:cNvSpPr>
            <a:spLocks noChangeArrowheads="1"/>
          </p:cNvSpPr>
          <p:nvPr/>
        </p:nvSpPr>
        <p:spPr bwMode="auto">
          <a:xfrm>
            <a:off x="1143000" y="0"/>
            <a:ext cx="68580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 name="Rectangle 1"/>
          <p:cNvSpPr/>
          <p:nvPr/>
        </p:nvSpPr>
        <p:spPr bwMode="auto">
          <a:xfrm>
            <a:off x="1143000" y="52086"/>
            <a:ext cx="6860969" cy="4320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buClr>
                <a:srgbClr val="5F5F5F"/>
              </a:buClr>
              <a:buSzPct val="75000"/>
              <a:buFont typeface="Wingdings" pitchFamily="2" charset="2"/>
              <a:buChar char="•"/>
            </a:pPr>
            <a:endParaRPr lang="en-US" sz="1350" b="1">
              <a:latin typeface="Arial" charset="0"/>
            </a:endParaRPr>
          </a:p>
        </p:txBody>
      </p:sp>
      <p:sp>
        <p:nvSpPr>
          <p:cNvPr id="1058833" name="Text Box 17"/>
          <p:cNvSpPr txBox="1">
            <a:spLocks noChangeArrowheads="1"/>
          </p:cNvSpPr>
          <p:nvPr/>
        </p:nvSpPr>
        <p:spPr bwMode="auto">
          <a:xfrm>
            <a:off x="460168" y="1611809"/>
            <a:ext cx="866516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4400" b="1" dirty="0">
                <a:solidFill>
                  <a:srgbClr val="F4D348"/>
                </a:solidFill>
                <a:latin typeface="Helvetica" pitchFamily="2" charset="0"/>
                <a:ea typeface="Calibri" panose="020F0502020204030204" pitchFamily="34" charset="0"/>
                <a:cs typeface="Calibri" panose="020F0502020204030204" pitchFamily="34" charset="0"/>
              </a:rPr>
              <a:t>Proposition 26 User Fee Study</a:t>
            </a:r>
          </a:p>
        </p:txBody>
      </p:sp>
      <p:sp>
        <p:nvSpPr>
          <p:cNvPr id="11" name="TextBox 10">
            <a:extLst>
              <a:ext uri="{FF2B5EF4-FFF2-40B4-BE49-F238E27FC236}">
                <a16:creationId xmlns:a16="http://schemas.microsoft.com/office/drawing/2014/main" id="{9969F20E-5E1A-4E6F-B6C8-7FC4EC74A736}"/>
              </a:ext>
            </a:extLst>
          </p:cNvPr>
          <p:cNvSpPr txBox="1"/>
          <p:nvPr/>
        </p:nvSpPr>
        <p:spPr>
          <a:xfrm>
            <a:off x="460168" y="2520375"/>
            <a:ext cx="8302832" cy="584775"/>
          </a:xfrm>
          <a:prstGeom prst="rect">
            <a:avLst/>
          </a:prstGeom>
          <a:noFill/>
        </p:spPr>
        <p:txBody>
          <a:bodyPr wrap="square" rtlCol="0">
            <a:spAutoFit/>
          </a:bodyPr>
          <a:lstStyle/>
          <a:p>
            <a:r>
              <a:rPr lang="en-US" sz="3200" dirty="0">
                <a:solidFill>
                  <a:schemeClr val="bg1"/>
                </a:solidFill>
                <a:latin typeface="Helvetica" pitchFamily="2" charset="0"/>
                <a:ea typeface="Calibri" panose="020F0502020204030204" pitchFamily="34" charset="0"/>
                <a:cs typeface="Calibri" panose="020F0502020204030204" pitchFamily="34" charset="0"/>
              </a:rPr>
              <a:t>Lake County Special Districts Administration</a:t>
            </a:r>
          </a:p>
        </p:txBody>
      </p:sp>
      <p:pic>
        <p:nvPicPr>
          <p:cNvPr id="6" name="Picture 5" descr="A black background with white text&#10;&#10;AI-generated content may be incorrect.">
            <a:extLst>
              <a:ext uri="{FF2B5EF4-FFF2-40B4-BE49-F238E27FC236}">
                <a16:creationId xmlns:a16="http://schemas.microsoft.com/office/drawing/2014/main" id="{458CCF43-6BEA-8DB2-2A31-86686CDEE5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443000"/>
            <a:ext cx="2057400" cy="452350"/>
          </a:xfrm>
          <a:prstGeom prst="rect">
            <a:avLst/>
          </a:prstGeom>
        </p:spPr>
      </p:pic>
      <p:sp>
        <p:nvSpPr>
          <p:cNvPr id="1058834" name="Text Box 18"/>
          <p:cNvSpPr txBox="1">
            <a:spLocks noChangeArrowheads="1"/>
          </p:cNvSpPr>
          <p:nvPr/>
        </p:nvSpPr>
        <p:spPr bwMode="auto">
          <a:xfrm>
            <a:off x="469114" y="3092783"/>
            <a:ext cx="83244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None/>
            </a:pPr>
            <a:r>
              <a:rPr lang="en-US" sz="2400" dirty="0">
                <a:solidFill>
                  <a:schemeClr val="bg1"/>
                </a:solidFill>
                <a:latin typeface="Helvetica" pitchFamily="2" charset="0"/>
                <a:ea typeface="Calibri" panose="020F0502020204030204" pitchFamily="34" charset="0"/>
                <a:cs typeface="Calibri" panose="020F0502020204030204" pitchFamily="34" charset="0"/>
              </a:rPr>
              <a:t>August 25, 2026</a:t>
            </a:r>
          </a:p>
        </p:txBody>
      </p:sp>
      <p:pic>
        <p:nvPicPr>
          <p:cNvPr id="8" name="Picture 7" descr="A blue and black squares&#10;&#10;AI-generated content may be incorrect.">
            <a:extLst>
              <a:ext uri="{FF2B5EF4-FFF2-40B4-BE49-F238E27FC236}">
                <a16:creationId xmlns:a16="http://schemas.microsoft.com/office/drawing/2014/main" id="{C09D2A21-239E-5627-E9D9-9473FCE32D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 y="4160654"/>
            <a:ext cx="2266950" cy="994276"/>
          </a:xfrm>
          <a:prstGeom prst="rect">
            <a:avLst/>
          </a:prstGeom>
        </p:spPr>
      </p:pic>
      <p:pic>
        <p:nvPicPr>
          <p:cNvPr id="12" name="Picture 11" descr="A black yellow and blue triangle&#10;&#10;AI-generated content may be incorrect.">
            <a:extLst>
              <a:ext uri="{FF2B5EF4-FFF2-40B4-BE49-F238E27FC236}">
                <a16:creationId xmlns:a16="http://schemas.microsoft.com/office/drawing/2014/main" id="{8C4FEADF-5B72-781E-DC11-500E2342C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8514" y="-1407"/>
            <a:ext cx="995486" cy="1324503"/>
          </a:xfrm>
          <a:prstGeom prst="rect">
            <a:avLst/>
          </a:prstGeom>
        </p:spPr>
      </p:pic>
    </p:spTree>
    <p:extLst>
      <p:ext uri="{BB962C8B-B14F-4D97-AF65-F5344CB8AC3E}">
        <p14:creationId xmlns:p14="http://schemas.microsoft.com/office/powerpoint/2010/main" val="3749743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Line 3"/>
          <p:cNvSpPr>
            <a:spLocks noChangeShapeType="1"/>
          </p:cNvSpPr>
          <p:nvPr/>
        </p:nvSpPr>
        <p:spPr bwMode="auto">
          <a:xfrm flipV="1">
            <a:off x="1144191" y="800101"/>
            <a:ext cx="6856809" cy="2381"/>
          </a:xfrm>
          <a:prstGeom prst="line">
            <a:avLst/>
          </a:prstGeom>
          <a:noFill/>
          <a:ln w="50800">
            <a:solidFill>
              <a:srgbClr val="FAD40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defRPr/>
            </a:pPr>
            <a:endParaRPr lang="en-US" sz="1350" dirty="0">
              <a:solidFill>
                <a:prstClr val="black"/>
              </a:solidFill>
              <a:latin typeface="Calibri" panose="020F0502020204030204"/>
            </a:endParaRPr>
          </a:p>
        </p:txBody>
      </p:sp>
      <p:sp>
        <p:nvSpPr>
          <p:cNvPr id="12" name="Rectangle 11">
            <a:extLst>
              <a:ext uri="{FF2B5EF4-FFF2-40B4-BE49-F238E27FC236}">
                <a16:creationId xmlns:a16="http://schemas.microsoft.com/office/drawing/2014/main" id="{32E176FF-A332-4A02-888B-77E6CB7A9CE5}"/>
              </a:ext>
            </a:extLst>
          </p:cNvPr>
          <p:cNvSpPr txBox="1">
            <a:spLocks noChangeArrowheads="1"/>
          </p:cNvSpPr>
          <p:nvPr/>
        </p:nvSpPr>
        <p:spPr>
          <a:xfrm>
            <a:off x="2000860" y="142117"/>
            <a:ext cx="5681663" cy="601763"/>
          </a:xfrm>
          <a:prstGeom prst="rect">
            <a:avLst/>
          </a:prstGeom>
          <a:noFill/>
          <a:ln/>
        </p:spPr>
        <p:txBody>
          <a:bodyPr vert="horz" lIns="69448" tIns="35355" rIns="69448" bIns="35355"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342900">
              <a:defRPr/>
            </a:pPr>
            <a:r>
              <a:rPr lang="en-US" sz="2700" b="1" dirty="0">
                <a:solidFill>
                  <a:srgbClr val="1C3E60"/>
                </a:solidFill>
                <a:latin typeface="Calibri" panose="020F0502020204030204" pitchFamily="34" charset="0"/>
                <a:ea typeface="Calibri" panose="020F0502020204030204" pitchFamily="34" charset="0"/>
                <a:cs typeface="Calibri" panose="020F0502020204030204" pitchFamily="34" charset="0"/>
              </a:rPr>
              <a:t>User Fee Study Overview</a:t>
            </a:r>
          </a:p>
        </p:txBody>
      </p:sp>
      <p:pic>
        <p:nvPicPr>
          <p:cNvPr id="13" name="Picture 12">
            <a:extLst>
              <a:ext uri="{FF2B5EF4-FFF2-40B4-BE49-F238E27FC236}">
                <a16:creationId xmlns:a16="http://schemas.microsoft.com/office/drawing/2014/main" id="{1FB89510-B579-4EB0-BDD8-000CED96C69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045" r="30734" b="39159"/>
          <a:stretch/>
        </p:blipFill>
        <p:spPr bwMode="auto">
          <a:xfrm>
            <a:off x="1285192" y="129993"/>
            <a:ext cx="577217" cy="589420"/>
          </a:xfrm>
          <a:prstGeom prst="rect">
            <a:avLst/>
          </a:prstGeom>
          <a:ln>
            <a:noFill/>
          </a:ln>
          <a:extLst>
            <a:ext uri="{53640926-AAD7-44D8-BBD7-CCE9431645EC}">
              <a14:shadowObscured xmlns:a14="http://schemas.microsoft.com/office/drawing/2010/main"/>
            </a:ext>
          </a:extLst>
        </p:spPr>
      </p:pic>
      <p:sp>
        <p:nvSpPr>
          <p:cNvPr id="9" name="Rectangle 2">
            <a:extLst>
              <a:ext uri="{FF2B5EF4-FFF2-40B4-BE49-F238E27FC236}">
                <a16:creationId xmlns:a16="http://schemas.microsoft.com/office/drawing/2014/main" id="{0DB44137-01EA-4916-849D-CA1953F9525B}"/>
              </a:ext>
            </a:extLst>
          </p:cNvPr>
          <p:cNvSpPr txBox="1">
            <a:spLocks noChangeArrowheads="1"/>
          </p:cNvSpPr>
          <p:nvPr/>
        </p:nvSpPr>
        <p:spPr bwMode="auto">
          <a:xfrm>
            <a:off x="1585462" y="1029459"/>
            <a:ext cx="6000326" cy="3563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57175" indent="-257175" defTabSz="685800">
              <a:spcBef>
                <a:spcPts val="750"/>
              </a:spcBef>
              <a:spcAft>
                <a:spcPts val="0"/>
              </a:spcAft>
              <a:buClr>
                <a:srgbClr val="E7E6E6"/>
              </a:buClr>
              <a:buFont typeface="Wingdings" pitchFamily="2" charset="2"/>
              <a:buChar char="§"/>
              <a:defRPr/>
            </a:pPr>
            <a:endParaRPr lang="en-US" sz="1200" kern="0" dirty="0">
              <a:solidFill>
                <a:prstClr val="black"/>
              </a:solidFill>
              <a:latin typeface="Calibri" panose="020F0502020204030204" pitchFamily="34" charset="0"/>
              <a:cs typeface="Calibri" panose="020F0502020204030204" pitchFamily="34" charset="0"/>
              <a:sym typeface="Wingdings" panose="05000000000000000000" pitchFamily="2" charset="2"/>
            </a:endParaRPr>
          </a:p>
          <a:p>
            <a:pPr marL="0" indent="0" defTabSz="685800">
              <a:spcBef>
                <a:spcPts val="750"/>
              </a:spcBef>
              <a:spcAft>
                <a:spcPts val="0"/>
              </a:spcAft>
              <a:buClr>
                <a:srgbClr val="E7E6E6"/>
              </a:buClr>
              <a:buNone/>
              <a:defRPr/>
            </a:pPr>
            <a:endParaRPr lang="en-US" sz="1500" kern="0" dirty="0">
              <a:solidFill>
                <a:prstClr val="black"/>
              </a:solidFill>
              <a:latin typeface="Calibri" panose="020F0502020204030204" pitchFamily="34" charset="0"/>
              <a:cs typeface="Calibri" panose="020F0502020204030204" pitchFamily="34" charset="0"/>
              <a:sym typeface="Wingdings" panose="05000000000000000000" pitchFamily="2" charset="2"/>
            </a:endParaRPr>
          </a:p>
        </p:txBody>
      </p:sp>
      <p:sp>
        <p:nvSpPr>
          <p:cNvPr id="8" name="Rectangle 2">
            <a:extLst>
              <a:ext uri="{FF2B5EF4-FFF2-40B4-BE49-F238E27FC236}">
                <a16:creationId xmlns:a16="http://schemas.microsoft.com/office/drawing/2014/main" id="{06BC41AB-904D-4F5E-AE13-347B11A44287}"/>
              </a:ext>
            </a:extLst>
          </p:cNvPr>
          <p:cNvSpPr txBox="1">
            <a:spLocks noChangeArrowheads="1"/>
          </p:cNvSpPr>
          <p:nvPr/>
        </p:nvSpPr>
        <p:spPr bwMode="auto">
          <a:xfrm>
            <a:off x="1157220" y="914817"/>
            <a:ext cx="6996180" cy="361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defTabSz="685800">
              <a:spcBef>
                <a:spcPts val="600"/>
              </a:spcBef>
              <a:spcAft>
                <a:spcPts val="600"/>
              </a:spcAft>
              <a:buClr>
                <a:schemeClr val="bg1">
                  <a:lumMod val="7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The goal of the study is to establish a standardized schedule of administrative, water, and wastewater user fees for the County’s service areas</a:t>
            </a:r>
          </a:p>
          <a:p>
            <a:pPr defTabSz="685800">
              <a:spcBef>
                <a:spcPts val="600"/>
              </a:spcBef>
              <a:spcAft>
                <a:spcPts val="600"/>
              </a:spcAft>
              <a:buClr>
                <a:schemeClr val="bg1">
                  <a:lumMod val="7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These services are not property-related, nor do they benefit everyone in the County.</a:t>
            </a:r>
          </a:p>
          <a:p>
            <a:pPr lvl="1" defTabSz="685800">
              <a:spcBef>
                <a:spcPts val="600"/>
              </a:spcBef>
              <a:spcAft>
                <a:spcPts val="600"/>
              </a:spcAft>
              <a:buClr>
                <a:schemeClr val="bg1">
                  <a:lumMod val="75000"/>
                </a:schemeClr>
              </a:buClr>
              <a:buFont typeface="Wingdings" pitchFamily="2" charset="2"/>
              <a:buChar char="§"/>
              <a:defRPr/>
            </a:pPr>
            <a:r>
              <a:rPr lang="en-US" sz="1400" kern="0" dirty="0">
                <a:solidFill>
                  <a:prstClr val="black"/>
                </a:solidFill>
                <a:latin typeface="Calibri" panose="020F0502020204030204" pitchFamily="34" charset="0"/>
                <a:cs typeface="Calibri" panose="020F0502020204030204" pitchFamily="34" charset="0"/>
                <a:sym typeface="Wingdings" panose="05000000000000000000" pitchFamily="2" charset="2"/>
              </a:rPr>
              <a:t>For example, processing a new permit, reviewing plan checks or CEQA documents for a project, conducting an inspection or site visit</a:t>
            </a:r>
          </a:p>
          <a:p>
            <a:pPr defTabSz="685800">
              <a:spcBef>
                <a:spcPts val="600"/>
              </a:spcBef>
              <a:spcAft>
                <a:spcPts val="600"/>
              </a:spcAft>
              <a:buClr>
                <a:schemeClr val="bg1">
                  <a:lumMod val="7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User fees are governed by Proposition 26</a:t>
            </a:r>
          </a:p>
          <a:p>
            <a:pPr lvl="1" defTabSz="685800">
              <a:spcBef>
                <a:spcPts val="600"/>
              </a:spcBef>
              <a:spcAft>
                <a:spcPts val="600"/>
              </a:spcAft>
              <a:buClr>
                <a:schemeClr val="bg1">
                  <a:lumMod val="75000"/>
                </a:schemeClr>
              </a:buClr>
              <a:buFont typeface="Wingdings" pitchFamily="2" charset="2"/>
              <a:buChar char="§"/>
              <a:defRPr/>
            </a:pPr>
            <a:r>
              <a:rPr lang="en-US" sz="1400" kern="0" dirty="0">
                <a:solidFill>
                  <a:prstClr val="black"/>
                </a:solidFill>
                <a:latin typeface="Calibri" panose="020F0502020204030204" pitchFamily="34" charset="0"/>
                <a:cs typeface="Calibri" panose="020F0502020204030204" pitchFamily="34" charset="0"/>
                <a:sym typeface="Wingdings" panose="05000000000000000000" pitchFamily="2" charset="2"/>
              </a:rPr>
              <a:t>Distinct from ongoing, property-related utility rates, which are governed by Proposition 218</a:t>
            </a:r>
          </a:p>
          <a:p>
            <a:pPr lvl="1" defTabSz="685800">
              <a:spcBef>
                <a:spcPts val="600"/>
              </a:spcBef>
              <a:spcAft>
                <a:spcPts val="600"/>
              </a:spcAft>
              <a:buClr>
                <a:schemeClr val="bg1">
                  <a:lumMod val="75000"/>
                </a:schemeClr>
              </a:buClr>
              <a:buFont typeface="Wingdings" pitchFamily="2" charset="2"/>
              <a:buChar char="§"/>
              <a:defRPr/>
            </a:pPr>
            <a:r>
              <a:rPr lang="en-US" sz="1400" kern="0" dirty="0">
                <a:solidFill>
                  <a:prstClr val="black"/>
                </a:solidFill>
                <a:latin typeface="Calibri" panose="020F0502020204030204" pitchFamily="34" charset="0"/>
                <a:cs typeface="Calibri" panose="020F0502020204030204" pitchFamily="34" charset="0"/>
                <a:sym typeface="Wingdings" panose="05000000000000000000" pitchFamily="2" charset="2"/>
              </a:rPr>
              <a:t>Also distinct from taxes, per Proposition 26 exemption</a:t>
            </a:r>
          </a:p>
          <a:p>
            <a:pPr defTabSz="685800">
              <a:spcBef>
                <a:spcPts val="600"/>
              </a:spcBef>
              <a:spcAft>
                <a:spcPts val="600"/>
              </a:spcAft>
              <a:buClr>
                <a:schemeClr val="bg1">
                  <a:lumMod val="7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For each proposed fee, the fee study calculates the full cost for the County to provide each service based on the time and materials required</a:t>
            </a:r>
          </a:p>
        </p:txBody>
      </p:sp>
      <p:sp>
        <p:nvSpPr>
          <p:cNvPr id="2" name="Slide Number Placeholder 1">
            <a:extLst>
              <a:ext uri="{FF2B5EF4-FFF2-40B4-BE49-F238E27FC236}">
                <a16:creationId xmlns:a16="http://schemas.microsoft.com/office/drawing/2014/main" id="{99CF6AB8-2C82-4EC2-9469-48FEF73B3837}"/>
              </a:ext>
            </a:extLst>
          </p:cNvPr>
          <p:cNvSpPr>
            <a:spLocks noGrp="1"/>
          </p:cNvSpPr>
          <p:nvPr>
            <p:ph type="sldNum" sz="quarter" idx="12"/>
          </p:nvPr>
        </p:nvSpPr>
        <p:spPr/>
        <p:txBody>
          <a:bodyPr/>
          <a:lstStyle/>
          <a:p>
            <a:pPr defTabSz="342900">
              <a:defRPr/>
            </a:pPr>
            <a:fld id="{513458D6-B498-451C-8F58-97C84C59C70D}" type="slidenum">
              <a:rPr lang="en-US">
                <a:solidFill>
                  <a:prstClr val="black">
                    <a:tint val="75000"/>
                  </a:prstClr>
                </a:solidFill>
                <a:latin typeface="Calibri" panose="020F0502020204030204"/>
              </a:rPr>
              <a:pPr defTabSz="342900">
                <a:defRPr/>
              </a:pPr>
              <a:t>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609779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EC9CC-B6BE-E00D-F8E9-869FEFDB238B}"/>
            </a:ext>
          </a:extLst>
        </p:cNvPr>
        <p:cNvGrpSpPr/>
        <p:nvPr/>
      </p:nvGrpSpPr>
      <p:grpSpPr>
        <a:xfrm>
          <a:off x="0" y="0"/>
          <a:ext cx="0" cy="0"/>
          <a:chOff x="0" y="0"/>
          <a:chExt cx="0" cy="0"/>
        </a:xfrm>
      </p:grpSpPr>
      <p:sp>
        <p:nvSpPr>
          <p:cNvPr id="8196" name="Line 3">
            <a:extLst>
              <a:ext uri="{FF2B5EF4-FFF2-40B4-BE49-F238E27FC236}">
                <a16:creationId xmlns:a16="http://schemas.microsoft.com/office/drawing/2014/main" id="{C5395B10-EB12-E6A4-C4F5-87337B6E12A4}"/>
              </a:ext>
            </a:extLst>
          </p:cNvPr>
          <p:cNvSpPr>
            <a:spLocks noChangeShapeType="1"/>
          </p:cNvSpPr>
          <p:nvPr/>
        </p:nvSpPr>
        <p:spPr bwMode="auto">
          <a:xfrm flipV="1">
            <a:off x="1144191" y="800101"/>
            <a:ext cx="6856809" cy="2381"/>
          </a:xfrm>
          <a:prstGeom prst="line">
            <a:avLst/>
          </a:prstGeom>
          <a:noFill/>
          <a:ln w="50800">
            <a:solidFill>
              <a:srgbClr val="FAD40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defRPr/>
            </a:pPr>
            <a:endParaRPr lang="en-US" sz="1350" dirty="0">
              <a:solidFill>
                <a:prstClr val="black"/>
              </a:solidFill>
              <a:latin typeface="Calibri" panose="020F0502020204030204"/>
            </a:endParaRPr>
          </a:p>
        </p:txBody>
      </p:sp>
      <p:sp>
        <p:nvSpPr>
          <p:cNvPr id="12" name="Rectangle 11">
            <a:extLst>
              <a:ext uri="{FF2B5EF4-FFF2-40B4-BE49-F238E27FC236}">
                <a16:creationId xmlns:a16="http://schemas.microsoft.com/office/drawing/2014/main" id="{4F7A9C69-0FFE-BFA3-5E67-DB4ADEAB7417}"/>
              </a:ext>
            </a:extLst>
          </p:cNvPr>
          <p:cNvSpPr txBox="1">
            <a:spLocks noChangeArrowheads="1"/>
          </p:cNvSpPr>
          <p:nvPr/>
        </p:nvSpPr>
        <p:spPr>
          <a:xfrm>
            <a:off x="1981200" y="194687"/>
            <a:ext cx="5681663" cy="480856"/>
          </a:xfrm>
          <a:prstGeom prst="rect">
            <a:avLst/>
          </a:prstGeom>
          <a:noFill/>
          <a:ln/>
        </p:spPr>
        <p:txBody>
          <a:bodyPr vert="horz" lIns="69448" tIns="35355" rIns="69448" bIns="35355"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defRPr/>
            </a:pPr>
            <a:r>
              <a:rPr lang="en-US" sz="2800" b="1" dirty="0">
                <a:solidFill>
                  <a:srgbClr val="1C3E60"/>
                </a:solidFill>
                <a:latin typeface="+mn-lt"/>
              </a:rPr>
              <a:t>Legal Requirements: Proposition 26</a:t>
            </a:r>
          </a:p>
        </p:txBody>
      </p:sp>
      <p:pic>
        <p:nvPicPr>
          <p:cNvPr id="13" name="Picture 12">
            <a:extLst>
              <a:ext uri="{FF2B5EF4-FFF2-40B4-BE49-F238E27FC236}">
                <a16:creationId xmlns:a16="http://schemas.microsoft.com/office/drawing/2014/main" id="{03853925-089D-5472-5633-FC412D7371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045" r="30734" b="39159"/>
          <a:stretch/>
        </p:blipFill>
        <p:spPr bwMode="auto">
          <a:xfrm>
            <a:off x="1285192" y="129993"/>
            <a:ext cx="577217" cy="589420"/>
          </a:xfrm>
          <a:prstGeom prst="rect">
            <a:avLst/>
          </a:prstGeom>
          <a:ln>
            <a:noFill/>
          </a:ln>
          <a:extLst>
            <a:ext uri="{53640926-AAD7-44D8-BBD7-CCE9431645EC}">
              <a14:shadowObscured xmlns:a14="http://schemas.microsoft.com/office/drawing/2010/main"/>
            </a:ext>
          </a:extLst>
        </p:spPr>
      </p:pic>
      <p:sp>
        <p:nvSpPr>
          <p:cNvPr id="9" name="Rectangle 2">
            <a:extLst>
              <a:ext uri="{FF2B5EF4-FFF2-40B4-BE49-F238E27FC236}">
                <a16:creationId xmlns:a16="http://schemas.microsoft.com/office/drawing/2014/main" id="{F377B690-686F-5BD8-377A-98B2718D3670}"/>
              </a:ext>
            </a:extLst>
          </p:cNvPr>
          <p:cNvSpPr txBox="1">
            <a:spLocks noChangeArrowheads="1"/>
          </p:cNvSpPr>
          <p:nvPr/>
        </p:nvSpPr>
        <p:spPr bwMode="auto">
          <a:xfrm>
            <a:off x="1585462" y="1029459"/>
            <a:ext cx="6000326" cy="3563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57175" indent="-257175" defTabSz="685800">
              <a:spcBef>
                <a:spcPts val="750"/>
              </a:spcBef>
              <a:spcAft>
                <a:spcPts val="0"/>
              </a:spcAft>
              <a:buClr>
                <a:srgbClr val="E7E6E6"/>
              </a:buClr>
              <a:buFont typeface="Wingdings" pitchFamily="2" charset="2"/>
              <a:buChar char="§"/>
              <a:defRPr/>
            </a:pPr>
            <a:endParaRPr lang="en-US" sz="1200" kern="0" dirty="0">
              <a:solidFill>
                <a:prstClr val="black"/>
              </a:solidFill>
              <a:latin typeface="Calibri" panose="020F0502020204030204" pitchFamily="34" charset="0"/>
              <a:cs typeface="Calibri" panose="020F0502020204030204" pitchFamily="34" charset="0"/>
              <a:sym typeface="Wingdings" panose="05000000000000000000" pitchFamily="2" charset="2"/>
            </a:endParaRPr>
          </a:p>
          <a:p>
            <a:pPr marL="0" indent="0" defTabSz="685800">
              <a:spcBef>
                <a:spcPts val="750"/>
              </a:spcBef>
              <a:spcAft>
                <a:spcPts val="0"/>
              </a:spcAft>
              <a:buClr>
                <a:srgbClr val="E7E6E6"/>
              </a:buClr>
              <a:buNone/>
              <a:defRPr/>
            </a:pPr>
            <a:endParaRPr lang="en-US" sz="1500" kern="0" dirty="0">
              <a:solidFill>
                <a:prstClr val="black"/>
              </a:solidFill>
              <a:latin typeface="Calibri" panose="020F0502020204030204" pitchFamily="34" charset="0"/>
              <a:cs typeface="Calibri" panose="020F0502020204030204" pitchFamily="34" charset="0"/>
              <a:sym typeface="Wingdings" panose="05000000000000000000" pitchFamily="2" charset="2"/>
            </a:endParaRPr>
          </a:p>
        </p:txBody>
      </p:sp>
      <p:sp>
        <p:nvSpPr>
          <p:cNvPr id="2" name="Slide Number Placeholder 1">
            <a:extLst>
              <a:ext uri="{FF2B5EF4-FFF2-40B4-BE49-F238E27FC236}">
                <a16:creationId xmlns:a16="http://schemas.microsoft.com/office/drawing/2014/main" id="{4CBBADCD-71AA-79EB-D374-0BCDEDA5D708}"/>
              </a:ext>
            </a:extLst>
          </p:cNvPr>
          <p:cNvSpPr>
            <a:spLocks noGrp="1"/>
          </p:cNvSpPr>
          <p:nvPr>
            <p:ph type="sldNum" sz="quarter" idx="12"/>
          </p:nvPr>
        </p:nvSpPr>
        <p:spPr/>
        <p:txBody>
          <a:bodyPr/>
          <a:lstStyle/>
          <a:p>
            <a:pPr defTabSz="342900">
              <a:defRPr/>
            </a:pPr>
            <a:fld id="{513458D6-B498-451C-8F58-97C84C59C70D}" type="slidenum">
              <a:rPr lang="en-US">
                <a:solidFill>
                  <a:prstClr val="black">
                    <a:tint val="75000"/>
                  </a:prstClr>
                </a:solidFill>
                <a:latin typeface="Calibri" panose="020F0502020204030204"/>
              </a:rPr>
              <a:pPr defTabSz="342900">
                <a:defRPr/>
              </a:pPr>
              <a:t>3</a:t>
            </a:fld>
            <a:endParaRPr lang="en-US">
              <a:solidFill>
                <a:prstClr val="black">
                  <a:tint val="75000"/>
                </a:prstClr>
              </a:solidFill>
              <a:latin typeface="Calibri" panose="020F0502020204030204"/>
            </a:endParaRPr>
          </a:p>
        </p:txBody>
      </p:sp>
      <p:sp>
        <p:nvSpPr>
          <p:cNvPr id="4" name="Rectangle 2">
            <a:extLst>
              <a:ext uri="{FF2B5EF4-FFF2-40B4-BE49-F238E27FC236}">
                <a16:creationId xmlns:a16="http://schemas.microsoft.com/office/drawing/2014/main" id="{34F8962A-503B-6D27-E6D3-0CA51526EB3B}"/>
              </a:ext>
            </a:extLst>
          </p:cNvPr>
          <p:cNvSpPr txBox="1">
            <a:spLocks noChangeArrowheads="1"/>
          </p:cNvSpPr>
          <p:nvPr/>
        </p:nvSpPr>
        <p:spPr bwMode="auto">
          <a:xfrm>
            <a:off x="1144191" y="938342"/>
            <a:ext cx="7161609" cy="3387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Adopted by voters in 2010</a:t>
            </a:r>
          </a:p>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Defines the term “tax” for purposes of Articles XIII A and XIII C of the California Constitution</a:t>
            </a:r>
          </a:p>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All levies, charges, and exactions imposed by local governments are considered taxes, unless they fit into one of Prop 26’s seven stated exceptions</a:t>
            </a:r>
          </a:p>
          <a:p>
            <a:pPr lvl="1" defTabSz="914400">
              <a:lnSpc>
                <a:spcPct val="113000"/>
              </a:lnSpc>
              <a:spcBef>
                <a:spcPts val="600"/>
              </a:spcBef>
              <a:spcAft>
                <a:spcPts val="600"/>
              </a:spcAft>
              <a:buClr>
                <a:schemeClr val="bg1">
                  <a:lumMod val="65000"/>
                </a:schemeClr>
              </a:buClr>
              <a:buFont typeface="Wingdings" pitchFamily="2" charset="2"/>
              <a:buChar char="§"/>
              <a:defRPr/>
            </a:pPr>
            <a:r>
              <a:rPr lang="en-US" sz="1400" kern="0" dirty="0">
                <a:solidFill>
                  <a:prstClr val="black"/>
                </a:solidFill>
                <a:latin typeface="Calibri" panose="020F0502020204030204" pitchFamily="34" charset="0"/>
                <a:cs typeface="Calibri" panose="020F0502020204030204" pitchFamily="34" charset="0"/>
                <a:sym typeface="Wingdings" panose="05000000000000000000" pitchFamily="2" charset="2"/>
              </a:rPr>
              <a:t>Each proposed user fee meets an exception that distinguishes it from a tax</a:t>
            </a:r>
          </a:p>
          <a:p>
            <a:pPr lvl="1" defTabSz="914400">
              <a:lnSpc>
                <a:spcPct val="113000"/>
              </a:lnSpc>
              <a:spcBef>
                <a:spcPts val="600"/>
              </a:spcBef>
              <a:spcAft>
                <a:spcPts val="600"/>
              </a:spcAft>
              <a:buClr>
                <a:schemeClr val="bg1">
                  <a:lumMod val="65000"/>
                </a:schemeClr>
              </a:buClr>
              <a:buFont typeface="Wingdings" pitchFamily="2" charset="2"/>
              <a:buChar char="§"/>
              <a:defRPr/>
            </a:pPr>
            <a:r>
              <a:rPr lang="en-US" sz="1400" kern="0" dirty="0">
                <a:solidFill>
                  <a:prstClr val="black"/>
                </a:solidFill>
                <a:latin typeface="Calibri" panose="020F0502020204030204" pitchFamily="34" charset="0"/>
                <a:cs typeface="Calibri" panose="020F0502020204030204" pitchFamily="34" charset="0"/>
                <a:sym typeface="Wingdings" panose="05000000000000000000" pitchFamily="2" charset="2"/>
              </a:rPr>
              <a:t>Because they are not taxes, adopting user fees does not require voter approval</a:t>
            </a:r>
          </a:p>
          <a:p>
            <a:pPr lvl="1" defTabSz="914400">
              <a:lnSpc>
                <a:spcPct val="113000"/>
              </a:lnSpc>
              <a:spcBef>
                <a:spcPts val="600"/>
              </a:spcBef>
              <a:spcAft>
                <a:spcPts val="600"/>
              </a:spcAft>
              <a:buClr>
                <a:schemeClr val="bg1">
                  <a:lumMod val="65000"/>
                </a:schemeClr>
              </a:buClr>
              <a:buFont typeface="Wingdings" pitchFamily="2" charset="2"/>
              <a:buChar char="§"/>
              <a:defRPr/>
            </a:pPr>
            <a:r>
              <a:rPr lang="en-US" sz="1400" kern="0" dirty="0">
                <a:solidFill>
                  <a:prstClr val="black"/>
                </a:solidFill>
                <a:latin typeface="Calibri" panose="020F0502020204030204" pitchFamily="34" charset="0"/>
                <a:cs typeface="Calibri" panose="020F0502020204030204" pitchFamily="34" charset="0"/>
                <a:sym typeface="Wingdings" panose="05000000000000000000" pitchFamily="2" charset="2"/>
              </a:rPr>
              <a:t>The user fees can therefore be adopted at any time through a vote of elected officials</a:t>
            </a:r>
          </a:p>
        </p:txBody>
      </p:sp>
    </p:spTree>
    <p:extLst>
      <p:ext uri="{BB962C8B-B14F-4D97-AF65-F5344CB8AC3E}">
        <p14:creationId xmlns:p14="http://schemas.microsoft.com/office/powerpoint/2010/main" val="1765127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B6823-6985-636D-DBBE-E89023E8D775}"/>
            </a:ext>
          </a:extLst>
        </p:cNvPr>
        <p:cNvGrpSpPr/>
        <p:nvPr/>
      </p:nvGrpSpPr>
      <p:grpSpPr>
        <a:xfrm>
          <a:off x="0" y="0"/>
          <a:ext cx="0" cy="0"/>
          <a:chOff x="0" y="0"/>
          <a:chExt cx="0" cy="0"/>
        </a:xfrm>
      </p:grpSpPr>
      <p:sp>
        <p:nvSpPr>
          <p:cNvPr id="8196" name="Line 3">
            <a:extLst>
              <a:ext uri="{FF2B5EF4-FFF2-40B4-BE49-F238E27FC236}">
                <a16:creationId xmlns:a16="http://schemas.microsoft.com/office/drawing/2014/main" id="{911A3B46-5B24-3333-6BBD-CFF9AF5F8FE9}"/>
              </a:ext>
            </a:extLst>
          </p:cNvPr>
          <p:cNvSpPr>
            <a:spLocks noChangeShapeType="1"/>
          </p:cNvSpPr>
          <p:nvPr/>
        </p:nvSpPr>
        <p:spPr bwMode="auto">
          <a:xfrm flipV="1">
            <a:off x="1144191" y="800101"/>
            <a:ext cx="6856809" cy="2381"/>
          </a:xfrm>
          <a:prstGeom prst="line">
            <a:avLst/>
          </a:prstGeom>
          <a:noFill/>
          <a:ln w="50800">
            <a:solidFill>
              <a:srgbClr val="FAD40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defRPr/>
            </a:pPr>
            <a:endParaRPr lang="en-US" sz="1350" dirty="0">
              <a:solidFill>
                <a:prstClr val="black"/>
              </a:solidFill>
              <a:latin typeface="Calibri" panose="020F0502020204030204"/>
            </a:endParaRPr>
          </a:p>
        </p:txBody>
      </p:sp>
      <p:sp>
        <p:nvSpPr>
          <p:cNvPr id="12" name="Rectangle 11">
            <a:extLst>
              <a:ext uri="{FF2B5EF4-FFF2-40B4-BE49-F238E27FC236}">
                <a16:creationId xmlns:a16="http://schemas.microsoft.com/office/drawing/2014/main" id="{5604AE53-7FF4-876A-6261-968798B5850A}"/>
              </a:ext>
            </a:extLst>
          </p:cNvPr>
          <p:cNvSpPr txBox="1">
            <a:spLocks noChangeArrowheads="1"/>
          </p:cNvSpPr>
          <p:nvPr/>
        </p:nvSpPr>
        <p:spPr>
          <a:xfrm>
            <a:off x="1981200" y="194687"/>
            <a:ext cx="5681663" cy="480856"/>
          </a:xfrm>
          <a:prstGeom prst="rect">
            <a:avLst/>
          </a:prstGeom>
          <a:noFill/>
          <a:ln/>
        </p:spPr>
        <p:txBody>
          <a:bodyPr vert="horz" lIns="69448" tIns="35355" rIns="69448" bIns="35355"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defRPr/>
            </a:pPr>
            <a:r>
              <a:rPr lang="en-US" sz="2800" b="1" dirty="0">
                <a:solidFill>
                  <a:srgbClr val="1C3E60"/>
                </a:solidFill>
                <a:latin typeface="+mn-lt"/>
              </a:rPr>
              <a:t>Legal Requirements: Proposition 26</a:t>
            </a:r>
          </a:p>
        </p:txBody>
      </p:sp>
      <p:pic>
        <p:nvPicPr>
          <p:cNvPr id="13" name="Picture 12">
            <a:extLst>
              <a:ext uri="{FF2B5EF4-FFF2-40B4-BE49-F238E27FC236}">
                <a16:creationId xmlns:a16="http://schemas.microsoft.com/office/drawing/2014/main" id="{DB3138E7-4A7E-873F-4DA0-FC8337AB4F6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045" r="30734" b="39159"/>
          <a:stretch/>
        </p:blipFill>
        <p:spPr bwMode="auto">
          <a:xfrm>
            <a:off x="1285192" y="129993"/>
            <a:ext cx="577217" cy="589420"/>
          </a:xfrm>
          <a:prstGeom prst="rect">
            <a:avLst/>
          </a:prstGeom>
          <a:ln>
            <a:noFill/>
          </a:ln>
          <a:extLst>
            <a:ext uri="{53640926-AAD7-44D8-BBD7-CCE9431645EC}">
              <a14:shadowObscured xmlns:a14="http://schemas.microsoft.com/office/drawing/2010/main"/>
            </a:ext>
          </a:extLst>
        </p:spPr>
      </p:pic>
      <p:sp>
        <p:nvSpPr>
          <p:cNvPr id="2" name="Slide Number Placeholder 1">
            <a:extLst>
              <a:ext uri="{FF2B5EF4-FFF2-40B4-BE49-F238E27FC236}">
                <a16:creationId xmlns:a16="http://schemas.microsoft.com/office/drawing/2014/main" id="{B5E948F3-1172-0A04-8A28-E0D0BE9DA781}"/>
              </a:ext>
            </a:extLst>
          </p:cNvPr>
          <p:cNvSpPr>
            <a:spLocks noGrp="1"/>
          </p:cNvSpPr>
          <p:nvPr>
            <p:ph type="sldNum" sz="quarter" idx="12"/>
          </p:nvPr>
        </p:nvSpPr>
        <p:spPr/>
        <p:txBody>
          <a:bodyPr/>
          <a:lstStyle/>
          <a:p>
            <a:pPr defTabSz="342900">
              <a:defRPr/>
            </a:pPr>
            <a:fld id="{513458D6-B498-451C-8F58-97C84C59C70D}" type="slidenum">
              <a:rPr lang="en-US">
                <a:solidFill>
                  <a:prstClr val="black">
                    <a:tint val="75000"/>
                  </a:prstClr>
                </a:solidFill>
                <a:latin typeface="Calibri" panose="020F0502020204030204"/>
              </a:rPr>
              <a:pPr defTabSz="342900">
                <a:defRPr/>
              </a:pPr>
              <a:t>4</a:t>
            </a:fld>
            <a:endParaRPr lang="en-US">
              <a:solidFill>
                <a:prstClr val="black">
                  <a:tint val="75000"/>
                </a:prstClr>
              </a:solidFill>
              <a:latin typeface="Calibri" panose="020F0502020204030204"/>
            </a:endParaRPr>
          </a:p>
        </p:txBody>
      </p:sp>
      <p:sp>
        <p:nvSpPr>
          <p:cNvPr id="4" name="Rectangle 2">
            <a:extLst>
              <a:ext uri="{FF2B5EF4-FFF2-40B4-BE49-F238E27FC236}">
                <a16:creationId xmlns:a16="http://schemas.microsoft.com/office/drawing/2014/main" id="{103AC731-67CB-1E14-E953-B76891B8D3E9}"/>
              </a:ext>
            </a:extLst>
          </p:cNvPr>
          <p:cNvSpPr txBox="1">
            <a:spLocks noChangeArrowheads="1"/>
          </p:cNvSpPr>
          <p:nvPr/>
        </p:nvSpPr>
        <p:spPr bwMode="auto">
          <a:xfrm>
            <a:off x="1285192" y="1352550"/>
            <a:ext cx="5637609" cy="3079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defTabSz="404813">
              <a:spcBef>
                <a:spcPts val="200"/>
              </a:spcBef>
              <a:spcAft>
                <a:spcPts val="600"/>
              </a:spcAft>
              <a:buFont typeface="+mj-lt"/>
              <a:buAutoNum type="arabicPeriod"/>
              <a:tabLst>
                <a:tab pos="5775325" algn="l"/>
              </a:tabLst>
            </a:pPr>
            <a:r>
              <a:rPr lang="en-US" sz="1200" dirty="0"/>
              <a:t>A charge that is imposed for a special benefit or privilege provided to an individual, does not exceed the reasonable cost of service, and does not provide broad, general benefits to others in the community;</a:t>
            </a:r>
          </a:p>
          <a:p>
            <a:pPr lvl="0" defTabSz="404813">
              <a:spcBef>
                <a:spcPts val="200"/>
              </a:spcBef>
              <a:spcAft>
                <a:spcPts val="600"/>
              </a:spcAft>
              <a:buFont typeface="+mj-lt"/>
              <a:buAutoNum type="arabicPeriod"/>
              <a:tabLst>
                <a:tab pos="5775325" algn="l"/>
              </a:tabLst>
            </a:pPr>
            <a:r>
              <a:rPr lang="en-US" sz="1200" dirty="0"/>
              <a:t>A charge imposed for a specific government service or product provided directly to the person paying the fee, that does not exceed the reasonable cost of providing service;</a:t>
            </a:r>
          </a:p>
          <a:p>
            <a:pPr lvl="0" defTabSz="404813">
              <a:spcBef>
                <a:spcPts val="200"/>
              </a:spcBef>
              <a:spcAft>
                <a:spcPts val="600"/>
              </a:spcAft>
              <a:buFont typeface="+mj-lt"/>
              <a:buAutoNum type="arabicPeriod"/>
              <a:tabLst>
                <a:tab pos="5775325" algn="l"/>
              </a:tabLst>
            </a:pPr>
            <a:r>
              <a:rPr lang="en-US" sz="1200" dirty="0">
                <a:highlight>
                  <a:srgbClr val="F4D348"/>
                </a:highlight>
              </a:rPr>
              <a:t>A charge imposed for reasonable regulatory costs (i.e. licenses, audits, inspections, permits) that does not exceed the reasonable cost of service;</a:t>
            </a:r>
          </a:p>
          <a:p>
            <a:pPr lvl="0" defTabSz="404813">
              <a:spcBef>
                <a:spcPts val="200"/>
              </a:spcBef>
              <a:spcAft>
                <a:spcPts val="600"/>
              </a:spcAft>
              <a:buFont typeface="+mj-lt"/>
              <a:buAutoNum type="arabicPeriod"/>
              <a:tabLst>
                <a:tab pos="5775325" algn="l"/>
              </a:tabLst>
            </a:pPr>
            <a:r>
              <a:rPr lang="en-US" sz="1200" dirty="0"/>
              <a:t>A charge imposed for entrance to or use of local government property, or the purchase, rental, or lease of local government property; </a:t>
            </a:r>
          </a:p>
          <a:p>
            <a:pPr lvl="0" defTabSz="404813">
              <a:spcBef>
                <a:spcPts val="200"/>
              </a:spcBef>
              <a:spcAft>
                <a:spcPts val="600"/>
              </a:spcAft>
              <a:buFont typeface="+mj-lt"/>
              <a:buAutoNum type="arabicPeriod"/>
              <a:tabLst>
                <a:tab pos="5775325" algn="l"/>
              </a:tabLst>
            </a:pPr>
            <a:r>
              <a:rPr lang="en-US" sz="1200" dirty="0"/>
              <a:t>Fines or penalties imposed for violations of the law;</a:t>
            </a:r>
          </a:p>
          <a:p>
            <a:pPr lvl="0" defTabSz="404813">
              <a:spcBef>
                <a:spcPts val="200"/>
              </a:spcBef>
              <a:spcAft>
                <a:spcPts val="600"/>
              </a:spcAft>
              <a:buFont typeface="+mj-lt"/>
              <a:buAutoNum type="arabicPeriod"/>
              <a:tabLst>
                <a:tab pos="5775325" algn="l"/>
              </a:tabLst>
            </a:pPr>
            <a:r>
              <a:rPr lang="en-US" sz="1200" dirty="0"/>
              <a:t>A charge imposed as a condition of property development; and </a:t>
            </a:r>
          </a:p>
          <a:p>
            <a:pPr lvl="0" defTabSz="404813">
              <a:spcBef>
                <a:spcPts val="200"/>
              </a:spcBef>
              <a:spcAft>
                <a:spcPts val="600"/>
              </a:spcAft>
              <a:buFont typeface="+mj-lt"/>
              <a:buAutoNum type="arabicPeriod"/>
              <a:tabLst>
                <a:tab pos="5775325" algn="l"/>
              </a:tabLst>
            </a:pPr>
            <a:r>
              <a:rPr lang="en-US" sz="1200" dirty="0"/>
              <a:t>Assessments and property-related fees imposed under the provisions of Proposition 218, such as water and sewer service charges.</a:t>
            </a:r>
          </a:p>
        </p:txBody>
      </p:sp>
      <p:sp>
        <p:nvSpPr>
          <p:cNvPr id="3" name="TextBox 2">
            <a:extLst>
              <a:ext uri="{FF2B5EF4-FFF2-40B4-BE49-F238E27FC236}">
                <a16:creationId xmlns:a16="http://schemas.microsoft.com/office/drawing/2014/main" id="{B67C02E3-C50D-68E2-8F58-B524D66992F1}"/>
              </a:ext>
            </a:extLst>
          </p:cNvPr>
          <p:cNvSpPr txBox="1"/>
          <p:nvPr/>
        </p:nvSpPr>
        <p:spPr>
          <a:xfrm>
            <a:off x="1144191" y="915610"/>
            <a:ext cx="6629400" cy="646331"/>
          </a:xfrm>
          <a:prstGeom prst="rect">
            <a:avLst/>
          </a:prstGeom>
          <a:noFill/>
        </p:spPr>
        <p:txBody>
          <a:bodyPr wrap="square" rtlCol="0">
            <a:spAutoFit/>
          </a:bodyPr>
          <a:lstStyle/>
          <a:p>
            <a:r>
              <a:rPr lang="en-US" kern="0" dirty="0">
                <a:solidFill>
                  <a:prstClr val="black"/>
                </a:solidFill>
                <a:latin typeface="Calibri" panose="020F0502020204030204" pitchFamily="34" charset="0"/>
                <a:cs typeface="Calibri" panose="020F0502020204030204" pitchFamily="34" charset="0"/>
                <a:sym typeface="Wingdings" panose="05000000000000000000" pitchFamily="2" charset="2"/>
              </a:rPr>
              <a:t>Prop 26 established the following exceptions for local government:</a:t>
            </a:r>
          </a:p>
          <a:p>
            <a:endParaRPr lang="en-US" dirty="0"/>
          </a:p>
        </p:txBody>
      </p:sp>
      <p:sp>
        <p:nvSpPr>
          <p:cNvPr id="5" name="Arrow: Right 4">
            <a:extLst>
              <a:ext uri="{FF2B5EF4-FFF2-40B4-BE49-F238E27FC236}">
                <a16:creationId xmlns:a16="http://schemas.microsoft.com/office/drawing/2014/main" id="{68C46864-FE7C-D8F1-2367-AD398B29E4CC}"/>
              </a:ext>
            </a:extLst>
          </p:cNvPr>
          <p:cNvSpPr/>
          <p:nvPr/>
        </p:nvSpPr>
        <p:spPr>
          <a:xfrm rot="10800000">
            <a:off x="7040942" y="2768400"/>
            <a:ext cx="327598" cy="228600"/>
          </a:xfrm>
          <a:prstGeom prst="rightArrow">
            <a:avLst/>
          </a:prstGeom>
          <a:solidFill>
            <a:srgbClr val="0066CC"/>
          </a:solidFill>
          <a:ln>
            <a:solidFill>
              <a:srgbClr val="0066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FA4AACC-D315-BD51-EAC1-53C714183B7C}"/>
              </a:ext>
            </a:extLst>
          </p:cNvPr>
          <p:cNvSpPr txBox="1"/>
          <p:nvPr/>
        </p:nvSpPr>
        <p:spPr>
          <a:xfrm>
            <a:off x="7486650" y="2513368"/>
            <a:ext cx="1328737" cy="738664"/>
          </a:xfrm>
          <a:prstGeom prst="rect">
            <a:avLst/>
          </a:prstGeom>
          <a:noFill/>
        </p:spPr>
        <p:txBody>
          <a:bodyPr wrap="square" rtlCol="0">
            <a:spAutoFit/>
          </a:bodyPr>
          <a:lstStyle/>
          <a:p>
            <a:r>
              <a:rPr lang="en-US" sz="1400" b="1" dirty="0">
                <a:solidFill>
                  <a:srgbClr val="0066CC"/>
                </a:solidFill>
              </a:rPr>
              <a:t>The proposed fees fall under exemption 3</a:t>
            </a:r>
          </a:p>
        </p:txBody>
      </p:sp>
    </p:spTree>
    <p:extLst>
      <p:ext uri="{BB962C8B-B14F-4D97-AF65-F5344CB8AC3E}">
        <p14:creationId xmlns:p14="http://schemas.microsoft.com/office/powerpoint/2010/main" val="1301825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3091A-6B8F-9DFF-E84E-1289C3CA729B}"/>
            </a:ext>
          </a:extLst>
        </p:cNvPr>
        <p:cNvGrpSpPr/>
        <p:nvPr/>
      </p:nvGrpSpPr>
      <p:grpSpPr>
        <a:xfrm>
          <a:off x="0" y="0"/>
          <a:ext cx="0" cy="0"/>
          <a:chOff x="0" y="0"/>
          <a:chExt cx="0" cy="0"/>
        </a:xfrm>
      </p:grpSpPr>
      <p:sp>
        <p:nvSpPr>
          <p:cNvPr id="8196" name="Line 3">
            <a:extLst>
              <a:ext uri="{FF2B5EF4-FFF2-40B4-BE49-F238E27FC236}">
                <a16:creationId xmlns:a16="http://schemas.microsoft.com/office/drawing/2014/main" id="{B904B034-3EDC-B389-CF52-A27A61710F7A}"/>
              </a:ext>
            </a:extLst>
          </p:cNvPr>
          <p:cNvSpPr>
            <a:spLocks noChangeShapeType="1"/>
          </p:cNvSpPr>
          <p:nvPr/>
        </p:nvSpPr>
        <p:spPr bwMode="auto">
          <a:xfrm flipV="1">
            <a:off x="1144191" y="800101"/>
            <a:ext cx="6856809" cy="2381"/>
          </a:xfrm>
          <a:prstGeom prst="line">
            <a:avLst/>
          </a:prstGeom>
          <a:noFill/>
          <a:ln w="50800">
            <a:solidFill>
              <a:srgbClr val="FAD40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defRPr/>
            </a:pPr>
            <a:endParaRPr lang="en-US" sz="1350" dirty="0">
              <a:solidFill>
                <a:prstClr val="black"/>
              </a:solidFill>
              <a:latin typeface="Calibri" panose="020F0502020204030204"/>
            </a:endParaRPr>
          </a:p>
        </p:txBody>
      </p:sp>
      <p:sp>
        <p:nvSpPr>
          <p:cNvPr id="12" name="Rectangle 11">
            <a:extLst>
              <a:ext uri="{FF2B5EF4-FFF2-40B4-BE49-F238E27FC236}">
                <a16:creationId xmlns:a16="http://schemas.microsoft.com/office/drawing/2014/main" id="{3C4CC374-38E9-17DD-BA5C-84702B61AD28}"/>
              </a:ext>
            </a:extLst>
          </p:cNvPr>
          <p:cNvSpPr txBox="1">
            <a:spLocks noChangeArrowheads="1"/>
          </p:cNvSpPr>
          <p:nvPr/>
        </p:nvSpPr>
        <p:spPr>
          <a:xfrm>
            <a:off x="1981200" y="194687"/>
            <a:ext cx="5681663" cy="480856"/>
          </a:xfrm>
          <a:prstGeom prst="rect">
            <a:avLst/>
          </a:prstGeom>
          <a:noFill/>
          <a:ln/>
        </p:spPr>
        <p:txBody>
          <a:bodyPr vert="horz" lIns="69448" tIns="35355" rIns="69448" bIns="35355"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defRPr/>
            </a:pPr>
            <a:r>
              <a:rPr lang="en-US" sz="2800" b="1" dirty="0">
                <a:solidFill>
                  <a:srgbClr val="1C3E60"/>
                </a:solidFill>
                <a:latin typeface="+mn-lt"/>
              </a:rPr>
              <a:t>User Fee Calculations</a:t>
            </a:r>
          </a:p>
        </p:txBody>
      </p:sp>
      <p:pic>
        <p:nvPicPr>
          <p:cNvPr id="13" name="Picture 12">
            <a:extLst>
              <a:ext uri="{FF2B5EF4-FFF2-40B4-BE49-F238E27FC236}">
                <a16:creationId xmlns:a16="http://schemas.microsoft.com/office/drawing/2014/main" id="{A8C55CBB-41EE-6010-A86A-45210AF24A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045" r="30734" b="39159"/>
          <a:stretch/>
        </p:blipFill>
        <p:spPr bwMode="auto">
          <a:xfrm>
            <a:off x="1285192" y="129993"/>
            <a:ext cx="577217" cy="589420"/>
          </a:xfrm>
          <a:prstGeom prst="rect">
            <a:avLst/>
          </a:prstGeom>
          <a:ln>
            <a:noFill/>
          </a:ln>
          <a:extLst>
            <a:ext uri="{53640926-AAD7-44D8-BBD7-CCE9431645EC}">
              <a14:shadowObscured xmlns:a14="http://schemas.microsoft.com/office/drawing/2010/main"/>
            </a:ext>
          </a:extLst>
        </p:spPr>
      </p:pic>
      <p:sp>
        <p:nvSpPr>
          <p:cNvPr id="9" name="Rectangle 2">
            <a:extLst>
              <a:ext uri="{FF2B5EF4-FFF2-40B4-BE49-F238E27FC236}">
                <a16:creationId xmlns:a16="http://schemas.microsoft.com/office/drawing/2014/main" id="{2AD412CD-1404-098A-34DB-DC810B079E6E}"/>
              </a:ext>
            </a:extLst>
          </p:cNvPr>
          <p:cNvSpPr txBox="1">
            <a:spLocks noChangeArrowheads="1"/>
          </p:cNvSpPr>
          <p:nvPr/>
        </p:nvSpPr>
        <p:spPr bwMode="auto">
          <a:xfrm>
            <a:off x="1585462" y="1029459"/>
            <a:ext cx="6000326" cy="3563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57175" indent="-257175" defTabSz="685800">
              <a:spcBef>
                <a:spcPts val="750"/>
              </a:spcBef>
              <a:spcAft>
                <a:spcPts val="0"/>
              </a:spcAft>
              <a:buClr>
                <a:srgbClr val="E7E6E6"/>
              </a:buClr>
              <a:buFont typeface="Wingdings" pitchFamily="2" charset="2"/>
              <a:buChar char="§"/>
              <a:defRPr/>
            </a:pPr>
            <a:endParaRPr lang="en-US" sz="1200" kern="0" dirty="0">
              <a:solidFill>
                <a:prstClr val="black"/>
              </a:solidFill>
              <a:latin typeface="Calibri" panose="020F0502020204030204" pitchFamily="34" charset="0"/>
              <a:cs typeface="Calibri" panose="020F0502020204030204" pitchFamily="34" charset="0"/>
              <a:sym typeface="Wingdings" panose="05000000000000000000" pitchFamily="2" charset="2"/>
            </a:endParaRPr>
          </a:p>
          <a:p>
            <a:pPr marL="0" indent="0" defTabSz="685800">
              <a:spcBef>
                <a:spcPts val="750"/>
              </a:spcBef>
              <a:spcAft>
                <a:spcPts val="0"/>
              </a:spcAft>
              <a:buClr>
                <a:srgbClr val="E7E6E6"/>
              </a:buClr>
              <a:buNone/>
              <a:defRPr/>
            </a:pPr>
            <a:endParaRPr lang="en-US" sz="1500" kern="0" dirty="0">
              <a:solidFill>
                <a:prstClr val="black"/>
              </a:solidFill>
              <a:latin typeface="Calibri" panose="020F0502020204030204" pitchFamily="34" charset="0"/>
              <a:cs typeface="Calibri" panose="020F0502020204030204" pitchFamily="34" charset="0"/>
              <a:sym typeface="Wingdings" panose="05000000000000000000" pitchFamily="2" charset="2"/>
            </a:endParaRPr>
          </a:p>
        </p:txBody>
      </p:sp>
      <p:sp>
        <p:nvSpPr>
          <p:cNvPr id="2" name="Slide Number Placeholder 1">
            <a:extLst>
              <a:ext uri="{FF2B5EF4-FFF2-40B4-BE49-F238E27FC236}">
                <a16:creationId xmlns:a16="http://schemas.microsoft.com/office/drawing/2014/main" id="{3E06CCB2-2111-D6D4-411F-E3DE3F9FCCB3}"/>
              </a:ext>
            </a:extLst>
          </p:cNvPr>
          <p:cNvSpPr>
            <a:spLocks noGrp="1"/>
          </p:cNvSpPr>
          <p:nvPr>
            <p:ph type="sldNum" sz="quarter" idx="12"/>
          </p:nvPr>
        </p:nvSpPr>
        <p:spPr/>
        <p:txBody>
          <a:bodyPr/>
          <a:lstStyle/>
          <a:p>
            <a:pPr defTabSz="342900">
              <a:defRPr/>
            </a:pPr>
            <a:fld id="{513458D6-B498-451C-8F58-97C84C59C70D}" type="slidenum">
              <a:rPr lang="en-US">
                <a:solidFill>
                  <a:prstClr val="black">
                    <a:tint val="75000"/>
                  </a:prstClr>
                </a:solidFill>
                <a:latin typeface="Calibri" panose="020F0502020204030204"/>
              </a:rPr>
              <a:pPr defTabSz="342900">
                <a:defRPr/>
              </a:pPr>
              <a:t>5</a:t>
            </a:fld>
            <a:endParaRPr lang="en-US">
              <a:solidFill>
                <a:prstClr val="black">
                  <a:tint val="75000"/>
                </a:prstClr>
              </a:solidFill>
              <a:latin typeface="Calibri" panose="020F0502020204030204"/>
            </a:endParaRPr>
          </a:p>
        </p:txBody>
      </p:sp>
      <p:sp>
        <p:nvSpPr>
          <p:cNvPr id="4" name="Rectangle 2">
            <a:extLst>
              <a:ext uri="{FF2B5EF4-FFF2-40B4-BE49-F238E27FC236}">
                <a16:creationId xmlns:a16="http://schemas.microsoft.com/office/drawing/2014/main" id="{2D1D3302-1D79-1DC0-5EC1-CC379394E433}"/>
              </a:ext>
            </a:extLst>
          </p:cNvPr>
          <p:cNvSpPr txBox="1">
            <a:spLocks noChangeArrowheads="1"/>
          </p:cNvSpPr>
          <p:nvPr/>
        </p:nvSpPr>
        <p:spPr bwMode="auto">
          <a:xfrm>
            <a:off x="1144191" y="938341"/>
            <a:ext cx="6933009" cy="3558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Per Proposition 26, User fees must be </a:t>
            </a:r>
            <a:r>
              <a:rPr lang="en-US" sz="1600" b="1" kern="0" dirty="0">
                <a:solidFill>
                  <a:prstClr val="black"/>
                </a:solidFill>
                <a:latin typeface="Calibri" panose="020F0502020204030204" pitchFamily="34" charset="0"/>
                <a:cs typeface="Calibri" panose="020F0502020204030204" pitchFamily="34" charset="0"/>
                <a:sym typeface="Wingdings" panose="05000000000000000000" pitchFamily="2" charset="2"/>
              </a:rPr>
              <a:t>cost-based </a:t>
            </a: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(i.e., the County cannot charge more than the reasonable costs it incurs to provide each service)</a:t>
            </a:r>
          </a:p>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The full cost of service proposed to be recovered via each fee includes:</a:t>
            </a:r>
          </a:p>
          <a:p>
            <a:pPr marL="800100" lvl="1" indent="-342900" defTabSz="914400">
              <a:lnSpc>
                <a:spcPct val="113000"/>
              </a:lnSpc>
              <a:spcBef>
                <a:spcPts val="600"/>
              </a:spcBef>
              <a:spcAft>
                <a:spcPts val="600"/>
              </a:spcAft>
              <a:buClr>
                <a:schemeClr val="bg1">
                  <a:lumMod val="65000"/>
                </a:schemeClr>
              </a:buClr>
              <a:buFont typeface="+mj-lt"/>
              <a:buAutoNum type="arabicPeriod"/>
              <a:defRPr/>
            </a:pPr>
            <a:r>
              <a:rPr lang="en-US" sz="1600" b="1" kern="0" dirty="0">
                <a:solidFill>
                  <a:srgbClr val="0066CC"/>
                </a:solidFill>
                <a:latin typeface="Calibri" panose="020F0502020204030204" pitchFamily="34" charset="0"/>
                <a:cs typeface="Calibri" panose="020F0502020204030204" pitchFamily="34" charset="0"/>
                <a:sym typeface="Wingdings" panose="05000000000000000000" pitchFamily="2" charset="2"/>
              </a:rPr>
              <a:t>Staff time </a:t>
            </a: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 The fully burdened hourly rates of each employee that assists in providing the service</a:t>
            </a:r>
          </a:p>
          <a:p>
            <a:pPr marL="800100" lvl="1" indent="-342900" defTabSz="914400">
              <a:lnSpc>
                <a:spcPct val="113000"/>
              </a:lnSpc>
              <a:spcBef>
                <a:spcPts val="600"/>
              </a:spcBef>
              <a:spcAft>
                <a:spcPts val="600"/>
              </a:spcAft>
              <a:buClr>
                <a:schemeClr val="bg1">
                  <a:lumMod val="65000"/>
                </a:schemeClr>
              </a:buClr>
              <a:buFont typeface="+mj-lt"/>
              <a:buAutoNum type="arabicPeriod"/>
              <a:defRPr/>
            </a:pPr>
            <a:r>
              <a:rPr lang="en-US" sz="1600" b="1" kern="0" dirty="0">
                <a:solidFill>
                  <a:srgbClr val="0066CC"/>
                </a:solidFill>
                <a:latin typeface="Calibri" panose="020F0502020204030204" pitchFamily="34" charset="0"/>
                <a:cs typeface="Calibri" panose="020F0502020204030204" pitchFamily="34" charset="0"/>
                <a:sym typeface="Wingdings" panose="05000000000000000000" pitchFamily="2" charset="2"/>
              </a:rPr>
              <a:t>Supplies, materials, and vehicles</a:t>
            </a:r>
            <a:r>
              <a:rPr lang="en-US" sz="1600" kern="0" dirty="0">
                <a:solidFill>
                  <a:srgbClr val="0066CC"/>
                </a:solidFill>
                <a:latin typeface="Calibri" panose="020F0502020204030204" pitchFamily="34" charset="0"/>
                <a:cs typeface="Calibri" panose="020F0502020204030204" pitchFamily="34" charset="0"/>
                <a:sym typeface="Wingdings" panose="05000000000000000000" pitchFamily="2" charset="2"/>
              </a:rPr>
              <a:t> </a:t>
            </a: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required to perform each service, if applicable</a:t>
            </a:r>
          </a:p>
          <a:p>
            <a:pPr marL="800100" lvl="1" indent="-342900" defTabSz="914400">
              <a:lnSpc>
                <a:spcPct val="113000"/>
              </a:lnSpc>
              <a:spcBef>
                <a:spcPts val="600"/>
              </a:spcBef>
              <a:spcAft>
                <a:spcPts val="600"/>
              </a:spcAft>
              <a:buClr>
                <a:schemeClr val="bg1">
                  <a:lumMod val="65000"/>
                </a:schemeClr>
              </a:buClr>
              <a:buFont typeface="+mj-lt"/>
              <a:buAutoNum type="arabicPeriod"/>
              <a:defRPr/>
            </a:pPr>
            <a:r>
              <a:rPr lang="en-US" sz="1600" b="1" kern="0" dirty="0">
                <a:solidFill>
                  <a:srgbClr val="0066CC"/>
                </a:solidFill>
                <a:latin typeface="Calibri" panose="020F0502020204030204" pitchFamily="34" charset="0"/>
                <a:cs typeface="Calibri" panose="020F0502020204030204" pitchFamily="34" charset="0"/>
                <a:sym typeface="Wingdings" panose="05000000000000000000" pitchFamily="2" charset="2"/>
              </a:rPr>
              <a:t>Indirect cost rate </a:t>
            </a: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(5%) that recovers the administrative overhead costs for the County to provide the service, including managing staff and supplies as well as customer billing and support</a:t>
            </a:r>
          </a:p>
        </p:txBody>
      </p:sp>
    </p:spTree>
    <p:extLst>
      <p:ext uri="{BB962C8B-B14F-4D97-AF65-F5344CB8AC3E}">
        <p14:creationId xmlns:p14="http://schemas.microsoft.com/office/powerpoint/2010/main" val="2450365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15CEA-CDC6-06BB-901D-7E80930512BE}"/>
            </a:ext>
          </a:extLst>
        </p:cNvPr>
        <p:cNvGrpSpPr/>
        <p:nvPr/>
      </p:nvGrpSpPr>
      <p:grpSpPr>
        <a:xfrm>
          <a:off x="0" y="0"/>
          <a:ext cx="0" cy="0"/>
          <a:chOff x="0" y="0"/>
          <a:chExt cx="0" cy="0"/>
        </a:xfrm>
      </p:grpSpPr>
      <p:sp>
        <p:nvSpPr>
          <p:cNvPr id="8196" name="Line 3">
            <a:extLst>
              <a:ext uri="{FF2B5EF4-FFF2-40B4-BE49-F238E27FC236}">
                <a16:creationId xmlns:a16="http://schemas.microsoft.com/office/drawing/2014/main" id="{D970477E-666E-4CCE-6E21-DE82C603817A}"/>
              </a:ext>
            </a:extLst>
          </p:cNvPr>
          <p:cNvSpPr>
            <a:spLocks noChangeShapeType="1"/>
          </p:cNvSpPr>
          <p:nvPr/>
        </p:nvSpPr>
        <p:spPr bwMode="auto">
          <a:xfrm flipV="1">
            <a:off x="1144191" y="800101"/>
            <a:ext cx="6856809" cy="2381"/>
          </a:xfrm>
          <a:prstGeom prst="line">
            <a:avLst/>
          </a:prstGeom>
          <a:noFill/>
          <a:ln w="50800">
            <a:solidFill>
              <a:srgbClr val="FAD40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defRPr/>
            </a:pPr>
            <a:endParaRPr lang="en-US" sz="1350" dirty="0">
              <a:solidFill>
                <a:prstClr val="black"/>
              </a:solidFill>
              <a:latin typeface="Calibri" panose="020F0502020204030204"/>
            </a:endParaRPr>
          </a:p>
        </p:txBody>
      </p:sp>
      <p:sp>
        <p:nvSpPr>
          <p:cNvPr id="12" name="Rectangle 11">
            <a:extLst>
              <a:ext uri="{FF2B5EF4-FFF2-40B4-BE49-F238E27FC236}">
                <a16:creationId xmlns:a16="http://schemas.microsoft.com/office/drawing/2014/main" id="{BE3CB7A2-20A6-6A24-2E7D-59F9FCDC6C89}"/>
              </a:ext>
            </a:extLst>
          </p:cNvPr>
          <p:cNvSpPr txBox="1">
            <a:spLocks noChangeArrowheads="1"/>
          </p:cNvSpPr>
          <p:nvPr/>
        </p:nvSpPr>
        <p:spPr>
          <a:xfrm>
            <a:off x="1981200" y="194687"/>
            <a:ext cx="5681663" cy="480856"/>
          </a:xfrm>
          <a:prstGeom prst="rect">
            <a:avLst/>
          </a:prstGeom>
          <a:noFill/>
          <a:ln/>
        </p:spPr>
        <p:txBody>
          <a:bodyPr vert="horz" lIns="69448" tIns="35355" rIns="69448" bIns="35355"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defRPr/>
            </a:pPr>
            <a:r>
              <a:rPr lang="en-US" sz="2800" b="1" dirty="0">
                <a:solidFill>
                  <a:srgbClr val="1C3E60"/>
                </a:solidFill>
                <a:latin typeface="+mn-lt"/>
              </a:rPr>
              <a:t>Summary of Proposed User Fees</a:t>
            </a:r>
          </a:p>
        </p:txBody>
      </p:sp>
      <p:pic>
        <p:nvPicPr>
          <p:cNvPr id="13" name="Picture 12">
            <a:extLst>
              <a:ext uri="{FF2B5EF4-FFF2-40B4-BE49-F238E27FC236}">
                <a16:creationId xmlns:a16="http://schemas.microsoft.com/office/drawing/2014/main" id="{3BD3E7B5-3ABA-47EC-0A49-4DDA06C212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045" r="30734" b="39159"/>
          <a:stretch/>
        </p:blipFill>
        <p:spPr bwMode="auto">
          <a:xfrm>
            <a:off x="1285192" y="129993"/>
            <a:ext cx="577217" cy="589420"/>
          </a:xfrm>
          <a:prstGeom prst="rect">
            <a:avLst/>
          </a:prstGeom>
          <a:ln>
            <a:noFill/>
          </a:ln>
          <a:extLst>
            <a:ext uri="{53640926-AAD7-44D8-BBD7-CCE9431645EC}">
              <a14:shadowObscured xmlns:a14="http://schemas.microsoft.com/office/drawing/2010/main"/>
            </a:ext>
          </a:extLst>
        </p:spPr>
      </p:pic>
      <p:sp>
        <p:nvSpPr>
          <p:cNvPr id="2" name="Slide Number Placeholder 1">
            <a:extLst>
              <a:ext uri="{FF2B5EF4-FFF2-40B4-BE49-F238E27FC236}">
                <a16:creationId xmlns:a16="http://schemas.microsoft.com/office/drawing/2014/main" id="{F3938DD7-FBA9-CF24-DE69-25FEEF96A1AA}"/>
              </a:ext>
            </a:extLst>
          </p:cNvPr>
          <p:cNvSpPr>
            <a:spLocks noGrp="1"/>
          </p:cNvSpPr>
          <p:nvPr>
            <p:ph type="sldNum" sz="quarter" idx="12"/>
          </p:nvPr>
        </p:nvSpPr>
        <p:spPr/>
        <p:txBody>
          <a:bodyPr/>
          <a:lstStyle/>
          <a:p>
            <a:pPr defTabSz="342900">
              <a:defRPr/>
            </a:pPr>
            <a:fld id="{513458D6-B498-451C-8F58-97C84C59C70D}" type="slidenum">
              <a:rPr lang="en-US">
                <a:solidFill>
                  <a:prstClr val="black">
                    <a:tint val="75000"/>
                  </a:prstClr>
                </a:solidFill>
                <a:latin typeface="Calibri" panose="020F0502020204030204"/>
              </a:rPr>
              <a:pPr defTabSz="342900">
                <a:defRPr/>
              </a:pPr>
              <a:t>6</a:t>
            </a:fld>
            <a:endParaRPr lang="en-US">
              <a:solidFill>
                <a:prstClr val="black">
                  <a:tint val="75000"/>
                </a:prstClr>
              </a:solidFill>
              <a:latin typeface="Calibri" panose="020F0502020204030204"/>
            </a:endParaRPr>
          </a:p>
        </p:txBody>
      </p:sp>
      <p:graphicFrame>
        <p:nvGraphicFramePr>
          <p:cNvPr id="6" name="Table 5">
            <a:extLst>
              <a:ext uri="{FF2B5EF4-FFF2-40B4-BE49-F238E27FC236}">
                <a16:creationId xmlns:a16="http://schemas.microsoft.com/office/drawing/2014/main" id="{FE34B11E-AD05-D83E-0471-89C197EE7F9A}"/>
              </a:ext>
            </a:extLst>
          </p:cNvPr>
          <p:cNvGraphicFramePr>
            <a:graphicFrameLocks noGrp="1"/>
          </p:cNvGraphicFramePr>
          <p:nvPr>
            <p:extLst>
              <p:ext uri="{D42A27DB-BD31-4B8C-83A1-F6EECF244321}">
                <p14:modId xmlns:p14="http://schemas.microsoft.com/office/powerpoint/2010/main" val="2796900490"/>
              </p:ext>
            </p:extLst>
          </p:nvPr>
        </p:nvGraphicFramePr>
        <p:xfrm>
          <a:off x="2034540" y="938470"/>
          <a:ext cx="5486400" cy="3135725"/>
        </p:xfrm>
        <a:graphic>
          <a:graphicData uri="http://schemas.openxmlformats.org/drawingml/2006/table">
            <a:tbl>
              <a:tblPr firstRow="1" firstCol="1" bandRow="1">
                <a:tableStyleId>{3B4B98B0-60AC-42C2-AFA5-B58CD77FA1E5}</a:tableStyleId>
              </a:tblPr>
              <a:tblGrid>
                <a:gridCol w="3276600">
                  <a:extLst>
                    <a:ext uri="{9D8B030D-6E8A-4147-A177-3AD203B41FA5}">
                      <a16:colId xmlns:a16="http://schemas.microsoft.com/office/drawing/2014/main" val="1002698322"/>
                    </a:ext>
                  </a:extLst>
                </a:gridCol>
                <a:gridCol w="2209800">
                  <a:extLst>
                    <a:ext uri="{9D8B030D-6E8A-4147-A177-3AD203B41FA5}">
                      <a16:colId xmlns:a16="http://schemas.microsoft.com/office/drawing/2014/main" val="1458114687"/>
                    </a:ext>
                  </a:extLst>
                </a:gridCol>
              </a:tblGrid>
              <a:tr h="153368">
                <a:tc>
                  <a:txBody>
                    <a:bodyPr/>
                    <a:lstStyle/>
                    <a:p>
                      <a:pPr marL="0" marR="0">
                        <a:lnSpc>
                          <a:spcPct val="120000"/>
                        </a:lnSpc>
                        <a:spcAft>
                          <a:spcPts val="1200"/>
                        </a:spcAft>
                        <a:buNone/>
                      </a:pPr>
                      <a:r>
                        <a:rPr lang="en-US" sz="1800" dirty="0">
                          <a:solidFill>
                            <a:schemeClr val="bg1"/>
                          </a:solidFill>
                          <a:effectLst/>
                        </a:rPr>
                        <a:t>Fee Category</a:t>
                      </a:r>
                      <a:endParaRPr lang="en-US" sz="1800" dirty="0">
                        <a:solidFill>
                          <a:schemeClr val="bg1"/>
                        </a:solidFill>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b">
                    <a:solidFill>
                      <a:schemeClr val="accent1">
                        <a:lumMod val="50000"/>
                      </a:schemeClr>
                    </a:solidFill>
                  </a:tcPr>
                </a:tc>
                <a:tc>
                  <a:txBody>
                    <a:bodyPr/>
                    <a:lstStyle/>
                    <a:p>
                      <a:pPr marL="0" marR="0" algn="ctr">
                        <a:lnSpc>
                          <a:spcPct val="120000"/>
                        </a:lnSpc>
                        <a:spcAft>
                          <a:spcPts val="1200"/>
                        </a:spcAft>
                        <a:buNone/>
                      </a:pPr>
                      <a:r>
                        <a:rPr lang="en-US" sz="1800" dirty="0">
                          <a:solidFill>
                            <a:schemeClr val="bg1"/>
                          </a:solidFill>
                          <a:effectLst/>
                        </a:rPr>
                        <a:t>Proposed Fee</a:t>
                      </a:r>
                      <a:endParaRPr lang="en-US" sz="1800" dirty="0">
                        <a:solidFill>
                          <a:schemeClr val="bg1"/>
                        </a:solidFill>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b">
                    <a:solidFill>
                      <a:schemeClr val="accent1">
                        <a:lumMod val="50000"/>
                      </a:schemeClr>
                    </a:solidFill>
                  </a:tcPr>
                </a:tc>
                <a:extLst>
                  <a:ext uri="{0D108BD9-81ED-4DB2-BD59-A6C34878D82A}">
                    <a16:rowId xmlns:a16="http://schemas.microsoft.com/office/drawing/2014/main" val="675337123"/>
                  </a:ext>
                </a:extLst>
              </a:tr>
              <a:tr h="316298">
                <a:tc>
                  <a:txBody>
                    <a:bodyPr/>
                    <a:lstStyle/>
                    <a:p>
                      <a:pPr marL="0" marR="0">
                        <a:lnSpc>
                          <a:spcPct val="120000"/>
                        </a:lnSpc>
                        <a:spcAft>
                          <a:spcPts val="1200"/>
                        </a:spcAft>
                        <a:buNone/>
                      </a:pPr>
                      <a:r>
                        <a:rPr lang="en-US" sz="1800" b="0" dirty="0">
                          <a:effectLst/>
                        </a:rPr>
                        <a:t>Backflow Device Inspection Fee</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$74.33</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159476883"/>
                  </a:ext>
                </a:extLst>
              </a:tr>
              <a:tr h="316298">
                <a:tc>
                  <a:txBody>
                    <a:bodyPr/>
                    <a:lstStyle/>
                    <a:p>
                      <a:pPr marL="0" marR="0">
                        <a:lnSpc>
                          <a:spcPct val="120000"/>
                        </a:lnSpc>
                        <a:spcAft>
                          <a:spcPts val="1200"/>
                        </a:spcAft>
                        <a:buNone/>
                      </a:pPr>
                      <a:r>
                        <a:rPr lang="en-US" sz="1800" b="0" dirty="0">
                          <a:effectLst/>
                        </a:rPr>
                        <a:t>Grease Trap Inspection Fee</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$70.98</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887608616"/>
                  </a:ext>
                </a:extLst>
              </a:tr>
              <a:tr h="316298">
                <a:tc>
                  <a:txBody>
                    <a:bodyPr/>
                    <a:lstStyle/>
                    <a:p>
                      <a:pPr marL="0" marR="0">
                        <a:lnSpc>
                          <a:spcPct val="120000"/>
                        </a:lnSpc>
                        <a:spcAft>
                          <a:spcPts val="1200"/>
                        </a:spcAft>
                        <a:buNone/>
                      </a:pPr>
                      <a:r>
                        <a:rPr lang="en-US" sz="1800" b="0" dirty="0">
                          <a:effectLst/>
                        </a:rPr>
                        <a:t>Plan Checks*</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$189.25</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4030414880"/>
                  </a:ext>
                </a:extLst>
              </a:tr>
              <a:tr h="316298">
                <a:tc>
                  <a:txBody>
                    <a:bodyPr/>
                    <a:lstStyle/>
                    <a:p>
                      <a:pPr marL="0" marR="0">
                        <a:lnSpc>
                          <a:spcPct val="120000"/>
                        </a:lnSpc>
                        <a:spcAft>
                          <a:spcPts val="1200"/>
                        </a:spcAft>
                        <a:buNone/>
                      </a:pPr>
                      <a:r>
                        <a:rPr lang="en-US" sz="1800" b="0" dirty="0">
                          <a:effectLst/>
                        </a:rPr>
                        <a:t>Inspection Fees</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$94.63</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941975105"/>
                  </a:ext>
                </a:extLst>
              </a:tr>
              <a:tr h="153368">
                <a:tc>
                  <a:txBody>
                    <a:bodyPr/>
                    <a:lstStyle/>
                    <a:p>
                      <a:pPr marL="0" marR="0">
                        <a:lnSpc>
                          <a:spcPct val="120000"/>
                        </a:lnSpc>
                        <a:spcAft>
                          <a:spcPts val="1200"/>
                        </a:spcAft>
                        <a:buNone/>
                      </a:pPr>
                      <a:r>
                        <a:rPr lang="en-US" sz="1800" b="0" dirty="0">
                          <a:effectLst/>
                        </a:rPr>
                        <a:t>Site Visit*</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$189.25</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3951459593"/>
                  </a:ext>
                </a:extLst>
              </a:tr>
              <a:tr h="316298">
                <a:tc>
                  <a:txBody>
                    <a:bodyPr/>
                    <a:lstStyle/>
                    <a:p>
                      <a:pPr marL="0" marR="0">
                        <a:lnSpc>
                          <a:spcPct val="120000"/>
                        </a:lnSpc>
                        <a:spcAft>
                          <a:spcPts val="1200"/>
                        </a:spcAft>
                        <a:buNone/>
                      </a:pPr>
                      <a:r>
                        <a:rPr lang="en-US" sz="1800" b="0" dirty="0">
                          <a:effectLst/>
                        </a:rPr>
                        <a:t>Sewer Permit Fee*</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$233.10</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3591641076"/>
                  </a:ext>
                </a:extLst>
              </a:tr>
              <a:tr h="153368">
                <a:tc>
                  <a:txBody>
                    <a:bodyPr/>
                    <a:lstStyle/>
                    <a:p>
                      <a:pPr marL="0" marR="0">
                        <a:lnSpc>
                          <a:spcPct val="120000"/>
                        </a:lnSpc>
                        <a:spcAft>
                          <a:spcPts val="1200"/>
                        </a:spcAft>
                        <a:buNone/>
                      </a:pPr>
                      <a:r>
                        <a:rPr lang="en-US" sz="1800" b="0" dirty="0">
                          <a:effectLst/>
                        </a:rPr>
                        <a:t>Letter of Violation Fee</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$141.97</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3052667504"/>
                  </a:ext>
                </a:extLst>
              </a:tr>
              <a:tr h="316298">
                <a:tc>
                  <a:txBody>
                    <a:bodyPr/>
                    <a:lstStyle/>
                    <a:p>
                      <a:pPr marL="0" marR="0">
                        <a:lnSpc>
                          <a:spcPct val="120000"/>
                        </a:lnSpc>
                        <a:spcAft>
                          <a:spcPts val="1200"/>
                        </a:spcAft>
                        <a:buNone/>
                      </a:pPr>
                      <a:r>
                        <a:rPr lang="en-US" sz="1800" b="0" dirty="0">
                          <a:effectLst/>
                        </a:rPr>
                        <a:t>Main Line Extension Fee*</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$997.54</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1251847171"/>
                  </a:ext>
                </a:extLst>
              </a:tr>
              <a:tr h="316298">
                <a:tc>
                  <a:txBody>
                    <a:bodyPr/>
                    <a:lstStyle/>
                    <a:p>
                      <a:pPr marL="0" marR="0">
                        <a:lnSpc>
                          <a:spcPct val="120000"/>
                        </a:lnSpc>
                        <a:spcAft>
                          <a:spcPts val="1200"/>
                        </a:spcAft>
                        <a:buNone/>
                      </a:pPr>
                      <a:r>
                        <a:rPr lang="en-US" sz="1800" b="0" dirty="0">
                          <a:effectLst/>
                        </a:rPr>
                        <a:t>CEQA Review Fee*</a:t>
                      </a:r>
                      <a:endParaRPr lang="en-US" sz="1800" b="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tc>
                  <a:txBody>
                    <a:bodyPr/>
                    <a:lstStyle/>
                    <a:p>
                      <a:pPr marL="0" marR="0" algn="ctr">
                        <a:lnSpc>
                          <a:spcPct val="120000"/>
                        </a:lnSpc>
                        <a:spcAft>
                          <a:spcPts val="1200"/>
                        </a:spcAft>
                        <a:buNone/>
                      </a:pPr>
                      <a:r>
                        <a:rPr lang="en-US" sz="1800" dirty="0">
                          <a:effectLst/>
                        </a:rPr>
                        <a:t>$1,008.46</a:t>
                      </a:r>
                      <a:endParaRPr lang="en-US" sz="1800" dirty="0">
                        <a:effectLst/>
                        <a:latin typeface="Calibri" panose="020F0502020204030204" pitchFamily="34" charset="0"/>
                        <a:ea typeface="Cambria" panose="02040503050406030204" pitchFamily="18" charset="0"/>
                        <a:cs typeface="Arial" panose="020B0604020202020204" pitchFamily="34" charset="0"/>
                      </a:endParaRPr>
                    </a:p>
                  </a:txBody>
                  <a:tcPr marL="36550" marR="36550" marT="0" marB="0" anchor="ctr"/>
                </a:tc>
                <a:extLst>
                  <a:ext uri="{0D108BD9-81ED-4DB2-BD59-A6C34878D82A}">
                    <a16:rowId xmlns:a16="http://schemas.microsoft.com/office/drawing/2014/main" val="2400404088"/>
                  </a:ext>
                </a:extLst>
              </a:tr>
            </a:tbl>
          </a:graphicData>
        </a:graphic>
      </p:graphicFrame>
      <p:sp>
        <p:nvSpPr>
          <p:cNvPr id="8" name="TextBox 7">
            <a:extLst>
              <a:ext uri="{FF2B5EF4-FFF2-40B4-BE49-F238E27FC236}">
                <a16:creationId xmlns:a16="http://schemas.microsoft.com/office/drawing/2014/main" id="{8F99A5DE-3A3C-8482-714A-1E5241A92719}"/>
              </a:ext>
            </a:extLst>
          </p:cNvPr>
          <p:cNvSpPr txBox="1"/>
          <p:nvPr/>
        </p:nvSpPr>
        <p:spPr>
          <a:xfrm>
            <a:off x="1981200" y="4169331"/>
            <a:ext cx="5628323" cy="738664"/>
          </a:xfrm>
          <a:prstGeom prst="rect">
            <a:avLst/>
          </a:prstGeom>
          <a:noFill/>
        </p:spPr>
        <p:txBody>
          <a:bodyPr wrap="square" rtlCol="0">
            <a:spAutoFit/>
          </a:bodyPr>
          <a:lstStyle/>
          <a:p>
            <a:r>
              <a:rPr lang="en-US" sz="1400" dirty="0"/>
              <a:t>* The proposed fee is a deposit based on the estimated time and materials required. Any additional time and/or materials required will be billed in addition to the deposit amount.</a:t>
            </a:r>
            <a:endParaRPr lang="en-US" sz="1400" dirty="0">
              <a:latin typeface="Calibri" panose="020F0502020204030204" pitchFamily="34"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89774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458BA-C311-252B-5011-8F4C956CC307}"/>
            </a:ext>
          </a:extLst>
        </p:cNvPr>
        <p:cNvGrpSpPr/>
        <p:nvPr/>
      </p:nvGrpSpPr>
      <p:grpSpPr>
        <a:xfrm>
          <a:off x="0" y="0"/>
          <a:ext cx="0" cy="0"/>
          <a:chOff x="0" y="0"/>
          <a:chExt cx="0" cy="0"/>
        </a:xfrm>
      </p:grpSpPr>
      <p:sp>
        <p:nvSpPr>
          <p:cNvPr id="8196" name="Line 3">
            <a:extLst>
              <a:ext uri="{FF2B5EF4-FFF2-40B4-BE49-F238E27FC236}">
                <a16:creationId xmlns:a16="http://schemas.microsoft.com/office/drawing/2014/main" id="{CCACFBA7-BA16-BF8A-91B8-8EC4254CA0B3}"/>
              </a:ext>
            </a:extLst>
          </p:cNvPr>
          <p:cNvSpPr>
            <a:spLocks noChangeShapeType="1"/>
          </p:cNvSpPr>
          <p:nvPr/>
        </p:nvSpPr>
        <p:spPr bwMode="auto">
          <a:xfrm flipV="1">
            <a:off x="1144191" y="800101"/>
            <a:ext cx="6856809" cy="2381"/>
          </a:xfrm>
          <a:prstGeom prst="line">
            <a:avLst/>
          </a:prstGeom>
          <a:noFill/>
          <a:ln w="50800">
            <a:solidFill>
              <a:srgbClr val="FAD406"/>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defRPr/>
            </a:pPr>
            <a:endParaRPr lang="en-US" sz="1350" dirty="0">
              <a:solidFill>
                <a:prstClr val="black"/>
              </a:solidFill>
              <a:latin typeface="Calibri" panose="020F0502020204030204"/>
            </a:endParaRPr>
          </a:p>
        </p:txBody>
      </p:sp>
      <p:sp>
        <p:nvSpPr>
          <p:cNvPr id="12" name="Rectangle 11">
            <a:extLst>
              <a:ext uri="{FF2B5EF4-FFF2-40B4-BE49-F238E27FC236}">
                <a16:creationId xmlns:a16="http://schemas.microsoft.com/office/drawing/2014/main" id="{FD6A63AB-BA3F-230A-6F3D-A81F96B92026}"/>
              </a:ext>
            </a:extLst>
          </p:cNvPr>
          <p:cNvSpPr txBox="1">
            <a:spLocks noChangeArrowheads="1"/>
          </p:cNvSpPr>
          <p:nvPr/>
        </p:nvSpPr>
        <p:spPr>
          <a:xfrm>
            <a:off x="1981200" y="194687"/>
            <a:ext cx="5681663" cy="480856"/>
          </a:xfrm>
          <a:prstGeom prst="rect">
            <a:avLst/>
          </a:prstGeom>
          <a:noFill/>
          <a:ln/>
        </p:spPr>
        <p:txBody>
          <a:bodyPr vert="horz" lIns="69448" tIns="35355" rIns="69448" bIns="35355"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defRPr/>
            </a:pPr>
            <a:r>
              <a:rPr lang="en-US" sz="2800" b="1" dirty="0">
                <a:solidFill>
                  <a:srgbClr val="1C3E60"/>
                </a:solidFill>
                <a:latin typeface="+mn-lt"/>
              </a:rPr>
              <a:t>How will the user fees be applied?</a:t>
            </a:r>
          </a:p>
        </p:txBody>
      </p:sp>
      <p:pic>
        <p:nvPicPr>
          <p:cNvPr id="13" name="Picture 12">
            <a:extLst>
              <a:ext uri="{FF2B5EF4-FFF2-40B4-BE49-F238E27FC236}">
                <a16:creationId xmlns:a16="http://schemas.microsoft.com/office/drawing/2014/main" id="{33380B5C-9DB6-CC1F-EEE2-17C78039AA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045" r="30734" b="39159"/>
          <a:stretch/>
        </p:blipFill>
        <p:spPr bwMode="auto">
          <a:xfrm>
            <a:off x="1285192" y="129993"/>
            <a:ext cx="577217" cy="589420"/>
          </a:xfrm>
          <a:prstGeom prst="rect">
            <a:avLst/>
          </a:prstGeom>
          <a:ln>
            <a:noFill/>
          </a:ln>
          <a:extLst>
            <a:ext uri="{53640926-AAD7-44D8-BBD7-CCE9431645EC}">
              <a14:shadowObscured xmlns:a14="http://schemas.microsoft.com/office/drawing/2010/main"/>
            </a:ext>
          </a:extLst>
        </p:spPr>
      </p:pic>
      <p:sp>
        <p:nvSpPr>
          <p:cNvPr id="2" name="Slide Number Placeholder 1">
            <a:extLst>
              <a:ext uri="{FF2B5EF4-FFF2-40B4-BE49-F238E27FC236}">
                <a16:creationId xmlns:a16="http://schemas.microsoft.com/office/drawing/2014/main" id="{77AD632B-C113-7534-9907-C7819B9D770F}"/>
              </a:ext>
            </a:extLst>
          </p:cNvPr>
          <p:cNvSpPr>
            <a:spLocks noGrp="1"/>
          </p:cNvSpPr>
          <p:nvPr>
            <p:ph type="sldNum" sz="quarter" idx="12"/>
          </p:nvPr>
        </p:nvSpPr>
        <p:spPr/>
        <p:txBody>
          <a:bodyPr/>
          <a:lstStyle/>
          <a:p>
            <a:pPr defTabSz="342900">
              <a:defRPr/>
            </a:pPr>
            <a:fld id="{513458D6-B498-451C-8F58-97C84C59C70D}" type="slidenum">
              <a:rPr lang="en-US">
                <a:solidFill>
                  <a:prstClr val="black">
                    <a:tint val="75000"/>
                  </a:prstClr>
                </a:solidFill>
                <a:latin typeface="Calibri" panose="020F0502020204030204"/>
              </a:rPr>
              <a:pPr defTabSz="342900">
                <a:defRPr/>
              </a:pPr>
              <a:t>7</a:t>
            </a:fld>
            <a:endParaRPr lang="en-US">
              <a:solidFill>
                <a:prstClr val="black">
                  <a:tint val="75000"/>
                </a:prstClr>
              </a:solidFill>
              <a:latin typeface="Calibri" panose="020F0502020204030204"/>
            </a:endParaRPr>
          </a:p>
        </p:txBody>
      </p:sp>
      <p:sp>
        <p:nvSpPr>
          <p:cNvPr id="4" name="Rectangle 2">
            <a:extLst>
              <a:ext uri="{FF2B5EF4-FFF2-40B4-BE49-F238E27FC236}">
                <a16:creationId xmlns:a16="http://schemas.microsoft.com/office/drawing/2014/main" id="{C148F2F5-75EA-59C9-7156-32B0F942EBE4}"/>
              </a:ext>
            </a:extLst>
          </p:cNvPr>
          <p:cNvSpPr txBox="1">
            <a:spLocks noChangeArrowheads="1"/>
          </p:cNvSpPr>
          <p:nvPr/>
        </p:nvSpPr>
        <p:spPr bwMode="auto">
          <a:xfrm>
            <a:off x="1144191" y="1029459"/>
            <a:ext cx="6933009" cy="3387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Each proposed user fee will apply Countywide and are not specific to LACOSAN</a:t>
            </a:r>
          </a:p>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The fees cover costs incurred from the County’s General and Administrative accounts</a:t>
            </a:r>
          </a:p>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The user fees will be added to the County’s Master Fee Schedule</a:t>
            </a:r>
          </a:p>
          <a:p>
            <a:pPr defTabSz="914400">
              <a:lnSpc>
                <a:spcPct val="113000"/>
              </a:lnSpc>
              <a:spcBef>
                <a:spcPts val="600"/>
              </a:spcBef>
              <a:spcAft>
                <a:spcPts val="600"/>
              </a:spcAft>
              <a:buClr>
                <a:schemeClr val="bg1">
                  <a:lumMod val="65000"/>
                </a:schemeClr>
              </a:buClr>
              <a:buFont typeface="Wingdings" pitchFamily="2" charset="2"/>
              <a:buChar char="§"/>
              <a:defRPr/>
            </a:pPr>
            <a:r>
              <a:rPr lang="en-US" sz="1600" kern="0" dirty="0">
                <a:solidFill>
                  <a:prstClr val="black"/>
                </a:solidFill>
                <a:latin typeface="Calibri" panose="020F0502020204030204" pitchFamily="34" charset="0"/>
                <a:cs typeface="Calibri" panose="020F0502020204030204" pitchFamily="34" charset="0"/>
                <a:sym typeface="Wingdings" panose="05000000000000000000" pitchFamily="2" charset="2"/>
              </a:rPr>
              <a:t>In between comprehensive fee studies, the County should increase the fees annually either by the annual change in the CPI or by labor cost increases that affect the staff time component of each fee (step increases, staff benefit increases, or cost of living increases)</a:t>
            </a:r>
          </a:p>
        </p:txBody>
      </p:sp>
    </p:spTree>
    <p:extLst>
      <p:ext uri="{BB962C8B-B14F-4D97-AF65-F5344CB8AC3E}">
        <p14:creationId xmlns:p14="http://schemas.microsoft.com/office/powerpoint/2010/main" val="139304385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LT Palette">
      <a:dk1>
        <a:srgbClr val="000000"/>
      </a:dk1>
      <a:lt1>
        <a:srgbClr val="FFFFFF"/>
      </a:lt1>
      <a:dk2>
        <a:srgbClr val="0E2841"/>
      </a:dk2>
      <a:lt2>
        <a:srgbClr val="E8E8E8"/>
      </a:lt2>
      <a:accent1>
        <a:srgbClr val="22374F"/>
      </a:accent1>
      <a:accent2>
        <a:srgbClr val="2C567F"/>
      </a:accent2>
      <a:accent3>
        <a:srgbClr val="FCC928"/>
      </a:accent3>
      <a:accent4>
        <a:srgbClr val="70B6A3"/>
      </a:accent4>
      <a:accent5>
        <a:srgbClr val="A02B93"/>
      </a:accent5>
      <a:accent6>
        <a:srgbClr val="1B4F60"/>
      </a:accent6>
      <a:hlink>
        <a:srgbClr val="467886"/>
      </a:hlink>
      <a:folHlink>
        <a:srgbClr val="A3D0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47306</TotalTime>
  <Words>735</Words>
  <Application>Microsoft Office PowerPoint</Application>
  <PresentationFormat>On-screen Show (16:9)</PresentationFormat>
  <Paragraphs>74</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Helvetica</vt:lpstr>
      <vt:lpstr>Wingdings</vt:lpstr>
      <vt:lpstr>Office 2013 - 2022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Lechowicz &amp; Tseng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Sophia Mills</dc:creator>
  <cp:lastModifiedBy>Alison Lechowicz</cp:lastModifiedBy>
  <cp:revision>1385</cp:revision>
  <cp:lastPrinted>2025-11-20T01:21:23Z</cp:lastPrinted>
  <dcterms:created xsi:type="dcterms:W3CDTF">2006-10-17T13:08:42Z</dcterms:created>
  <dcterms:modified xsi:type="dcterms:W3CDTF">2026-08-19T19:52:07Z</dcterms:modified>
</cp:coreProperties>
</file>