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47" autoAdjust="0"/>
  </p:normalViewPr>
  <p:slideViewPr>
    <p:cSldViewPr snapToGrid="0">
      <p:cViewPr>
        <p:scale>
          <a:sx n="100" d="100"/>
          <a:sy n="100" d="100"/>
        </p:scale>
        <p:origin x="99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143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6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10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43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31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14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43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8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20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43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21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281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11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70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6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82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396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36ED744-E5F8-4290-A988-3814A6E2858E}" type="datetimeFigureOut">
              <a:rPr lang="en-US" smtClean="0"/>
              <a:t>7/1/2025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9749E9-37A3-4823-979D-91A809CACC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0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0EAFFB7-CB0C-462B-9467-1F37FBD72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990" y="287687"/>
            <a:ext cx="10250424" cy="6282626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1200" b="1" dirty="0">
                <a:latin typeface="Aptos Display" panose="020B0004020202020204" pitchFamily="34" charset="0"/>
              </a:rPr>
              <a:t>Board Expectations of a County Administrator </a:t>
            </a:r>
          </a:p>
          <a:p>
            <a:pPr algn="l"/>
            <a:endParaRPr lang="en-US" sz="3600" dirty="0">
              <a:latin typeface="Aptos Display" panose="020B0004020202020204" pitchFamily="34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Follow through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Work with Supervisors on county projects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CAO identifies process (for BOS direction provided or priorities)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Provide relevant information to BOS members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Provide Board feedback Prep Board for meetings, initiatives in place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Implement/Coordinate Conduct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Support District Supervisors and their priorities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Coordinate with elected officials (Dept. Heads) “No Surprises”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Speaking up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Clear communication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Assisting with complexities of governance (with BOS)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Human Resources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9600" dirty="0">
                <a:latin typeface="Aptos Display" panose="020B0004020202020204" pitchFamily="34" charset="0"/>
              </a:rPr>
              <a:t>Budget </a:t>
            </a:r>
          </a:p>
          <a:p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5659675-8359-BCA9-BAB8-BA9896CE681B}"/>
              </a:ext>
            </a:extLst>
          </p:cNvPr>
          <p:cNvCxnSpPr/>
          <p:nvPr/>
        </p:nvCxnSpPr>
        <p:spPr>
          <a:xfrm>
            <a:off x="258619" y="812800"/>
            <a:ext cx="8423564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5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A76AD-9E34-74FD-A2CA-B28DCCB7E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Department Head Expectations of the County Administrator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72D11-7735-1116-79F4-9861EDA8F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Human Resources (effectiveness) Budget (coordination) </a:t>
            </a:r>
          </a:p>
          <a:p>
            <a:r>
              <a:rPr lang="en-US" sz="3200" dirty="0"/>
              <a:t>Policy Follow-Through Strategic Planning </a:t>
            </a:r>
          </a:p>
          <a:p>
            <a:r>
              <a:rPr lang="en-US" sz="3200" dirty="0"/>
              <a:t>Intergovernmental Relations Board meetings </a:t>
            </a:r>
          </a:p>
          <a:p>
            <a:r>
              <a:rPr lang="en-US" sz="3200" dirty="0"/>
              <a:t>Resource broad resources Department Liaison (for the BOS) </a:t>
            </a:r>
          </a:p>
        </p:txBody>
      </p:sp>
    </p:spTree>
    <p:extLst>
      <p:ext uri="{BB962C8B-B14F-4D97-AF65-F5344CB8AC3E}">
        <p14:creationId xmlns:p14="http://schemas.microsoft.com/office/powerpoint/2010/main" val="3729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163041C-69F1-CD69-F965-F64EF7FD3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89C7470-9A77-9427-40B4-448C2D777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040679"/>
              </p:ext>
            </p:extLst>
          </p:nvPr>
        </p:nvGraphicFramePr>
        <p:xfrm>
          <a:off x="217054" y="650480"/>
          <a:ext cx="11757891" cy="6128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2292">
                  <a:extLst>
                    <a:ext uri="{9D8B030D-6E8A-4147-A177-3AD203B41FA5}">
                      <a16:colId xmlns:a16="http://schemas.microsoft.com/office/drawing/2014/main" val="537179217"/>
                    </a:ext>
                  </a:extLst>
                </a:gridCol>
                <a:gridCol w="4498109">
                  <a:extLst>
                    <a:ext uri="{9D8B030D-6E8A-4147-A177-3AD203B41FA5}">
                      <a16:colId xmlns:a16="http://schemas.microsoft.com/office/drawing/2014/main" val="3455077667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755491119"/>
                    </a:ext>
                  </a:extLst>
                </a:gridCol>
                <a:gridCol w="1597890">
                  <a:extLst>
                    <a:ext uri="{9D8B030D-6E8A-4147-A177-3AD203B41FA5}">
                      <a16:colId xmlns:a16="http://schemas.microsoft.com/office/drawing/2014/main" val="1301616798"/>
                    </a:ext>
                  </a:extLst>
                </a:gridCol>
              </a:tblGrid>
              <a:tr h="2504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STRATEGIC PRIORITY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ACTION ITEM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LEAD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TIME FRAME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2514651563"/>
                  </a:ext>
                </a:extLst>
              </a:tr>
              <a:tr h="512505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Improve Water Capacity for fire suppression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Complete a water capacity study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Special Districts, County Administration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6 months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4218203141"/>
                  </a:ext>
                </a:extLst>
              </a:tr>
              <a:tr h="5125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Determine water needs for buildout of Regional Housing Needs Assessment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Community Development and County Administration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6 months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4233119166"/>
                  </a:ext>
                </a:extLst>
              </a:tr>
              <a:tr h="1753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928137236"/>
                  </a:ext>
                </a:extLst>
              </a:tr>
              <a:tr h="1298697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Repair County Roads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Develop a report with recommendations for approval for the Board of Supervisors that identifies roads to repair, methods of repair (chip seal, overlay, etc.), costs and funding streams needed.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Public Works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6 Months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1915737332"/>
                  </a:ext>
                </a:extLst>
              </a:tr>
              <a:tr h="4717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Maximize grant opportunities for road repair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Public Works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6 months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2934176118"/>
                  </a:ext>
                </a:extLst>
              </a:tr>
              <a:tr h="1753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1053165328"/>
                  </a:ext>
                </a:extLst>
              </a:tr>
              <a:tr h="134562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Determine Community Support for Road funding</a:t>
                      </a:r>
                      <a:endParaRPr lang="en-US" sz="1200" dirty="0">
                        <a:effectLst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Survey county residents to determine interest of a potential revenue measure for road funding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County Administration / Public Works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Fall 2025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3301128305"/>
                  </a:ext>
                </a:extLst>
              </a:tr>
              <a:tr h="1753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3737195022"/>
                  </a:ext>
                </a:extLst>
              </a:tr>
              <a:tr h="79091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Development of Pedestrian Safety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Explore opportunities and funding sources in specific areas to improve safe pedestrian accessible walkways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Public Works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dirty="0">
                          <a:effectLst/>
                        </a:rPr>
                        <a:t>Ongoing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863" marR="32863" marT="0" marB="0"/>
                </a:tc>
                <a:extLst>
                  <a:ext uri="{0D108BD9-81ED-4DB2-BD59-A6C34878D82A}">
                    <a16:rowId xmlns:a16="http://schemas.microsoft.com/office/drawing/2014/main" val="260903189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CDDF113-C6DE-48DA-22FA-55DED99BBD69}"/>
              </a:ext>
            </a:extLst>
          </p:cNvPr>
          <p:cNvSpPr txBox="1"/>
          <p:nvPr/>
        </p:nvSpPr>
        <p:spPr>
          <a:xfrm>
            <a:off x="217054" y="87206"/>
            <a:ext cx="6226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INFRASTRUCTURE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3037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9BF9F44-695F-2719-687E-054086BA2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83C52A-18E1-6941-D070-A11881F581FF}"/>
              </a:ext>
            </a:extLst>
          </p:cNvPr>
          <p:cNvSpPr txBox="1"/>
          <p:nvPr/>
        </p:nvSpPr>
        <p:spPr>
          <a:xfrm>
            <a:off x="217054" y="87206"/>
            <a:ext cx="6226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ECONOMIC DEVELOPMENT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048D3D-4AB8-B6C3-C140-8576DD7EC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264422"/>
              </p:ext>
            </p:extLst>
          </p:nvPr>
        </p:nvGraphicFramePr>
        <p:xfrm>
          <a:off x="217054" y="610425"/>
          <a:ext cx="11635640" cy="5161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2043">
                  <a:extLst>
                    <a:ext uri="{9D8B030D-6E8A-4147-A177-3AD203B41FA5}">
                      <a16:colId xmlns:a16="http://schemas.microsoft.com/office/drawing/2014/main" val="867894170"/>
                    </a:ext>
                  </a:extLst>
                </a:gridCol>
                <a:gridCol w="3566028">
                  <a:extLst>
                    <a:ext uri="{9D8B030D-6E8A-4147-A177-3AD203B41FA5}">
                      <a16:colId xmlns:a16="http://schemas.microsoft.com/office/drawing/2014/main" val="3527152439"/>
                    </a:ext>
                  </a:extLst>
                </a:gridCol>
                <a:gridCol w="3000375">
                  <a:extLst>
                    <a:ext uri="{9D8B030D-6E8A-4147-A177-3AD203B41FA5}">
                      <a16:colId xmlns:a16="http://schemas.microsoft.com/office/drawing/2014/main" val="2121146962"/>
                    </a:ext>
                  </a:extLst>
                </a:gridCol>
                <a:gridCol w="2137194">
                  <a:extLst>
                    <a:ext uri="{9D8B030D-6E8A-4147-A177-3AD203B41FA5}">
                      <a16:colId xmlns:a16="http://schemas.microsoft.com/office/drawing/2014/main" val="2841577380"/>
                    </a:ext>
                  </a:extLst>
                </a:gridCol>
              </a:tblGrid>
              <a:tr h="3327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STRATEGIC PRIORITY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ACTION ITEM(S)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LEAD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TIME FRAME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extLst>
                  <a:ext uri="{0D108BD9-81ED-4DB2-BD59-A6C34878D82A}">
                    <a16:rowId xmlns:a16="http://schemas.microsoft.com/office/drawing/2014/main" val="2058460105"/>
                  </a:ext>
                </a:extLst>
              </a:tr>
              <a:tr h="311865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Enhance Tourism Opportunities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Bring additional visitors to Lake County through enhanced marketing efforts through identification of a set of strategies developed alongside business community partners, and subsequently approved by the Board of Supervisors for implementation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County Administration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12 months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extLst>
                  <a:ext uri="{0D108BD9-81ED-4DB2-BD59-A6C34878D82A}">
                    <a16:rowId xmlns:a16="http://schemas.microsoft.com/office/drawing/2014/main" val="1190095455"/>
                  </a:ext>
                </a:extLst>
              </a:tr>
              <a:tr h="33278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extLst>
                  <a:ext uri="{0D108BD9-81ED-4DB2-BD59-A6C34878D82A}">
                    <a16:rowId xmlns:a16="http://schemas.microsoft.com/office/drawing/2014/main" val="2900964328"/>
                  </a:ext>
                </a:extLst>
              </a:tr>
              <a:tr h="137749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effectLst/>
                        </a:rPr>
                        <a:t>Enhance Broadband Infrastructure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effectLst/>
                        </a:rPr>
                        <a:t>Complete necessary background work and identify next steps to deploy broadband in underserved areas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>
                          <a:effectLst/>
                        </a:rPr>
                        <a:t>Economic Development / County Administration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>
                          <a:effectLst/>
                        </a:rPr>
                        <a:t>12-36 months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466" marR="64466" marT="0" marB="0"/>
                </a:tc>
                <a:extLst>
                  <a:ext uri="{0D108BD9-81ED-4DB2-BD59-A6C34878D82A}">
                    <a16:rowId xmlns:a16="http://schemas.microsoft.com/office/drawing/2014/main" val="3140446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9051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89</TotalTime>
  <Words>361</Words>
  <Application>Microsoft Office PowerPoint</Application>
  <PresentationFormat>Widescreen</PresentationFormat>
  <Paragraphs>86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 Display</vt:lpstr>
      <vt:lpstr>Arial</vt:lpstr>
      <vt:lpstr>Calibri</vt:lpstr>
      <vt:lpstr>Corbel</vt:lpstr>
      <vt:lpstr>Parallax</vt:lpstr>
      <vt:lpstr>PowerPoint Presentation</vt:lpstr>
      <vt:lpstr>Department Head Expectations of the County Administrator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DeLong</dc:creator>
  <cp:lastModifiedBy>Johanna DeLong</cp:lastModifiedBy>
  <cp:revision>1</cp:revision>
  <dcterms:created xsi:type="dcterms:W3CDTF">2025-07-01T16:31:33Z</dcterms:created>
  <dcterms:modified xsi:type="dcterms:W3CDTF">2025-07-01T18:01:11Z</dcterms:modified>
</cp:coreProperties>
</file>